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58" r:id="rId5"/>
    <p:sldId id="259" r:id="rId6"/>
    <p:sldId id="266" r:id="rId7"/>
    <p:sldId id="267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497A-AA71-4931-B77B-C45EC497856A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Examples – Part II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Four 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2D – Steady State Conduction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72200" y="6079958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Times"/>
              </a:rPr>
              <a:t>Prepared By: Dawit M.</a:t>
            </a:r>
            <a:endParaRPr lang="en-US" sz="20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Outline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Use of Finite Difference Equation by Energy Method (with volumetric heat generation and no convection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Use of Finite Difference Equation (with convection and no internal heat generation)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Use of Finite Difference Equation by Energy Method (with volumetric heat generation and no convection)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530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Steady-state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temperatures (K) at three nodal points of a long rectangular rod are as shown. The rod experiences a uniform volumetric generation rate of 5 (10)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W/m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has a thermal conductivity of 20W/m K. Two of its sides are maintained at a constant temperature of 300 K, while the others are insulated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52800"/>
            <a:ext cx="5162550" cy="321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Cont’d …</a:t>
            </a:r>
            <a:endParaRPr lang="en-US" sz="27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AutoNum type="alphaLcParenBoth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Determine the temperatures at nodes 1, 2, and 3.</a:t>
            </a:r>
          </a:p>
          <a:p>
            <a:pPr marL="566928" indent="-457200" algn="just">
              <a:buAutoNum type="alphaLcParenBoth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Calculate the heat transfer rate per unit length (W/m) from the rod using the nodal temperatures. Compare this result with the heat rate calculated from knowledge of the volumetric generation rate and the rod dimensions.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square channel shown in the sketch operating under steady-state conditions. The inner surface of the channel is at a uniform temperature of 600 K, while the outer surface is exposed to convection with a fluid at 300K and a convection coefficient of 50W/m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.K. From a symmetrical element of the channel, a two-dimensional grid has been constructed and the nodes labeled. The temperatures for nodes 1, 3, 6, 8, and 9 are identified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457200" lvl="0" indent="-457200">
              <a:buAutoNum type="alphaLcParenBoth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properly defined control volumes, derive the finite-difference equations for nodes 2, 4, and 7 and determine the temperatures T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itchFamily="34" charset="0"/>
              <a:buAutoNum type="alphaLcParenBoth"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heat loss per unit length from the channel.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of Finite Difference Equation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convection and no internal heat generation)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Cont’d …</a:t>
            </a:r>
            <a:endParaRPr lang="en-US" sz="27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096000" cy="361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43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Any Question?</a:t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342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Examples – Part II</vt:lpstr>
      <vt:lpstr>Outline</vt:lpstr>
      <vt:lpstr>Example 1: Use of Finite Difference Equation by Energy Method (with volumetric heat generation and no convection)</vt:lpstr>
      <vt:lpstr>Cont’d …</vt:lpstr>
      <vt:lpstr>Example 2: Use of Finite Difference Equation (with convection and no internal heat generation)</vt:lpstr>
      <vt:lpstr>Cont’d …</vt:lpstr>
      <vt:lpstr>Any Question?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dc:creator>Davu F</dc:creator>
  <cp:lastModifiedBy>Dawit M</cp:lastModifiedBy>
  <cp:revision>18</cp:revision>
  <dcterms:created xsi:type="dcterms:W3CDTF">2016-10-26T19:52:28Z</dcterms:created>
  <dcterms:modified xsi:type="dcterms:W3CDTF">2019-01-01T17:36:48Z</dcterms:modified>
</cp:coreProperties>
</file>