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6149-0776-4C90-843E-6265D664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7350E-5F98-434F-8291-AB43CCAAD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09F62-673D-4A72-863A-7752AE1B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A97C8-74AC-4FC5-BA60-E55A9785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9773B-3FF2-4E51-AB97-78330CA9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2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EB2A-6B42-455C-BCED-729E2526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0F8DF-15A0-4567-8FE0-85A518890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920B7-A9C3-4D9F-90E4-EF9F4898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4EF01-3517-43CB-AD65-2C203CE2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55E4-0E1F-4D19-8078-93A4AC1E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5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B9142-2DB8-4F5C-BAC2-01BF6FEAA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241D9-2195-4951-859C-506DF152F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C2328-B2AA-43A3-87FE-3BB66509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56669-B5C3-4A50-874A-5B47498A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7176E-A077-4A3E-B449-2DEF10CD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8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B1A2-19CB-4A54-AC7E-540271DF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6B224-75EB-4344-AE8D-3CEEC7D21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D4804-78B9-4071-89D2-26E9DE05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48B59-0EEF-47BE-9E21-9C466273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FA6F2-7946-4BC9-9F75-729C09A4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5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B804-9D0E-43D7-B483-D55BE938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427AF-A147-4237-A376-23B53FC5C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78E8B-99F8-474D-B0FF-5D6CA676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7E298-7ABB-4E24-9E38-09D6726C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90625-0144-4E94-81A8-A5DD0103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DB1D-F1BE-49A6-9B3E-3696E45F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DB6AD-C35F-4228-8C30-DD4EEAF8E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62B9B-2AF1-4C36-B3B3-2D33B4EC3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BEB2A-826C-4BC9-B124-41F66270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B3B6-C24E-4A70-B348-FAD77F3C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D4E9-8D9F-4416-8560-F90D9469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2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EEFD-82E0-4A7E-9697-A0BD0E36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A1304-24CD-459A-BD26-49DEC8CE8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AD9CB-B61D-4127-B3B1-93987EB70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4805C-07D5-44FE-B806-82EE3DC47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C0D2C-2698-4602-B76D-832E0436D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08CD3-2E4F-4C5E-BC87-067864AE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A5B0C-FD66-40C1-9089-0623F6EB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A0087-5B5E-43E5-A55C-4C950D60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91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50FC-600B-47C3-9BAE-A885C196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C3AC4-5242-42D2-96ED-3B2155D6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0E94B-D862-4874-B449-F901B2EDC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14FE2-EE03-4897-A8CC-85D0F568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6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0EBC2-BCAB-4A29-9A0E-F770C546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BA8D6-0A2F-4E6B-8333-4360401A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01248-6A11-408E-B7F9-121D3E01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2885-907B-40B5-B6F9-BC1587DF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23450-EDC5-4101-BCC4-BD50739F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FB099-14D1-44C6-ACE4-5D6B755D4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E25F0-9122-4779-8A33-77E3B08B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899DC-5D58-4939-8406-7ECC0363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9ABB5-4DBF-4134-95FE-CB21DF9D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0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5DC4-033F-460D-9717-49654988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0DA10-D139-4CC2-8C37-36217ACBC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D4290-600C-41EF-9879-BC6289457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E1AF8-B33B-4EBF-BA44-88976EE3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89D4A-9660-41CD-B372-661F217F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8A1E8-2508-41A4-A5FF-E611012C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5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20B1B-6635-4A6D-9995-0C1F1160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12B86-4E65-4D5B-AC25-EC11DAF4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BBFEB-3CE2-4398-B971-5D45A1334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AB029-E371-4A9E-B6E0-B5E1A037BB89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72B4E-FF6B-4C8F-80A5-C6E1E924A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C2EC6-73DD-4797-B082-70DA76BAC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B1ADA-BB8E-4B07-8C40-78FA46E64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7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9A51-9068-4D46-BCAC-55F0D72B6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5400" dirty="0"/>
              <a:t>PN junction diode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8748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3B153-A83B-4CF4-AFF2-0F88B984D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1" y="385669"/>
            <a:ext cx="9396412" cy="608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3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964A0-E435-4539-9FF6-385BB4C08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3" y="398416"/>
            <a:ext cx="8487728" cy="63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8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B0FEEF-DF95-4E63-A841-B9A2999A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06" y="716280"/>
            <a:ext cx="10587062" cy="54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6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A00BF2-E7E7-4746-91DB-9F4BCFE1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65" y="286067"/>
            <a:ext cx="88201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BC85D3-E907-4D93-9058-42CBC0AC0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762000"/>
            <a:ext cx="9422130" cy="57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4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2F7C4-3EBD-4243-8DEE-F83FCA777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91" y="454000"/>
            <a:ext cx="8547418" cy="62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2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28C996-63C1-49BB-9FF5-4C3836BD7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362645"/>
            <a:ext cx="9524047" cy="59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0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CAC7FD-5D6C-46BA-B409-BDD03A49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419100"/>
            <a:ext cx="91249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6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A2C1D4-4B41-43BD-A48F-8D56E4D56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614362"/>
            <a:ext cx="91725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0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1782ED-5F49-4E6D-91AC-E1234B08C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04800"/>
            <a:ext cx="92583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8A97-83A7-422D-A043-082EE6BE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will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B143-28A1-4AFD-B2FC-A6AB6851F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600" dirty="0"/>
              <a:t>Electrostatic and band structure</a:t>
            </a:r>
          </a:p>
          <a:p>
            <a:pPr algn="just"/>
            <a:r>
              <a:rPr lang="en-GB" sz="3600" dirty="0"/>
              <a:t>The effect of bias </a:t>
            </a:r>
          </a:p>
          <a:p>
            <a:pPr algn="just"/>
            <a:r>
              <a:rPr lang="en-GB" sz="3600" dirty="0"/>
              <a:t>The ideal diode equation </a:t>
            </a:r>
          </a:p>
          <a:p>
            <a:pPr algn="just"/>
            <a:r>
              <a:rPr lang="en-GB" sz="3600" dirty="0"/>
              <a:t>Some example of diode </a:t>
            </a:r>
          </a:p>
        </p:txBody>
      </p:sp>
    </p:spTree>
    <p:extLst>
      <p:ext uri="{BB962C8B-B14F-4D97-AF65-F5344CB8AC3E}">
        <p14:creationId xmlns:p14="http://schemas.microsoft.com/office/powerpoint/2010/main" val="94037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7B02AD-B599-4452-82B4-452D6A23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414337"/>
            <a:ext cx="92106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1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F58FAF-C512-4775-B3D2-667EF745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3" y="429519"/>
            <a:ext cx="8760778" cy="63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38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B42E70-2C92-4751-A1F2-6AF48620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623887"/>
            <a:ext cx="92392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F416F-5BF7-4AD8-B916-6114C7FD7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619125"/>
            <a:ext cx="91059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48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8A1EF-0BFE-41B2-8767-27FC0A2A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42875"/>
            <a:ext cx="92297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70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C38B9-EB62-4FBD-B4C8-C5FDCDC0E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96" y="294640"/>
            <a:ext cx="8395607" cy="62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5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8D8443-C35D-42F8-8716-2D056011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529" y="145746"/>
            <a:ext cx="8845792" cy="65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05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BD10F-124B-4EFF-B3E1-AF5E681B9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19075"/>
            <a:ext cx="92487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70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345522-8ADE-4ADD-BC42-8BF01F462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514350"/>
            <a:ext cx="90963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4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A04D-D2A3-4D9B-892A-3E301F6A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What diffusion and drift do you expect at </a:t>
            </a:r>
            <a:r>
              <a:rPr lang="en-GB" sz="3600" b="1" dirty="0" err="1"/>
              <a:t>pn</a:t>
            </a:r>
            <a:r>
              <a:rPr lang="en-GB" sz="3600" b="1" dirty="0"/>
              <a:t> junction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127C0-16D5-4995-9596-63ABCD32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59" y="1719021"/>
            <a:ext cx="7316629" cy="48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3033-8E82-4C65-B41E-434AC70F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Carrier concentration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4D322-3E86-4F90-8C68-3A7FB8B2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077" y="1329989"/>
            <a:ext cx="7147243" cy="53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0F35-3D50-4108-B9FD-80BDE0FF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Charge density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F8D0B-F2C4-4E50-81DC-0D227A874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" y="1455639"/>
            <a:ext cx="8097520" cy="490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A421-C8AB-4336-9C02-502F1E94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 field: Gauss’ Law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D2C5-B12B-45C0-A94F-FBBB24C0F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690" y="1204219"/>
            <a:ext cx="7565390" cy="54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1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D127-C806-459E-AD08-90E81CD5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Band diagram of a </a:t>
            </a:r>
            <a:r>
              <a:rPr lang="en-GB" dirty="0" err="1"/>
              <a:t>pn</a:t>
            </a:r>
            <a:r>
              <a:rPr lang="en-GB" dirty="0"/>
              <a:t> junction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3733D-B8F5-4316-859B-4BB37A3F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94" y="1310640"/>
            <a:ext cx="7189907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8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CCAF-8D61-4C76-B218-ADC6BBDB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depletion approximation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AC094-DCE6-4E87-AF5E-AFEBF2D5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340058"/>
            <a:ext cx="8128635" cy="51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3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E19F8-C18D-4848-9A7E-36F371B52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54" y="487680"/>
            <a:ext cx="10164166" cy="60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7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51</Words>
  <Application>Microsoft Office PowerPoint</Application>
  <PresentationFormat>Widescreen</PresentationFormat>
  <Paragraphs>13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We will study </vt:lpstr>
      <vt:lpstr>What diffusion and drift do you expect at pn junction </vt:lpstr>
      <vt:lpstr>Carrier concentration </vt:lpstr>
      <vt:lpstr>Charge density </vt:lpstr>
      <vt:lpstr>Electric field: Gauss’ Law</vt:lpstr>
      <vt:lpstr>Band diagram of a pn junction </vt:lpstr>
      <vt:lpstr>The depletion approximation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Georgies Asres</dc:creator>
  <cp:lastModifiedBy>Georgies Asres</cp:lastModifiedBy>
  <cp:revision>21</cp:revision>
  <dcterms:created xsi:type="dcterms:W3CDTF">2019-03-02T16:25:40Z</dcterms:created>
  <dcterms:modified xsi:type="dcterms:W3CDTF">2019-03-02T18:02:44Z</dcterms:modified>
</cp:coreProperties>
</file>