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839" y="348995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3405" y="574039"/>
            <a:ext cx="862658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31896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40"/>
              <a:t>Semiconductors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08820" y="2306342"/>
            <a:ext cx="5419725" cy="4316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697738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Density </a:t>
            </a:r>
            <a:r>
              <a:rPr dirty="0" spc="260"/>
              <a:t>of </a:t>
            </a:r>
            <a:r>
              <a:rPr dirty="0" spc="130"/>
              <a:t>States </a:t>
            </a:r>
            <a:r>
              <a:rPr dirty="0" spc="85"/>
              <a:t>in </a:t>
            </a:r>
            <a:r>
              <a:rPr dirty="0" spc="80"/>
              <a:t>an </a:t>
            </a:r>
            <a:r>
              <a:rPr dirty="0" spc="-5"/>
              <a:t>Energy</a:t>
            </a:r>
            <a:r>
              <a:rPr dirty="0" spc="409"/>
              <a:t> </a:t>
            </a:r>
            <a:r>
              <a:rPr dirty="0" spc="25"/>
              <a:t>Band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94495" y="2223748"/>
            <a:ext cx="5305425" cy="1325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13545" y="4050908"/>
            <a:ext cx="5514975" cy="2048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697738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Density </a:t>
            </a:r>
            <a:r>
              <a:rPr dirty="0" spc="260"/>
              <a:t>of </a:t>
            </a:r>
            <a:r>
              <a:rPr dirty="0" spc="130"/>
              <a:t>States </a:t>
            </a:r>
            <a:r>
              <a:rPr dirty="0" spc="85"/>
              <a:t>in </a:t>
            </a:r>
            <a:r>
              <a:rPr dirty="0" spc="80"/>
              <a:t>an </a:t>
            </a:r>
            <a:r>
              <a:rPr dirty="0" spc="-5"/>
              <a:t>Energy</a:t>
            </a:r>
            <a:r>
              <a:rPr dirty="0" spc="409"/>
              <a:t> </a:t>
            </a:r>
            <a:r>
              <a:rPr dirty="0" spc="25"/>
              <a:t>Band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13520" y="2180277"/>
            <a:ext cx="5972175" cy="4233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697738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Density </a:t>
            </a:r>
            <a:r>
              <a:rPr dirty="0" spc="260"/>
              <a:t>of </a:t>
            </a:r>
            <a:r>
              <a:rPr dirty="0" spc="130"/>
              <a:t>States </a:t>
            </a:r>
            <a:r>
              <a:rPr dirty="0" spc="85"/>
              <a:t>in </a:t>
            </a:r>
            <a:r>
              <a:rPr dirty="0" spc="80"/>
              <a:t>an </a:t>
            </a:r>
            <a:r>
              <a:rPr dirty="0" spc="-5"/>
              <a:t>Energy</a:t>
            </a:r>
            <a:r>
              <a:rPr dirty="0" spc="409"/>
              <a:t> </a:t>
            </a:r>
            <a:r>
              <a:rPr dirty="0" spc="25"/>
              <a:t>Band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75420" y="2198765"/>
            <a:ext cx="5810250" cy="4215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697738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Density </a:t>
            </a:r>
            <a:r>
              <a:rPr dirty="0" spc="260"/>
              <a:t>of </a:t>
            </a:r>
            <a:r>
              <a:rPr dirty="0" spc="130"/>
              <a:t>States </a:t>
            </a:r>
            <a:r>
              <a:rPr dirty="0" spc="85"/>
              <a:t>in </a:t>
            </a:r>
            <a:r>
              <a:rPr dirty="0" spc="80"/>
              <a:t>an </a:t>
            </a:r>
            <a:r>
              <a:rPr dirty="0" spc="-5"/>
              <a:t>Energy</a:t>
            </a:r>
            <a:r>
              <a:rPr dirty="0" spc="409"/>
              <a:t> </a:t>
            </a:r>
            <a:r>
              <a:rPr dirty="0" spc="25"/>
              <a:t>Band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65895" y="1990246"/>
            <a:ext cx="6038850" cy="4481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697738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Density </a:t>
            </a:r>
            <a:r>
              <a:rPr dirty="0" spc="260"/>
              <a:t>of </a:t>
            </a:r>
            <a:r>
              <a:rPr dirty="0" spc="130"/>
              <a:t>States </a:t>
            </a:r>
            <a:r>
              <a:rPr dirty="0" spc="85"/>
              <a:t>in </a:t>
            </a:r>
            <a:r>
              <a:rPr dirty="0" spc="80"/>
              <a:t>an </a:t>
            </a:r>
            <a:r>
              <a:rPr dirty="0" spc="-5"/>
              <a:t>Energy</a:t>
            </a:r>
            <a:r>
              <a:rPr dirty="0" spc="409"/>
              <a:t> </a:t>
            </a:r>
            <a:r>
              <a:rPr dirty="0" spc="25"/>
              <a:t>Band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08770" y="2177751"/>
            <a:ext cx="5724525" cy="4125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697738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Density </a:t>
            </a:r>
            <a:r>
              <a:rPr dirty="0" spc="260"/>
              <a:t>of </a:t>
            </a:r>
            <a:r>
              <a:rPr dirty="0" spc="130"/>
              <a:t>States </a:t>
            </a:r>
            <a:r>
              <a:rPr dirty="0" spc="85"/>
              <a:t>in </a:t>
            </a:r>
            <a:r>
              <a:rPr dirty="0" spc="80"/>
              <a:t>an </a:t>
            </a:r>
            <a:r>
              <a:rPr dirty="0" spc="-5"/>
              <a:t>Energy</a:t>
            </a:r>
            <a:r>
              <a:rPr dirty="0" spc="409"/>
              <a:t> </a:t>
            </a:r>
            <a:r>
              <a:rPr dirty="0" spc="25"/>
              <a:t>Band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94495" y="2124811"/>
            <a:ext cx="5543550" cy="4289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697738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Density </a:t>
            </a:r>
            <a:r>
              <a:rPr dirty="0" spc="260"/>
              <a:t>of </a:t>
            </a:r>
            <a:r>
              <a:rPr dirty="0" spc="130"/>
              <a:t>States </a:t>
            </a:r>
            <a:r>
              <a:rPr dirty="0" spc="85"/>
              <a:t>in </a:t>
            </a:r>
            <a:r>
              <a:rPr dirty="0" spc="80"/>
              <a:t>an </a:t>
            </a:r>
            <a:r>
              <a:rPr dirty="0" spc="-5"/>
              <a:t>Energy</a:t>
            </a:r>
            <a:r>
              <a:rPr dirty="0" spc="409"/>
              <a:t> </a:t>
            </a:r>
            <a:r>
              <a:rPr dirty="0" spc="25"/>
              <a:t>Band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37345" y="1975328"/>
            <a:ext cx="5419725" cy="3774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697738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Density </a:t>
            </a:r>
            <a:r>
              <a:rPr dirty="0" spc="260"/>
              <a:t>of </a:t>
            </a:r>
            <a:r>
              <a:rPr dirty="0" spc="130"/>
              <a:t>States </a:t>
            </a:r>
            <a:r>
              <a:rPr dirty="0" spc="85"/>
              <a:t>in </a:t>
            </a:r>
            <a:r>
              <a:rPr dirty="0" spc="80"/>
              <a:t>an </a:t>
            </a:r>
            <a:r>
              <a:rPr dirty="0" spc="-5"/>
              <a:t>Energy</a:t>
            </a:r>
            <a:r>
              <a:rPr dirty="0" spc="409"/>
              <a:t> </a:t>
            </a:r>
            <a:r>
              <a:rPr dirty="0" spc="25"/>
              <a:t>Band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61120" y="2087835"/>
            <a:ext cx="6181725" cy="4326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394970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50"/>
              <a:t>Boltzmann</a:t>
            </a:r>
            <a:r>
              <a:rPr dirty="0" spc="140"/>
              <a:t> Statistics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56420" y="2149625"/>
            <a:ext cx="5676900" cy="4322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394970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50"/>
              <a:t>Boltzmann</a:t>
            </a:r>
            <a:r>
              <a:rPr dirty="0" spc="140"/>
              <a:t> Statistics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04020" y="2159001"/>
            <a:ext cx="4924425" cy="4312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31896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40"/>
              <a:t>Semiconductors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56370" y="1865974"/>
            <a:ext cx="6000750" cy="4548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42538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14"/>
              <a:t>Fermi-Dirac</a:t>
            </a:r>
            <a:r>
              <a:rPr dirty="0" spc="130"/>
              <a:t> </a:t>
            </a:r>
            <a:r>
              <a:rPr dirty="0" spc="140"/>
              <a:t>Statistics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37345" y="2023125"/>
            <a:ext cx="5534025" cy="4390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42538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14"/>
              <a:t>Fermi-Dirac</a:t>
            </a:r>
            <a:r>
              <a:rPr dirty="0" spc="130"/>
              <a:t> </a:t>
            </a:r>
            <a:r>
              <a:rPr dirty="0" spc="140"/>
              <a:t>Statistics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46870" y="2032369"/>
            <a:ext cx="5400675" cy="4381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42538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14"/>
              <a:t>Fermi-Dirac</a:t>
            </a:r>
            <a:r>
              <a:rPr dirty="0" spc="130"/>
              <a:t> </a:t>
            </a:r>
            <a:r>
              <a:rPr dirty="0" spc="140"/>
              <a:t>Statistics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94495" y="2168376"/>
            <a:ext cx="5381625" cy="4303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42538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14"/>
              <a:t>Fermi-Dirac</a:t>
            </a:r>
            <a:r>
              <a:rPr dirty="0" spc="130"/>
              <a:t> </a:t>
            </a:r>
            <a:r>
              <a:rPr dirty="0" spc="140"/>
              <a:t>Statistics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18295" y="2120138"/>
            <a:ext cx="5686425" cy="429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3916679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50"/>
              <a:t>Free </a:t>
            </a:r>
            <a:r>
              <a:rPr dirty="0" spc="95"/>
              <a:t>Electron</a:t>
            </a:r>
            <a:r>
              <a:rPr dirty="0" spc="235"/>
              <a:t> </a:t>
            </a:r>
            <a:r>
              <a:rPr dirty="0" spc="95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46845" y="2083999"/>
            <a:ext cx="5972175" cy="4387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3916679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50"/>
              <a:t>Free </a:t>
            </a:r>
            <a:r>
              <a:rPr dirty="0" spc="95"/>
              <a:t>Electron</a:t>
            </a:r>
            <a:r>
              <a:rPr dirty="0" spc="235"/>
              <a:t> </a:t>
            </a:r>
            <a:r>
              <a:rPr dirty="0" spc="95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43619" y="2172064"/>
            <a:ext cx="5867400" cy="4364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7839709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0"/>
              <a:t>Silicon Crystal and </a:t>
            </a:r>
            <a:r>
              <a:rPr dirty="0" spc="-5"/>
              <a:t>Energy </a:t>
            </a:r>
            <a:r>
              <a:rPr dirty="0" spc="25"/>
              <a:t>Band</a:t>
            </a:r>
            <a:r>
              <a:rPr dirty="0" spc="605"/>
              <a:t> </a:t>
            </a:r>
            <a:r>
              <a:rPr dirty="0" spc="40"/>
              <a:t>Diagram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13520" y="2027747"/>
            <a:ext cx="5895975" cy="4443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7839709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0"/>
              <a:t>Silicon Crystal and </a:t>
            </a:r>
            <a:r>
              <a:rPr dirty="0" spc="-5"/>
              <a:t>Energy </a:t>
            </a:r>
            <a:r>
              <a:rPr dirty="0" spc="25"/>
              <a:t>Band</a:t>
            </a:r>
            <a:r>
              <a:rPr dirty="0" spc="605"/>
              <a:t> </a:t>
            </a:r>
            <a:r>
              <a:rPr dirty="0" spc="40"/>
              <a:t>Diagram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48394" y="1986149"/>
            <a:ext cx="5495925" cy="4427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38982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Electrons </a:t>
            </a:r>
            <a:r>
              <a:rPr dirty="0" spc="80"/>
              <a:t>and</a:t>
            </a:r>
            <a:r>
              <a:rPr dirty="0" spc="195"/>
              <a:t> </a:t>
            </a:r>
            <a:r>
              <a:rPr dirty="0" spc="60"/>
              <a:t>Holes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65895" y="2027747"/>
            <a:ext cx="5886450" cy="4443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38982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Electrons </a:t>
            </a:r>
            <a:r>
              <a:rPr dirty="0" spc="80"/>
              <a:t>and</a:t>
            </a:r>
            <a:r>
              <a:rPr dirty="0" spc="195"/>
              <a:t> </a:t>
            </a:r>
            <a:r>
              <a:rPr dirty="0" spc="60"/>
              <a:t>Holes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75470" y="2144089"/>
            <a:ext cx="5295900" cy="441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31896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40"/>
              <a:t>Semiconductors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37345" y="2355881"/>
            <a:ext cx="5543550" cy="4115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38982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Electrons </a:t>
            </a:r>
            <a:r>
              <a:rPr dirty="0" spc="80"/>
              <a:t>and</a:t>
            </a:r>
            <a:r>
              <a:rPr dirty="0" spc="195"/>
              <a:t> </a:t>
            </a:r>
            <a:r>
              <a:rPr dirty="0" spc="60"/>
              <a:t>Holes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42095" y="1990246"/>
            <a:ext cx="5886450" cy="4481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7532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10"/>
              <a:t>Conduction </a:t>
            </a:r>
            <a:r>
              <a:rPr dirty="0" spc="85"/>
              <a:t>in</a:t>
            </a:r>
            <a:r>
              <a:rPr dirty="0" spc="170"/>
              <a:t> </a:t>
            </a:r>
            <a:r>
              <a:rPr dirty="0" spc="140"/>
              <a:t>Semiconductor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2670" y="2252753"/>
            <a:ext cx="4533900" cy="4218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7532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10"/>
              <a:t>Conduction </a:t>
            </a:r>
            <a:r>
              <a:rPr dirty="0" spc="85"/>
              <a:t>in</a:t>
            </a:r>
            <a:r>
              <a:rPr dirty="0" spc="170"/>
              <a:t> </a:t>
            </a:r>
            <a:r>
              <a:rPr dirty="0" spc="140"/>
              <a:t>Semiconductor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75420" y="1856730"/>
            <a:ext cx="5743575" cy="4557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7532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10"/>
              <a:t>Conduction </a:t>
            </a:r>
            <a:r>
              <a:rPr dirty="0" spc="85"/>
              <a:t>in</a:t>
            </a:r>
            <a:r>
              <a:rPr dirty="0" spc="170"/>
              <a:t> </a:t>
            </a:r>
            <a:r>
              <a:rPr dirty="0" spc="140"/>
              <a:t>Semiconductor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23045" y="2124811"/>
            <a:ext cx="5743575" cy="4289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13520" y="1887118"/>
            <a:ext cx="5591175" cy="4584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2570" y="2097079"/>
            <a:ext cx="5981700" cy="4317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08770" y="2106323"/>
            <a:ext cx="5962650" cy="4159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84945" y="2065248"/>
            <a:ext cx="6010275" cy="440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27795" y="2032369"/>
            <a:ext cx="6086475" cy="4381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23045" y="1995393"/>
            <a:ext cx="5838825" cy="4418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31896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40"/>
              <a:t>Semiconductors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70645" y="1838241"/>
            <a:ext cx="6057900" cy="4557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13520" y="2041614"/>
            <a:ext cx="5838825" cy="437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32595" y="2037122"/>
            <a:ext cx="5505450" cy="4434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42095" y="1980871"/>
            <a:ext cx="5743575" cy="4218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27820" y="2065248"/>
            <a:ext cx="5905500" cy="4134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94470" y="2018372"/>
            <a:ext cx="5638800" cy="4453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08770" y="2505886"/>
            <a:ext cx="5619750" cy="3965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04045" y="2346506"/>
            <a:ext cx="4933950" cy="333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23045" y="2032369"/>
            <a:ext cx="5762625" cy="4381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57931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Electron </a:t>
            </a:r>
            <a:r>
              <a:rPr dirty="0" spc="80"/>
              <a:t>and </a:t>
            </a:r>
            <a:r>
              <a:rPr dirty="0" spc="50"/>
              <a:t>Hole</a:t>
            </a:r>
            <a:r>
              <a:rPr dirty="0" spc="310"/>
              <a:t> </a:t>
            </a:r>
            <a:r>
              <a:rPr dirty="0" spc="11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9695" y="2721517"/>
            <a:ext cx="6134100" cy="3750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318960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40"/>
              <a:t>Semiconductors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23045" y="2106323"/>
            <a:ext cx="5762625" cy="4307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697738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Density </a:t>
            </a:r>
            <a:r>
              <a:rPr dirty="0" spc="260"/>
              <a:t>of </a:t>
            </a:r>
            <a:r>
              <a:rPr dirty="0" spc="130"/>
              <a:t>States </a:t>
            </a:r>
            <a:r>
              <a:rPr dirty="0" spc="85"/>
              <a:t>in </a:t>
            </a:r>
            <a:r>
              <a:rPr dirty="0" spc="80"/>
              <a:t>an </a:t>
            </a:r>
            <a:r>
              <a:rPr dirty="0" spc="-5"/>
              <a:t>Energy</a:t>
            </a:r>
            <a:r>
              <a:rPr dirty="0" spc="409"/>
              <a:t> </a:t>
            </a:r>
            <a:r>
              <a:rPr dirty="0" spc="25"/>
              <a:t>Band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42095" y="1905868"/>
            <a:ext cx="5981700" cy="4565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697738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Density </a:t>
            </a:r>
            <a:r>
              <a:rPr dirty="0" spc="260"/>
              <a:t>of </a:t>
            </a:r>
            <a:r>
              <a:rPr dirty="0" spc="130"/>
              <a:t>States </a:t>
            </a:r>
            <a:r>
              <a:rPr dirty="0" spc="85"/>
              <a:t>in </a:t>
            </a:r>
            <a:r>
              <a:rPr dirty="0" spc="80"/>
              <a:t>an </a:t>
            </a:r>
            <a:r>
              <a:rPr dirty="0" spc="-5"/>
              <a:t>Energy</a:t>
            </a:r>
            <a:r>
              <a:rPr dirty="0" spc="409"/>
              <a:t> </a:t>
            </a:r>
            <a:r>
              <a:rPr dirty="0" spc="25"/>
              <a:t>Band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61170" y="2300451"/>
            <a:ext cx="5324475" cy="411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697738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Density </a:t>
            </a:r>
            <a:r>
              <a:rPr dirty="0" spc="260"/>
              <a:t>of </a:t>
            </a:r>
            <a:r>
              <a:rPr dirty="0" spc="130"/>
              <a:t>States </a:t>
            </a:r>
            <a:r>
              <a:rPr dirty="0" spc="85"/>
              <a:t>in </a:t>
            </a:r>
            <a:r>
              <a:rPr dirty="0" spc="80"/>
              <a:t>an </a:t>
            </a:r>
            <a:r>
              <a:rPr dirty="0" spc="-5"/>
              <a:t>Energy</a:t>
            </a:r>
            <a:r>
              <a:rPr dirty="0" spc="409"/>
              <a:t> </a:t>
            </a:r>
            <a:r>
              <a:rPr dirty="0" spc="25"/>
              <a:t>Band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56370" y="2503823"/>
            <a:ext cx="5543550" cy="3910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574039"/>
            <a:ext cx="697738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Density </a:t>
            </a:r>
            <a:r>
              <a:rPr dirty="0" spc="260"/>
              <a:t>of </a:t>
            </a:r>
            <a:r>
              <a:rPr dirty="0" spc="130"/>
              <a:t>States </a:t>
            </a:r>
            <a:r>
              <a:rPr dirty="0" spc="85"/>
              <a:t>in </a:t>
            </a:r>
            <a:r>
              <a:rPr dirty="0" spc="80"/>
              <a:t>an </a:t>
            </a:r>
            <a:r>
              <a:rPr dirty="0" spc="-5"/>
              <a:t>Energy</a:t>
            </a:r>
            <a:r>
              <a:rPr dirty="0" spc="409"/>
              <a:t> </a:t>
            </a:r>
            <a:r>
              <a:rPr dirty="0" spc="25"/>
              <a:t>Band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206246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0" y="0"/>
                </a:moveTo>
                <a:lnTo>
                  <a:pt x="0" y="143256"/>
                </a:lnTo>
                <a:lnTo>
                  <a:pt x="9144000" y="14325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89770" y="1842233"/>
            <a:ext cx="4857750" cy="4033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&lt;C1A4C7F6BCAE&gt;</dc:creator>
  <dc:title>&lt;4D6963726F736F667420506F776572506F696E74202D20BFA1B3CAC1F6BAAFC8AFBCD2C0E7C6AFB7D0332E70707478&gt;</dc:title>
  <dcterms:created xsi:type="dcterms:W3CDTF">2019-04-22T13:27:53Z</dcterms:created>
  <dcterms:modified xsi:type="dcterms:W3CDTF">2019-04-22T13:27:53Z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2019-04-22T00:00:00Z</vt:filetime>
  </property>
</Properties>
</file>