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</p:sldMasterIdLst>
  <p:notesMasterIdLst>
    <p:notesMasterId r:id="rId1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2" r:id="rId45"/>
    <p:sldId id="303" r:id="rId46"/>
    <p:sldId id="304" r:id="rId47"/>
    <p:sldId id="306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</p:sldIdLst>
  <p:sldSz cx="10287000" cy="6858000" type="35mm"/>
  <p:notesSz cx="10287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6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tableStyles" Target="tableStyle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62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2125980"/>
            <a:ext cx="874395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3840480"/>
            <a:ext cx="72008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b="0" spc="5" dirty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b="0" spc="5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BCF44-4578-435B-B969-4033986DCD60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2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2125980"/>
            <a:ext cx="874395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3840480"/>
            <a:ext cx="72008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38F2-C826-4DC3-8057-7CE87B5E911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291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7F53-4246-457A-80FA-D7E8D9BF5F6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62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>
            <a:spLocks noChangeArrowheads="1"/>
          </p:cNvSpPr>
          <p:nvPr/>
        </p:nvSpPr>
        <p:spPr bwMode="auto">
          <a:xfrm>
            <a:off x="5618163" y="0"/>
            <a:ext cx="4667250" cy="993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bk object 17"/>
          <p:cNvSpPr>
            <a:spLocks/>
          </p:cNvSpPr>
          <p:nvPr/>
        </p:nvSpPr>
        <p:spPr bwMode="auto">
          <a:xfrm>
            <a:off x="354013" y="0"/>
            <a:ext cx="5380037" cy="288925"/>
          </a:xfrm>
          <a:custGeom>
            <a:avLst/>
            <a:gdLst>
              <a:gd name="T0" fmla="*/ 0 w 5379720"/>
              <a:gd name="T1" fmla="*/ 288290 h 289560"/>
              <a:gd name="T2" fmla="*/ 5380353 w 5379720"/>
              <a:gd name="T3" fmla="*/ 288290 h 289560"/>
              <a:gd name="T4" fmla="*/ 5380353 w 5379720"/>
              <a:gd name="T5" fmla="*/ 0 h 289560"/>
              <a:gd name="T6" fmla="*/ 0 w 5379720"/>
              <a:gd name="T7" fmla="*/ 0 h 289560"/>
              <a:gd name="T8" fmla="*/ 0 w 5379720"/>
              <a:gd name="T9" fmla="*/ 288290 h 289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bk object 18"/>
          <p:cNvSpPr>
            <a:spLocks/>
          </p:cNvSpPr>
          <p:nvPr/>
        </p:nvSpPr>
        <p:spPr bwMode="auto">
          <a:xfrm>
            <a:off x="0" y="0"/>
            <a:ext cx="10287000" cy="977900"/>
          </a:xfrm>
          <a:custGeom>
            <a:avLst/>
            <a:gdLst>
              <a:gd name="T0" fmla="*/ 0 w 10287000"/>
              <a:gd name="T1" fmla="*/ 977138 h 978535"/>
              <a:gd name="T2" fmla="*/ 10286999 w 10287000"/>
              <a:gd name="T3" fmla="*/ 977138 h 978535"/>
              <a:gd name="T4" fmla="*/ 10286999 w 10287000"/>
              <a:gd name="T5" fmla="*/ 0 h 978535"/>
              <a:gd name="T6" fmla="*/ 0 w 10287000"/>
              <a:gd name="T7" fmla="*/ 0 h 978535"/>
              <a:gd name="T8" fmla="*/ 0 w 10287000"/>
              <a:gd name="T9" fmla="*/ 977138 h 978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bk object 19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bk object 20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577340"/>
            <a:ext cx="4474845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4" y="1577340"/>
            <a:ext cx="4474845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0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350" b="1" i="0"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1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350" b="1" i="0"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12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50" b="1" i="0">
                <a:solidFill>
                  <a:prstClr val="black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0E34235-E26A-4AB2-9F31-4184182022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54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84F4-47A0-4E04-BA26-B7F0761B96E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39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 noChangeArrowheads="1"/>
          </p:cNvSpPr>
          <p:nvPr/>
        </p:nvSpPr>
        <p:spPr bwMode="auto">
          <a:xfrm>
            <a:off x="5618163" y="0"/>
            <a:ext cx="4667250" cy="993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bk object 17"/>
          <p:cNvSpPr>
            <a:spLocks/>
          </p:cNvSpPr>
          <p:nvPr/>
        </p:nvSpPr>
        <p:spPr bwMode="auto">
          <a:xfrm>
            <a:off x="354013" y="0"/>
            <a:ext cx="5380037" cy="288925"/>
          </a:xfrm>
          <a:custGeom>
            <a:avLst/>
            <a:gdLst>
              <a:gd name="T0" fmla="*/ 0 w 5379720"/>
              <a:gd name="T1" fmla="*/ 288290 h 289560"/>
              <a:gd name="T2" fmla="*/ 5380353 w 5379720"/>
              <a:gd name="T3" fmla="*/ 288290 h 289560"/>
              <a:gd name="T4" fmla="*/ 5380353 w 5379720"/>
              <a:gd name="T5" fmla="*/ 0 h 289560"/>
              <a:gd name="T6" fmla="*/ 0 w 5379720"/>
              <a:gd name="T7" fmla="*/ 0 h 289560"/>
              <a:gd name="T8" fmla="*/ 0 w 5379720"/>
              <a:gd name="T9" fmla="*/ 288290 h 289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8"/>
          <p:cNvSpPr>
            <a:spLocks/>
          </p:cNvSpPr>
          <p:nvPr/>
        </p:nvSpPr>
        <p:spPr bwMode="auto">
          <a:xfrm>
            <a:off x="0" y="0"/>
            <a:ext cx="10287000" cy="977900"/>
          </a:xfrm>
          <a:custGeom>
            <a:avLst/>
            <a:gdLst>
              <a:gd name="T0" fmla="*/ 0 w 10287000"/>
              <a:gd name="T1" fmla="*/ 977138 h 978535"/>
              <a:gd name="T2" fmla="*/ 10286999 w 10287000"/>
              <a:gd name="T3" fmla="*/ 977138 h 978535"/>
              <a:gd name="T4" fmla="*/ 10286999 w 10287000"/>
              <a:gd name="T5" fmla="*/ 0 h 978535"/>
              <a:gd name="T6" fmla="*/ 0 w 10287000"/>
              <a:gd name="T7" fmla="*/ 0 h 978535"/>
              <a:gd name="T8" fmla="*/ 0 w 10287000"/>
              <a:gd name="T9" fmla="*/ 977138 h 978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9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20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350" b="1" i="0"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8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350" b="1" i="0"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9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50" b="1" i="0">
                <a:solidFill>
                  <a:prstClr val="black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A21FA563-94AA-4EDA-95D4-4C41D1D3131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78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b="0" spc="5" dirty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b="0" spc="5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577340"/>
            <a:ext cx="447484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4" y="1577340"/>
            <a:ext cx="447484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b="0" spc="5" dirty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b="0" spc="5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b="0" spc="5" dirty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b="0" spc="5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b="0" spc="5" dirty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b="0" spc="5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2125980"/>
            <a:ext cx="874395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3840480"/>
            <a:ext cx="72008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AE60-5BB7-4DD3-842C-A153378027EC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4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BC3E-8D61-4E74-A001-6E101B2328A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9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577340"/>
            <a:ext cx="4474845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4" y="1577340"/>
            <a:ext cx="4474845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A638-DFB4-4A5D-9EEC-F71A5CB3F46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2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AA30-5C86-4577-9578-C4C7A4AEC5DE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17464" y="0"/>
            <a:ext cx="4667249" cy="994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348" y="80059"/>
            <a:ext cx="9734303" cy="26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1149" y="1301154"/>
            <a:ext cx="9724700" cy="470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56585" y="6623329"/>
            <a:ext cx="829945" cy="20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19385" y="6623329"/>
            <a:ext cx="3455670" cy="20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88914" y="6636356"/>
            <a:ext cx="227965" cy="199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3664">
              <a:lnSpc>
                <a:spcPct val="100000"/>
              </a:lnSpc>
            </a:pPr>
            <a:fld id="{81D60167-4931-47E6-BA6A-407CBD079E47}" type="slidenum">
              <a:rPr b="0" spc="5" dirty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b="0" spc="5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5618163" y="0"/>
            <a:ext cx="4667250" cy="9937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354013" y="0"/>
            <a:ext cx="5380037" cy="288925"/>
          </a:xfrm>
          <a:custGeom>
            <a:avLst/>
            <a:gdLst>
              <a:gd name="T0" fmla="*/ 0 w 5379720"/>
              <a:gd name="T1" fmla="*/ 287027 h 289560"/>
              <a:gd name="T2" fmla="*/ 5380987 w 5379720"/>
              <a:gd name="T3" fmla="*/ 287027 h 289560"/>
              <a:gd name="T4" fmla="*/ 5380987 w 5379720"/>
              <a:gd name="T5" fmla="*/ 0 h 289560"/>
              <a:gd name="T6" fmla="*/ 0 w 5379720"/>
              <a:gd name="T7" fmla="*/ 0 h 289560"/>
              <a:gd name="T8" fmla="*/ 0 w 5379720"/>
              <a:gd name="T9" fmla="*/ 287027 h 289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0" y="0"/>
            <a:ext cx="10287000" cy="977900"/>
          </a:xfrm>
          <a:custGeom>
            <a:avLst/>
            <a:gdLst>
              <a:gd name="T0" fmla="*/ 0 w 10287000"/>
              <a:gd name="T1" fmla="*/ 975870 h 978535"/>
              <a:gd name="T2" fmla="*/ 10286999 w 10287000"/>
              <a:gd name="T3" fmla="*/ 975870 h 978535"/>
              <a:gd name="T4" fmla="*/ 10286999 w 10287000"/>
              <a:gd name="T5" fmla="*/ 0 h 978535"/>
              <a:gd name="T6" fmla="*/ 0 w 10287000"/>
              <a:gd name="T7" fmla="*/ 0 h 978535"/>
              <a:gd name="T8" fmla="*/ 0 w 10287000"/>
              <a:gd name="T9" fmla="*/ 975870 h 978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bk object 19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30571 w 4828540"/>
              <a:gd name="T3" fmla="*/ 393191 h 393700"/>
              <a:gd name="T4" fmla="*/ 483057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0" name="bk object 20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30571 w 4828540"/>
              <a:gd name="T3" fmla="*/ 393191 h 393700"/>
              <a:gd name="T4" fmla="*/ 483057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1" name="Holder 2"/>
          <p:cNvSpPr>
            <a:spLocks noGrp="1"/>
          </p:cNvSpPr>
          <p:nvPr>
            <p:ph type="title"/>
          </p:nvPr>
        </p:nvSpPr>
        <p:spPr bwMode="auto">
          <a:xfrm>
            <a:off x="276225" y="79375"/>
            <a:ext cx="97345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32" name="Holder 3"/>
          <p:cNvSpPr>
            <a:spLocks noGrp="1"/>
          </p:cNvSpPr>
          <p:nvPr>
            <p:ph type="body" idx="1"/>
          </p:nvPr>
        </p:nvSpPr>
        <p:spPr bwMode="auto">
          <a:xfrm>
            <a:off x="360363" y="2646363"/>
            <a:ext cx="95662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56138" y="6623050"/>
            <a:ext cx="830262" cy="20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fontAlgn="auto">
              <a:spcBef>
                <a:spcPts val="0"/>
              </a:spcBef>
              <a:spcAft>
                <a:spcPts val="0"/>
              </a:spcAft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19750" y="6623050"/>
            <a:ext cx="3455988" cy="20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fontAlgn="auto">
              <a:spcBef>
                <a:spcPts val="0"/>
              </a:spcBef>
              <a:spcAft>
                <a:spcPts val="0"/>
              </a:spcAft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88525" y="6635750"/>
            <a:ext cx="228600" cy="20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1350" b="1" i="0" spc="5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D35A4A43-A0D1-4EDA-8C31-C98EC1223B54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7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k object 16"/>
          <p:cNvSpPr>
            <a:spLocks noChangeArrowheads="1"/>
          </p:cNvSpPr>
          <p:nvPr/>
        </p:nvSpPr>
        <p:spPr bwMode="auto">
          <a:xfrm>
            <a:off x="5618163" y="0"/>
            <a:ext cx="4667250" cy="9937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1" name="Holder 2"/>
          <p:cNvSpPr>
            <a:spLocks noGrp="1"/>
          </p:cNvSpPr>
          <p:nvPr>
            <p:ph type="title"/>
          </p:nvPr>
        </p:nvSpPr>
        <p:spPr bwMode="auto">
          <a:xfrm>
            <a:off x="989013" y="82550"/>
            <a:ext cx="83089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2052" name="Holder 3"/>
          <p:cNvSpPr>
            <a:spLocks noGrp="1"/>
          </p:cNvSpPr>
          <p:nvPr>
            <p:ph type="body" idx="1"/>
          </p:nvPr>
        </p:nvSpPr>
        <p:spPr bwMode="auto">
          <a:xfrm>
            <a:off x="287338" y="3121025"/>
            <a:ext cx="97123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56138" y="6623050"/>
            <a:ext cx="830262" cy="20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fontAlgn="auto">
              <a:spcBef>
                <a:spcPts val="0"/>
              </a:spcBef>
              <a:spcAft>
                <a:spcPts val="0"/>
              </a:spcAft>
              <a:defRPr sz="1350" b="1" i="0"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19750" y="6623050"/>
            <a:ext cx="3455988" cy="20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fontAlgn="auto">
              <a:spcBef>
                <a:spcPts val="0"/>
              </a:spcBef>
              <a:spcAft>
                <a:spcPts val="0"/>
              </a:spcAft>
              <a:defRPr sz="1350" b="1" i="0"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01213" y="6635750"/>
            <a:ext cx="315912" cy="20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1350" b="1" i="0" spc="5">
                <a:solidFill>
                  <a:prstClr val="black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3EA34E12-6B09-4406-8534-6CA28893480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20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2287" y="798576"/>
            <a:ext cx="4191000" cy="250190"/>
          </a:xfrm>
          <a:custGeom>
            <a:avLst/>
            <a:gdLst/>
            <a:ahLst/>
            <a:cxnLst/>
            <a:rect l="l" t="t" r="r" b="b"/>
            <a:pathLst>
              <a:path w="4191000" h="250190">
                <a:moveTo>
                  <a:pt x="4149333" y="0"/>
                </a:moveTo>
                <a:lnTo>
                  <a:pt x="41660" y="0"/>
                </a:lnTo>
                <a:lnTo>
                  <a:pt x="32437" y="1025"/>
                </a:lnTo>
                <a:lnTo>
                  <a:pt x="19539" y="6357"/>
                </a:lnTo>
                <a:lnTo>
                  <a:pt x="9258" y="15480"/>
                </a:lnTo>
                <a:lnTo>
                  <a:pt x="2458" y="27536"/>
                </a:lnTo>
                <a:lnTo>
                  <a:pt x="0" y="41666"/>
                </a:lnTo>
                <a:lnTo>
                  <a:pt x="0" y="249935"/>
                </a:lnTo>
                <a:lnTo>
                  <a:pt x="4190999" y="249935"/>
                </a:lnTo>
                <a:lnTo>
                  <a:pt x="4190999" y="41666"/>
                </a:lnTo>
                <a:lnTo>
                  <a:pt x="4149333" y="0"/>
                </a:lnTo>
                <a:close/>
              </a:path>
            </a:pathLst>
          </a:custGeom>
          <a:solidFill>
            <a:srgbClr val="912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2287" y="798576"/>
            <a:ext cx="4191000" cy="250190"/>
          </a:xfrm>
          <a:custGeom>
            <a:avLst/>
            <a:gdLst/>
            <a:ahLst/>
            <a:cxnLst/>
            <a:rect l="l" t="t" r="r" b="b"/>
            <a:pathLst>
              <a:path w="4191000" h="250190">
                <a:moveTo>
                  <a:pt x="41660" y="0"/>
                </a:moveTo>
                <a:lnTo>
                  <a:pt x="4149333" y="0"/>
                </a:lnTo>
                <a:lnTo>
                  <a:pt x="4190999" y="41666"/>
                </a:lnTo>
                <a:lnTo>
                  <a:pt x="4190999" y="249935"/>
                </a:lnTo>
                <a:lnTo>
                  <a:pt x="0" y="249935"/>
                </a:lnTo>
                <a:lnTo>
                  <a:pt x="0" y="41666"/>
                </a:lnTo>
                <a:lnTo>
                  <a:pt x="2458" y="27536"/>
                </a:lnTo>
                <a:lnTo>
                  <a:pt x="9258" y="15480"/>
                </a:lnTo>
                <a:lnTo>
                  <a:pt x="19539" y="6357"/>
                </a:lnTo>
                <a:lnTo>
                  <a:pt x="32437" y="1025"/>
                </a:lnTo>
                <a:lnTo>
                  <a:pt x="41660" y="0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091" y="6606540"/>
            <a:ext cx="2173605" cy="251460"/>
          </a:xfrm>
          <a:custGeom>
            <a:avLst/>
            <a:gdLst/>
            <a:ahLst/>
            <a:cxnLst/>
            <a:rect l="l" t="t" r="r" b="b"/>
            <a:pathLst>
              <a:path w="2173605" h="251459">
                <a:moveTo>
                  <a:pt x="2173223" y="251459"/>
                </a:moveTo>
                <a:lnTo>
                  <a:pt x="2173223" y="0"/>
                </a:lnTo>
                <a:lnTo>
                  <a:pt x="0" y="0"/>
                </a:lnTo>
                <a:lnTo>
                  <a:pt x="0" y="251459"/>
                </a:lnTo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35440" y="6620256"/>
            <a:ext cx="844550" cy="238125"/>
          </a:xfrm>
          <a:custGeom>
            <a:avLst/>
            <a:gdLst/>
            <a:ahLst/>
            <a:cxnLst/>
            <a:rect l="l" t="t" r="r" b="b"/>
            <a:pathLst>
              <a:path w="844550" h="238125">
                <a:moveTo>
                  <a:pt x="0" y="237743"/>
                </a:moveTo>
                <a:lnTo>
                  <a:pt x="844295" y="237743"/>
                </a:lnTo>
                <a:lnTo>
                  <a:pt x="844295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08863" y="406632"/>
            <a:ext cx="8848725" cy="5593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endParaRPr sz="3100" dirty="0">
              <a:latin typeface="Corbel"/>
              <a:cs typeface="Corbel"/>
            </a:endParaRPr>
          </a:p>
          <a:p>
            <a:pPr marL="337820">
              <a:lnSpc>
                <a:spcPct val="100000"/>
              </a:lnSpc>
              <a:spcBef>
                <a:spcPts val="309"/>
              </a:spcBef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5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400" b="1" spc="-35" dirty="0">
                <a:latin typeface="Gill Sans MT"/>
                <a:cs typeface="Gill Sans MT"/>
              </a:rPr>
              <a:t>DE</a:t>
            </a:r>
            <a:r>
              <a:rPr sz="4400" b="1" spc="-515" dirty="0">
                <a:latin typeface="Gill Sans MT"/>
                <a:cs typeface="Gill Sans MT"/>
              </a:rPr>
              <a:t>P</a:t>
            </a:r>
            <a:r>
              <a:rPr sz="4400" b="1" spc="-35" dirty="0">
                <a:latin typeface="Gill Sans MT"/>
                <a:cs typeface="Gill Sans MT"/>
              </a:rPr>
              <a:t>A</a:t>
            </a:r>
            <a:r>
              <a:rPr sz="4400" b="1" spc="-295" dirty="0">
                <a:latin typeface="Gill Sans MT"/>
                <a:cs typeface="Gill Sans MT"/>
              </a:rPr>
              <a:t>R</a:t>
            </a:r>
            <a:r>
              <a:rPr sz="4400" b="1" spc="-40" dirty="0">
                <a:latin typeface="Gill Sans MT"/>
                <a:cs typeface="Gill Sans MT"/>
              </a:rPr>
              <a:t>TMEN</a:t>
            </a:r>
            <a:r>
              <a:rPr sz="4400" b="1" spc="-35" dirty="0">
                <a:latin typeface="Gill Sans MT"/>
                <a:cs typeface="Gill Sans MT"/>
              </a:rPr>
              <a:t>T</a:t>
            </a:r>
            <a:r>
              <a:rPr sz="4400" b="1" spc="145" dirty="0">
                <a:latin typeface="Times New Roman"/>
                <a:cs typeface="Times New Roman"/>
              </a:rPr>
              <a:t> </a:t>
            </a:r>
            <a:r>
              <a:rPr sz="4400" b="1" spc="-35" dirty="0">
                <a:latin typeface="Gill Sans MT"/>
                <a:cs typeface="Gill Sans MT"/>
              </a:rPr>
              <a:t>OF</a:t>
            </a:r>
            <a:r>
              <a:rPr sz="4400" b="1" spc="120" dirty="0">
                <a:latin typeface="Times New Roman"/>
                <a:cs typeface="Times New Roman"/>
              </a:rPr>
              <a:t> </a:t>
            </a:r>
            <a:r>
              <a:rPr sz="4400" b="1" spc="-35" dirty="0">
                <a:latin typeface="Gill Sans MT"/>
                <a:cs typeface="Gill Sans MT"/>
              </a:rPr>
              <a:t>ECO</a:t>
            </a:r>
            <a:r>
              <a:rPr sz="4400" b="1" spc="-65" dirty="0">
                <a:latin typeface="Gill Sans MT"/>
                <a:cs typeface="Gill Sans MT"/>
              </a:rPr>
              <a:t>N</a:t>
            </a:r>
            <a:r>
              <a:rPr sz="4400" b="1" spc="-35" dirty="0">
                <a:latin typeface="Gill Sans MT"/>
                <a:cs typeface="Gill Sans MT"/>
              </a:rPr>
              <a:t>OMICS</a:t>
            </a:r>
            <a:endParaRPr sz="4400" dirty="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3200" b="1" spc="-25" dirty="0">
                <a:latin typeface="Gill Sans MT"/>
                <a:cs typeface="Gill Sans MT"/>
              </a:rPr>
              <a:t>Lect</a:t>
            </a:r>
            <a:r>
              <a:rPr sz="3200" b="1" spc="-10" dirty="0">
                <a:latin typeface="Gill Sans MT"/>
                <a:cs typeface="Gill Sans MT"/>
              </a:rPr>
              <a:t>u</a:t>
            </a:r>
            <a:r>
              <a:rPr sz="3200" b="1" spc="-80" dirty="0">
                <a:latin typeface="Gill Sans MT"/>
                <a:cs typeface="Gill Sans MT"/>
              </a:rPr>
              <a:t>r</a:t>
            </a:r>
            <a:r>
              <a:rPr sz="3200" b="1" spc="-35" dirty="0">
                <a:latin typeface="Gill Sans MT"/>
                <a:cs typeface="Gill Sans MT"/>
              </a:rPr>
              <a:t>e</a:t>
            </a:r>
            <a:r>
              <a:rPr sz="3200" b="1" spc="-15" dirty="0">
                <a:latin typeface="Gill Sans MT"/>
                <a:cs typeface="Gill Sans MT"/>
              </a:rPr>
              <a:t>s</a:t>
            </a:r>
            <a:r>
              <a:rPr sz="3200" b="1" spc="8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Gill Sans MT"/>
                <a:cs typeface="Gill Sans MT"/>
              </a:rPr>
              <a:t>on</a:t>
            </a:r>
            <a:endParaRPr sz="32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351280" marR="1326515" algn="ctr">
              <a:lnSpc>
                <a:spcPct val="100000"/>
              </a:lnSpc>
            </a:pPr>
            <a:r>
              <a:rPr sz="4000" b="1" spc="-305" dirty="0">
                <a:latin typeface="Gill Sans MT"/>
                <a:cs typeface="Gill Sans MT"/>
              </a:rPr>
              <a:t>P</a:t>
            </a:r>
            <a:r>
              <a:rPr sz="4000" b="1" spc="-175" dirty="0">
                <a:latin typeface="Gill Sans MT"/>
                <a:cs typeface="Gill Sans MT"/>
              </a:rPr>
              <a:t>o</a:t>
            </a:r>
            <a:r>
              <a:rPr sz="4000" b="1" spc="-80" dirty="0">
                <a:latin typeface="Gill Sans MT"/>
                <a:cs typeface="Gill Sans MT"/>
              </a:rPr>
              <a:t>v</a:t>
            </a:r>
            <a:r>
              <a:rPr sz="4000" b="1" dirty="0">
                <a:latin typeface="Gill Sans MT"/>
                <a:cs typeface="Gill Sans MT"/>
              </a:rPr>
              <a:t>e</a:t>
            </a:r>
            <a:r>
              <a:rPr sz="4000" b="1" spc="60" dirty="0">
                <a:latin typeface="Gill Sans MT"/>
                <a:cs typeface="Gill Sans MT"/>
              </a:rPr>
              <a:t>r</a:t>
            </a:r>
            <a:r>
              <a:rPr sz="4000" b="1" dirty="0">
                <a:latin typeface="Gill Sans MT"/>
                <a:cs typeface="Gill Sans MT"/>
              </a:rPr>
              <a:t>ty</a:t>
            </a:r>
            <a:r>
              <a:rPr sz="4000" b="1" spc="10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and</a:t>
            </a:r>
            <a:r>
              <a:rPr sz="4000" b="1" spc="10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D</a:t>
            </a:r>
            <a:r>
              <a:rPr sz="4000" b="1" spc="-140" dirty="0">
                <a:latin typeface="Gill Sans MT"/>
                <a:cs typeface="Gill Sans MT"/>
              </a:rPr>
              <a:t>e</a:t>
            </a:r>
            <a:r>
              <a:rPr sz="4000" b="1" spc="-80" dirty="0">
                <a:latin typeface="Gill Sans MT"/>
                <a:cs typeface="Gill Sans MT"/>
              </a:rPr>
              <a:t>v</a:t>
            </a:r>
            <a:r>
              <a:rPr sz="4000" b="1" dirty="0">
                <a:latin typeface="Gill Sans MT"/>
                <a:cs typeface="Gill Sans MT"/>
              </a:rPr>
              <a:t>e</a:t>
            </a:r>
            <a:r>
              <a:rPr sz="4000" b="1" spc="-15" dirty="0">
                <a:latin typeface="Gill Sans MT"/>
                <a:cs typeface="Gill Sans MT"/>
              </a:rPr>
              <a:t>l</a:t>
            </a:r>
            <a:r>
              <a:rPr sz="4000" b="1" spc="-5" dirty="0">
                <a:latin typeface="Gill Sans MT"/>
                <a:cs typeface="Gill Sans MT"/>
              </a:rPr>
              <a:t>o</a:t>
            </a:r>
            <a:r>
              <a:rPr sz="4000" b="1" spc="-20" dirty="0">
                <a:latin typeface="Gill Sans MT"/>
                <a:cs typeface="Gill Sans MT"/>
              </a:rPr>
              <a:t>p</a:t>
            </a:r>
            <a:r>
              <a:rPr sz="4000" b="1" dirty="0">
                <a:latin typeface="Gill Sans MT"/>
                <a:cs typeface="Gill Sans MT"/>
              </a:rPr>
              <a:t>me</a:t>
            </a:r>
            <a:r>
              <a:rPr sz="4000" b="1" spc="-20" dirty="0">
                <a:latin typeface="Gill Sans MT"/>
                <a:cs typeface="Gill Sans MT"/>
              </a:rPr>
              <a:t>n</a:t>
            </a:r>
            <a:r>
              <a:rPr sz="4000" b="1" dirty="0">
                <a:latin typeface="Gill Sans MT"/>
                <a:cs typeface="Gill Sans MT"/>
              </a:rPr>
              <a:t>t</a:t>
            </a:r>
            <a:r>
              <a:rPr sz="4000" b="1" dirty="0">
                <a:latin typeface="Times New Roman"/>
                <a:cs typeface="Times New Roman"/>
              </a:rPr>
              <a:t> </a:t>
            </a:r>
            <a:endParaRPr lang="en-US" sz="4000" b="1" dirty="0">
              <a:latin typeface="Gill Sans MT"/>
              <a:cs typeface="Times New Roman"/>
            </a:endParaRPr>
          </a:p>
          <a:p>
            <a:pPr>
              <a:lnSpc>
                <a:spcPct val="100000"/>
              </a:lnSpc>
            </a:pPr>
            <a:endParaRPr lang="am-ET" sz="4000" dirty="0">
              <a:latin typeface="Times New Roman"/>
              <a:cs typeface="Times New Roman"/>
            </a:endParaRPr>
          </a:p>
          <a:p>
            <a:pPr marL="2128520">
              <a:lnSpc>
                <a:spcPct val="100000"/>
              </a:lnSpc>
              <a:spcBef>
                <a:spcPts val="3045"/>
              </a:spcBef>
            </a:pPr>
            <a:r>
              <a:rPr sz="3200" b="1" spc="-15" dirty="0" smtClean="0">
                <a:latin typeface="Gill Sans MT"/>
                <a:cs typeface="Gill Sans MT"/>
              </a:rPr>
              <a:t>Inst</a:t>
            </a:r>
            <a:r>
              <a:rPr sz="3200" b="1" spc="-5" dirty="0" smtClean="0">
                <a:latin typeface="Gill Sans MT"/>
                <a:cs typeface="Gill Sans MT"/>
              </a:rPr>
              <a:t>r</a:t>
            </a:r>
            <a:r>
              <a:rPr sz="3200" b="1" spc="-15" dirty="0" smtClean="0">
                <a:latin typeface="Gill Sans MT"/>
                <a:cs typeface="Gill Sans MT"/>
              </a:rPr>
              <a:t>uc</a:t>
            </a:r>
            <a:r>
              <a:rPr sz="3200" b="1" spc="-20" dirty="0" smtClean="0">
                <a:latin typeface="Gill Sans MT"/>
                <a:cs typeface="Gill Sans MT"/>
              </a:rPr>
              <a:t>tor</a:t>
            </a:r>
            <a:r>
              <a:rPr sz="3200" b="1" spc="65" dirty="0" smtClean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Gill Sans MT"/>
                <a:cs typeface="Gill Sans MT"/>
              </a:rPr>
              <a:t>:</a:t>
            </a:r>
            <a:r>
              <a:rPr sz="3200" b="1" spc="-215" dirty="0">
                <a:latin typeface="Times New Roman"/>
                <a:cs typeface="Times New Roman"/>
              </a:rPr>
              <a:t> </a:t>
            </a:r>
            <a:r>
              <a:rPr lang="en-US" sz="3200" b="1" spc="-30" dirty="0">
                <a:latin typeface="Gill Sans MT"/>
                <a:cs typeface="Times New Roman"/>
              </a:rPr>
              <a:t>N</a:t>
            </a:r>
            <a:r>
              <a:rPr lang="en-US" sz="3200" b="1" spc="-30" dirty="0" smtClean="0">
                <a:latin typeface="Gill Sans MT"/>
                <a:cs typeface="Times New Roman"/>
              </a:rPr>
              <a:t>ega </a:t>
            </a:r>
            <a:endParaRPr sz="3200" dirty="0">
              <a:latin typeface="Gill Sans MT"/>
              <a:cs typeface="Gill Sans MT"/>
            </a:endParaRPr>
          </a:p>
          <a:p>
            <a:pPr marL="4418330">
              <a:lnSpc>
                <a:spcPct val="100000"/>
              </a:lnSpc>
            </a:pPr>
            <a:r>
              <a:rPr lang="en-US" sz="3200" b="1" spc="-35" dirty="0" smtClean="0">
                <a:latin typeface="Gill Sans MT"/>
                <a:cs typeface="Gill Sans MT"/>
              </a:rPr>
              <a:t>2019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b="0" spc="5" dirty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b="0" spc="5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545078"/>
            <a:ext cx="9675495" cy="576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2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spc="-3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f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on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f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45" dirty="0">
                <a:latin typeface="Calibri"/>
                <a:cs typeface="Calibri"/>
              </a:rPr>
              <a:t>v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ty</a:t>
            </a:r>
            <a:endParaRPr sz="240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71780" algn="l"/>
              </a:tabLst>
            </a:pPr>
            <a:r>
              <a:rPr sz="2300" spc="-50" dirty="0">
                <a:latin typeface="Gill Sans MT"/>
                <a:cs typeface="Gill Sans MT"/>
              </a:rPr>
              <a:t>P</a:t>
            </a:r>
            <a:r>
              <a:rPr sz="2300" spc="-25" dirty="0">
                <a:latin typeface="Gill Sans MT"/>
                <a:cs typeface="Gill Sans MT"/>
              </a:rPr>
              <a:t>o</a:t>
            </a:r>
            <a:r>
              <a:rPr sz="2300" spc="-55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4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ty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s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pe</a:t>
            </a:r>
            <a:r>
              <a:rPr sz="2300" spc="-5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cei</a:t>
            </a:r>
            <a:r>
              <a:rPr sz="2300" spc="-60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ed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n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vario</a:t>
            </a:r>
            <a:r>
              <a:rPr sz="2300" spc="-10" dirty="0">
                <a:latin typeface="Gill Sans MT"/>
                <a:cs typeface="Gill Sans MT"/>
              </a:rPr>
              <a:t>u</a:t>
            </a:r>
            <a:r>
              <a:rPr sz="2300" dirty="0">
                <a:latin typeface="Gill Sans MT"/>
                <a:cs typeface="Gill Sans MT"/>
              </a:rPr>
              <a:t>s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w</a:t>
            </a:r>
            <a:r>
              <a:rPr sz="2300" spc="-100" dirty="0">
                <a:latin typeface="Gill Sans MT"/>
                <a:cs typeface="Gill Sans MT"/>
              </a:rPr>
              <a:t>a</a:t>
            </a:r>
            <a:r>
              <a:rPr sz="2300" dirty="0">
                <a:latin typeface="Gill Sans MT"/>
                <a:cs typeface="Gill Sans MT"/>
              </a:rPr>
              <a:t>ys:</a:t>
            </a:r>
            <a:r>
              <a:rPr sz="2300" spc="-1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n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o</a:t>
            </a:r>
            <a:r>
              <a:rPr sz="2300" spc="-3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dina</a:t>
            </a:r>
            <a:r>
              <a:rPr sz="2300" spc="6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y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sense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s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spc="-30" dirty="0">
                <a:latin typeface="Gill Sans MT"/>
                <a:cs typeface="Gill Sans MT"/>
              </a:rPr>
              <a:t>F</a:t>
            </a:r>
            <a:r>
              <a:rPr sz="2300" dirty="0">
                <a:latin typeface="Gill Sans MT"/>
                <a:cs typeface="Gill Sans MT"/>
              </a:rPr>
              <a:t>ormal</a:t>
            </a:r>
            <a:r>
              <a:rPr sz="2300" spc="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definition</a:t>
            </a:r>
            <a:endParaRPr sz="2300">
              <a:latin typeface="Gill Sans MT"/>
              <a:cs typeface="Gill Sans MT"/>
            </a:endParaRPr>
          </a:p>
          <a:p>
            <a:pPr marL="271780" marR="5080" indent="-259079" algn="just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271780" algn="l"/>
              </a:tabLst>
            </a:pPr>
            <a:r>
              <a:rPr sz="2300" u="heavy" spc="-5" dirty="0">
                <a:latin typeface="Gill Sans MT"/>
                <a:cs typeface="Gill Sans MT"/>
              </a:rPr>
              <a:t>IN</a:t>
            </a:r>
            <a:r>
              <a:rPr sz="2300" u="heavy" dirty="0">
                <a:latin typeface="Gill Sans MT"/>
                <a:cs typeface="Gill Sans MT"/>
              </a:rPr>
              <a:t> </a:t>
            </a:r>
            <a:r>
              <a:rPr sz="2300" u="heavy" dirty="0">
                <a:latin typeface="Times New Roman"/>
                <a:cs typeface="Times New Roman"/>
              </a:rPr>
              <a:t> </a:t>
            </a:r>
            <a:r>
              <a:rPr sz="2300" u="heavy" spc="-235" dirty="0">
                <a:latin typeface="Times New Roman"/>
                <a:cs typeface="Times New Roman"/>
              </a:rPr>
              <a:t> </a:t>
            </a:r>
            <a:r>
              <a:rPr sz="2300" u="heavy" spc="-5" dirty="0">
                <a:latin typeface="Gill Sans MT"/>
                <a:cs typeface="Gill Sans MT"/>
              </a:rPr>
              <a:t>ORDIN</a:t>
            </a:r>
            <a:r>
              <a:rPr sz="2300" u="heavy" dirty="0">
                <a:latin typeface="Gill Sans MT"/>
                <a:cs typeface="Gill Sans MT"/>
              </a:rPr>
              <a:t>A</a:t>
            </a:r>
            <a:r>
              <a:rPr sz="2300" u="heavy" spc="-245" dirty="0">
                <a:latin typeface="Gill Sans MT"/>
                <a:cs typeface="Gill Sans MT"/>
              </a:rPr>
              <a:t>R</a:t>
            </a:r>
            <a:r>
              <a:rPr sz="2300" u="heavy" dirty="0">
                <a:latin typeface="Gill Sans MT"/>
                <a:cs typeface="Gill Sans MT"/>
              </a:rPr>
              <a:t>Y </a:t>
            </a:r>
            <a:r>
              <a:rPr sz="2300" u="heavy" dirty="0">
                <a:latin typeface="Times New Roman"/>
                <a:cs typeface="Times New Roman"/>
              </a:rPr>
              <a:t> </a:t>
            </a:r>
            <a:r>
              <a:rPr sz="2300" u="heavy" spc="-250" dirty="0">
                <a:latin typeface="Times New Roman"/>
                <a:cs typeface="Times New Roman"/>
              </a:rPr>
              <a:t> </a:t>
            </a:r>
            <a:r>
              <a:rPr sz="2300" u="heavy" spc="-5" dirty="0">
                <a:latin typeface="Gill Sans MT"/>
                <a:cs typeface="Gill Sans MT"/>
              </a:rPr>
              <a:t>SENSE</a:t>
            </a:r>
            <a:r>
              <a:rPr sz="2300" u="heavy" dirty="0">
                <a:latin typeface="Gill Sans MT"/>
                <a:cs typeface="Gill Sans MT"/>
              </a:rPr>
              <a:t> </a:t>
            </a:r>
            <a:r>
              <a:rPr sz="2300" u="heavy" dirty="0">
                <a:latin typeface="Times New Roman"/>
                <a:cs typeface="Times New Roman"/>
              </a:rPr>
              <a:t> </a:t>
            </a:r>
            <a:r>
              <a:rPr sz="2300" u="heavy" spc="-2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p</a:t>
            </a:r>
            <a:r>
              <a:rPr sz="2300" spc="-25" dirty="0">
                <a:latin typeface="Gill Sans MT"/>
                <a:cs typeface="Gill Sans MT"/>
              </a:rPr>
              <a:t>o</a:t>
            </a:r>
            <a:r>
              <a:rPr sz="2300" spc="-55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4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ty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16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1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loo</a:t>
            </a:r>
            <a:r>
              <a:rPr sz="2300" spc="-75" dirty="0">
                <a:latin typeface="Gill Sans MT"/>
                <a:cs typeface="Gill Sans MT"/>
              </a:rPr>
              <a:t>k</a:t>
            </a:r>
            <a:r>
              <a:rPr sz="2300" dirty="0">
                <a:latin typeface="Gill Sans MT"/>
                <a:cs typeface="Gill Sans MT"/>
              </a:rPr>
              <a:t>ed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19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th</a:t>
            </a:r>
            <a:r>
              <a:rPr sz="2300" spc="-7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ough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1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social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1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indicato</a:t>
            </a:r>
            <a:r>
              <a:rPr sz="2300" dirty="0">
                <a:latin typeface="Gill Sans MT"/>
                <a:cs typeface="Gill Sans MT"/>
              </a:rPr>
              <a:t>rs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1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</a:t>
            </a:r>
            <a:r>
              <a:rPr sz="2300" spc="-30" dirty="0">
                <a:latin typeface="Gill Sans MT"/>
                <a:cs typeface="Gill Sans MT"/>
              </a:rPr>
              <a:t>i</a:t>
            </a:r>
            <a:r>
              <a:rPr sz="2300" spc="-75" dirty="0">
                <a:latin typeface="Gill Sans MT"/>
                <a:cs typeface="Gill Sans MT"/>
              </a:rPr>
              <a:t>k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illiterac</a:t>
            </a:r>
            <a:r>
              <a:rPr sz="2300" dirty="0">
                <a:latin typeface="Gill Sans MT"/>
                <a:cs typeface="Gill Sans MT"/>
              </a:rPr>
              <a:t>y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</a:t>
            </a:r>
            <a:r>
              <a:rPr sz="2300" spc="-25" dirty="0">
                <a:latin typeface="Gill Sans MT"/>
                <a:cs typeface="Gill Sans MT"/>
              </a:rPr>
              <a:t>e</a:t>
            </a:r>
            <a:r>
              <a:rPr sz="2300" spc="-50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el,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lac</a:t>
            </a:r>
            <a:r>
              <a:rPr sz="2300" dirty="0">
                <a:latin typeface="Gill Sans MT"/>
                <a:cs typeface="Gill Sans MT"/>
              </a:rPr>
              <a:t>k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of</a:t>
            </a:r>
            <a:r>
              <a:rPr sz="2300" spc="2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g</a:t>
            </a:r>
            <a:r>
              <a:rPr sz="2300" spc="-25" dirty="0">
                <a:latin typeface="Gill Sans MT"/>
                <a:cs typeface="Gill Sans MT"/>
              </a:rPr>
              <a:t>en</a:t>
            </a:r>
            <a:r>
              <a:rPr sz="2300" dirty="0">
                <a:latin typeface="Gill Sans MT"/>
                <a:cs typeface="Gill Sans MT"/>
              </a:rPr>
              <a:t>eral</a:t>
            </a:r>
            <a:r>
              <a:rPr sz="2300" spc="24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esi</a:t>
            </a:r>
            <a:r>
              <a:rPr sz="2300" spc="-25" dirty="0">
                <a:latin typeface="Gill Sans MT"/>
                <a:cs typeface="Gill Sans MT"/>
              </a:rPr>
              <a:t>s</a:t>
            </a:r>
            <a:r>
              <a:rPr sz="2300" dirty="0">
                <a:latin typeface="Gill Sans MT"/>
                <a:cs typeface="Gill Sans MT"/>
              </a:rPr>
              <a:t>tance</a:t>
            </a:r>
            <a:r>
              <a:rPr sz="2300" spc="2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d</a:t>
            </a:r>
            <a:r>
              <a:rPr sz="2300" spc="-25" dirty="0">
                <a:latin typeface="Gill Sans MT"/>
                <a:cs typeface="Gill Sans MT"/>
              </a:rPr>
              <a:t>u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to</a:t>
            </a:r>
            <a:r>
              <a:rPr sz="2300" spc="2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m</a:t>
            </a:r>
            <a:r>
              <a:rPr sz="2300" spc="-25" dirty="0">
                <a:latin typeface="Gill Sans MT"/>
                <a:cs typeface="Gill Sans MT"/>
              </a:rPr>
              <a:t>a</a:t>
            </a:r>
            <a:r>
              <a:rPr sz="2300" spc="-5" dirty="0">
                <a:latin typeface="Gill Sans MT"/>
                <a:cs typeface="Gill Sans MT"/>
              </a:rPr>
              <a:t>l</a:t>
            </a:r>
            <a:r>
              <a:rPr sz="2300" spc="-30" dirty="0">
                <a:latin typeface="Gill Sans MT"/>
                <a:cs typeface="Gill Sans MT"/>
              </a:rPr>
              <a:t>n</a:t>
            </a:r>
            <a:r>
              <a:rPr sz="2300" dirty="0">
                <a:latin typeface="Gill Sans MT"/>
                <a:cs typeface="Gill Sans MT"/>
              </a:rPr>
              <a:t>utrition,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lac</a:t>
            </a:r>
            <a:r>
              <a:rPr sz="2300" dirty="0">
                <a:latin typeface="Gill Sans MT"/>
                <a:cs typeface="Gill Sans MT"/>
              </a:rPr>
              <a:t>k</a:t>
            </a:r>
            <a:r>
              <a:rPr sz="2300" spc="2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of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access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Gill Sans MT"/>
                <a:cs typeface="Gill Sans MT"/>
              </a:rPr>
              <a:t>to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health</a:t>
            </a:r>
            <a:r>
              <a:rPr sz="2300" spc="-10" dirty="0">
                <a:latin typeface="Gill Sans MT"/>
                <a:cs typeface="Gill Sans MT"/>
              </a:rPr>
              <a:t>c</a:t>
            </a:r>
            <a:r>
              <a:rPr sz="2300" dirty="0">
                <a:latin typeface="Gill Sans MT"/>
                <a:cs typeface="Gill Sans MT"/>
              </a:rPr>
              <a:t>a</a:t>
            </a:r>
            <a:r>
              <a:rPr sz="2300" spc="-55" dirty="0">
                <a:latin typeface="Gill Sans MT"/>
                <a:cs typeface="Gill Sans MT"/>
              </a:rPr>
              <a:t>r</a:t>
            </a:r>
            <a:r>
              <a:rPr sz="2300" spc="40" dirty="0">
                <a:latin typeface="Gill Sans MT"/>
                <a:cs typeface="Gill Sans MT"/>
              </a:rPr>
              <a:t>e</a:t>
            </a:r>
            <a:r>
              <a:rPr sz="2300" dirty="0">
                <a:latin typeface="Gill Sans MT"/>
                <a:cs typeface="Gill Sans MT"/>
              </a:rPr>
              <a:t>,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lac</a:t>
            </a:r>
            <a:r>
              <a:rPr sz="2300" dirty="0">
                <a:latin typeface="Gill Sans MT"/>
                <a:cs typeface="Gill Sans MT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5" dirty="0">
                <a:latin typeface="Gill Sans MT"/>
                <a:cs typeface="Gill Sans MT"/>
              </a:rPr>
              <a:t>o</a:t>
            </a:r>
            <a:r>
              <a:rPr sz="2300" dirty="0">
                <a:latin typeface="Gill Sans MT"/>
                <a:cs typeface="Gill Sans MT"/>
              </a:rPr>
              <a:t>f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5" dirty="0">
                <a:latin typeface="Gill Sans MT"/>
                <a:cs typeface="Gill Sans MT"/>
              </a:rPr>
              <a:t>jo</a:t>
            </a:r>
            <a:r>
              <a:rPr sz="2300" dirty="0">
                <a:latin typeface="Gill Sans MT"/>
                <a:cs typeface="Gill Sans MT"/>
              </a:rPr>
              <a:t>b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dirty="0">
                <a:latin typeface="Gill Sans MT"/>
                <a:cs typeface="Gill Sans MT"/>
              </a:rPr>
              <a:t>oppo</a:t>
            </a:r>
            <a:r>
              <a:rPr sz="2300" spc="4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tunitie</a:t>
            </a:r>
            <a:r>
              <a:rPr sz="2300" spc="5" dirty="0">
                <a:latin typeface="Gill Sans MT"/>
                <a:cs typeface="Gill Sans MT"/>
              </a:rPr>
              <a:t>s</a:t>
            </a:r>
            <a:r>
              <a:rPr sz="2300" dirty="0">
                <a:latin typeface="Gill Sans MT"/>
                <a:cs typeface="Gill Sans MT"/>
              </a:rPr>
              <a:t>,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lac</a:t>
            </a:r>
            <a:r>
              <a:rPr sz="2300" dirty="0">
                <a:latin typeface="Gill Sans MT"/>
                <a:cs typeface="Gill Sans MT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5" dirty="0">
                <a:latin typeface="Gill Sans MT"/>
                <a:cs typeface="Gill Sans MT"/>
              </a:rPr>
              <a:t>o</a:t>
            </a:r>
            <a:r>
              <a:rPr sz="2300" dirty="0">
                <a:latin typeface="Gill Sans MT"/>
                <a:cs typeface="Gill Sans MT"/>
              </a:rPr>
              <a:t>f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dirty="0">
                <a:latin typeface="Gill Sans MT"/>
                <a:cs typeface="Gill Sans MT"/>
              </a:rPr>
              <a:t>ac</a:t>
            </a:r>
            <a:r>
              <a:rPr sz="2300" spc="-35" dirty="0">
                <a:latin typeface="Gill Sans MT"/>
                <a:cs typeface="Gill Sans MT"/>
              </a:rPr>
              <a:t>c</a:t>
            </a:r>
            <a:r>
              <a:rPr sz="2300" dirty="0">
                <a:latin typeface="Gill Sans MT"/>
                <a:cs typeface="Gill Sans MT"/>
              </a:rPr>
              <a:t>ess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to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dirty="0">
                <a:latin typeface="Gill Sans MT"/>
                <a:cs typeface="Gill Sans MT"/>
              </a:rPr>
              <a:t>sa</a:t>
            </a:r>
            <a:r>
              <a:rPr sz="2300" spc="-30" dirty="0">
                <a:latin typeface="Gill Sans MT"/>
                <a:cs typeface="Gill Sans MT"/>
              </a:rPr>
              <a:t>f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dirty="0">
                <a:latin typeface="Gill Sans MT"/>
                <a:cs typeface="Gill Sans MT"/>
              </a:rPr>
              <a:t>drinki</a:t>
            </a:r>
            <a:r>
              <a:rPr sz="2300" spc="-15" dirty="0">
                <a:latin typeface="Gill Sans MT"/>
                <a:cs typeface="Gill Sans MT"/>
              </a:rPr>
              <a:t>n</a:t>
            </a:r>
            <a:r>
              <a:rPr sz="2300" dirty="0">
                <a:latin typeface="Gill Sans MT"/>
                <a:cs typeface="Gill Sans MT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5" dirty="0">
                <a:latin typeface="Gill Sans MT"/>
                <a:cs typeface="Gill Sans MT"/>
              </a:rPr>
              <a:t>wa</a:t>
            </a:r>
            <a:r>
              <a:rPr sz="2300" spc="-30" dirty="0">
                <a:latin typeface="Gill Sans MT"/>
                <a:cs typeface="Gill Sans MT"/>
              </a:rPr>
              <a:t>t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-24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,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sanitation</a:t>
            </a:r>
            <a:r>
              <a:rPr sz="2300" spc="9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Gill Sans MT"/>
                <a:cs typeface="Gill Sans MT"/>
              </a:rPr>
              <a:t>e</a:t>
            </a:r>
            <a:r>
              <a:rPr sz="2300" dirty="0">
                <a:latin typeface="Gill Sans MT"/>
                <a:cs typeface="Gill Sans MT"/>
              </a:rPr>
              <a:t>t</a:t>
            </a:r>
            <a:r>
              <a:rPr sz="2300" spc="-5" dirty="0">
                <a:latin typeface="Gill Sans MT"/>
                <a:cs typeface="Gill Sans MT"/>
              </a:rPr>
              <a:t>c</a:t>
            </a:r>
            <a:r>
              <a:rPr sz="2300" dirty="0">
                <a:latin typeface="Gill Sans MT"/>
                <a:cs typeface="Gill Sans MT"/>
              </a:rPr>
              <a:t>…</a:t>
            </a:r>
            <a:r>
              <a:rPr sz="2300" spc="-5" dirty="0">
                <a:latin typeface="Gill Sans MT"/>
                <a:cs typeface="Gill Sans MT"/>
              </a:rPr>
              <a:t>..</a:t>
            </a:r>
            <a:r>
              <a:rPr sz="2300" dirty="0">
                <a:latin typeface="Gill Sans MT"/>
                <a:cs typeface="Gill Sans MT"/>
              </a:rPr>
              <a:t>Ana</a:t>
            </a:r>
            <a:r>
              <a:rPr sz="2300" spc="-30" dirty="0">
                <a:latin typeface="Gill Sans MT"/>
                <a:cs typeface="Gill Sans MT"/>
              </a:rPr>
              <a:t>l</a:t>
            </a:r>
            <a:r>
              <a:rPr sz="2300" dirty="0">
                <a:latin typeface="Gill Sans MT"/>
                <a:cs typeface="Gill Sans MT"/>
              </a:rPr>
              <a:t>ysis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of</a:t>
            </a:r>
            <a:r>
              <a:rPr sz="2300" spc="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p</a:t>
            </a:r>
            <a:r>
              <a:rPr sz="2300" spc="-25" dirty="0">
                <a:latin typeface="Gill Sans MT"/>
                <a:cs typeface="Gill Sans MT"/>
              </a:rPr>
              <a:t>o</a:t>
            </a:r>
            <a:r>
              <a:rPr sz="2300" spc="-50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4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ty</a:t>
            </a:r>
            <a:r>
              <a:rPr sz="2300" spc="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based</a:t>
            </a:r>
            <a:r>
              <a:rPr sz="2300" spc="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on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social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exclusion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and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vulnerabil</a:t>
            </a:r>
            <a:r>
              <a:rPr sz="2300" spc="-30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ty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s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n</a:t>
            </a:r>
            <a:r>
              <a:rPr sz="2300" spc="-25" dirty="0">
                <a:latin typeface="Gill Sans MT"/>
                <a:cs typeface="Gill Sans MT"/>
              </a:rPr>
              <a:t>o</a:t>
            </a:r>
            <a:r>
              <a:rPr sz="2300" dirty="0">
                <a:latin typeface="Gill Sans MT"/>
                <a:cs typeface="Gill Sans MT"/>
              </a:rPr>
              <a:t>w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beco</a:t>
            </a:r>
            <a:r>
              <a:rPr sz="2300" spc="-10" dirty="0">
                <a:latin typeface="Gill Sans MT"/>
                <a:cs typeface="Gill Sans MT"/>
              </a:rPr>
              <a:t>m</a:t>
            </a:r>
            <a:r>
              <a:rPr sz="2300" spc="-5" dirty="0">
                <a:latin typeface="Gill Sans MT"/>
                <a:cs typeface="Gill Sans MT"/>
              </a:rPr>
              <a:t>in</a:t>
            </a:r>
            <a:r>
              <a:rPr sz="2300" dirty="0">
                <a:latin typeface="Gill Sans MT"/>
                <a:cs typeface="Gill Sans MT"/>
              </a:rPr>
              <a:t>g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55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6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y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com</a:t>
            </a:r>
            <a:r>
              <a:rPr sz="2300" spc="-10" dirty="0">
                <a:latin typeface="Gill Sans MT"/>
                <a:cs typeface="Gill Sans MT"/>
              </a:rPr>
              <a:t>m</a:t>
            </a:r>
            <a:r>
              <a:rPr sz="2300" dirty="0">
                <a:latin typeface="Gill Sans MT"/>
                <a:cs typeface="Gill Sans MT"/>
              </a:rPr>
              <a:t>o</a:t>
            </a:r>
            <a:r>
              <a:rPr sz="2300" spc="-5" dirty="0">
                <a:latin typeface="Gill Sans MT"/>
                <a:cs typeface="Gill Sans MT"/>
              </a:rPr>
              <a:t>n…..</a:t>
            </a:r>
            <a:endParaRPr sz="230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71780" algn="l"/>
              </a:tabLst>
            </a:pPr>
            <a:r>
              <a:rPr sz="2300" spc="-50" dirty="0">
                <a:latin typeface="Gill Sans MT"/>
                <a:cs typeface="Gill Sans MT"/>
              </a:rPr>
              <a:t>P</a:t>
            </a:r>
            <a:r>
              <a:rPr sz="2300" spc="-25" dirty="0">
                <a:latin typeface="Gill Sans MT"/>
                <a:cs typeface="Gill Sans MT"/>
              </a:rPr>
              <a:t>o</a:t>
            </a:r>
            <a:r>
              <a:rPr sz="2300" spc="-50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4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ty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means</a:t>
            </a:r>
            <a:endParaRPr sz="230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793115" algn="l"/>
              </a:tabLst>
            </a:pPr>
            <a:r>
              <a:rPr sz="2300" dirty="0">
                <a:latin typeface="Gill Sans MT"/>
                <a:cs typeface="Gill Sans MT"/>
              </a:rPr>
              <a:t>Hunger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and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lac</a:t>
            </a:r>
            <a:r>
              <a:rPr sz="2300" dirty="0">
                <a:latin typeface="Gill Sans MT"/>
                <a:cs typeface="Gill Sans MT"/>
              </a:rPr>
              <a:t>k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of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shelter</a:t>
            </a:r>
            <a:endParaRPr sz="230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793115" algn="l"/>
              </a:tabLst>
            </a:pPr>
            <a:r>
              <a:rPr sz="2300" spc="-5" dirty="0">
                <a:latin typeface="Gill Sans MT"/>
                <a:cs typeface="Gill Sans MT"/>
              </a:rPr>
              <a:t>Lac</a:t>
            </a:r>
            <a:r>
              <a:rPr sz="2300" dirty="0">
                <a:latin typeface="Gill Sans MT"/>
                <a:cs typeface="Gill Sans MT"/>
              </a:rPr>
              <a:t>k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of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clean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wate</a:t>
            </a:r>
            <a:r>
              <a:rPr sz="2300" dirty="0">
                <a:latin typeface="Gill Sans MT"/>
                <a:cs typeface="Gill Sans MT"/>
              </a:rPr>
              <a:t>r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and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sanitation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facilities</a:t>
            </a:r>
            <a:endParaRPr sz="230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793115" algn="l"/>
              </a:tabLst>
            </a:pPr>
            <a:r>
              <a:rPr sz="2300" spc="-50" dirty="0">
                <a:latin typeface="Gill Sans MT"/>
                <a:cs typeface="Gill Sans MT"/>
              </a:rPr>
              <a:t>P</a:t>
            </a:r>
            <a:r>
              <a:rPr sz="2300" dirty="0">
                <a:latin typeface="Gill Sans MT"/>
                <a:cs typeface="Gill Sans MT"/>
              </a:rPr>
              <a:t>oor</a:t>
            </a:r>
            <a:r>
              <a:rPr sz="2300" spc="114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peopl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1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</a:t>
            </a:r>
            <a:r>
              <a:rPr sz="2300" spc="-5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1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n</a:t>
            </a:r>
            <a:r>
              <a:rPr sz="2300" spc="114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</a:t>
            </a:r>
            <a:r>
              <a:rPr sz="2300" spc="1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situ</a:t>
            </a:r>
            <a:r>
              <a:rPr sz="2300" spc="-30" dirty="0">
                <a:latin typeface="Gill Sans MT"/>
                <a:cs typeface="Gill Sans MT"/>
              </a:rPr>
              <a:t>a</a:t>
            </a:r>
            <a:r>
              <a:rPr sz="2300" dirty="0">
                <a:latin typeface="Gill Sans MT"/>
                <a:cs typeface="Gill Sans MT"/>
              </a:rPr>
              <a:t>tion</a:t>
            </a:r>
            <a:r>
              <a:rPr sz="2300" spc="1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n</a:t>
            </a:r>
            <a:r>
              <a:rPr sz="2300" spc="114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whic</a:t>
            </a:r>
            <a:r>
              <a:rPr sz="2300" dirty="0">
                <a:latin typeface="Gill Sans MT"/>
                <a:cs typeface="Gill Sans MT"/>
              </a:rPr>
              <a:t>h</a:t>
            </a:r>
            <a:r>
              <a:rPr sz="2300" spc="114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t</a:t>
            </a:r>
            <a:r>
              <a:rPr sz="2300" spc="-30" dirty="0">
                <a:latin typeface="Gill Sans MT"/>
                <a:cs typeface="Gill Sans MT"/>
              </a:rPr>
              <a:t>he</a:t>
            </a:r>
            <a:r>
              <a:rPr sz="2300" dirty="0">
                <a:latin typeface="Gill Sans MT"/>
                <a:cs typeface="Gill Sans MT"/>
              </a:rPr>
              <a:t>y</a:t>
            </a:r>
            <a:r>
              <a:rPr sz="2300" spc="114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</a:t>
            </a:r>
            <a:r>
              <a:rPr sz="2300" spc="-5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1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ill</a:t>
            </a:r>
            <a:r>
              <a:rPr sz="2300" spc="-30" dirty="0">
                <a:latin typeface="Gill Sans MT"/>
                <a:cs typeface="Gill Sans MT"/>
              </a:rPr>
              <a:t>-</a:t>
            </a:r>
            <a:r>
              <a:rPr sz="2300" spc="-25" dirty="0">
                <a:latin typeface="Gill Sans MT"/>
                <a:cs typeface="Gill Sans MT"/>
              </a:rPr>
              <a:t>t</a:t>
            </a:r>
            <a:r>
              <a:rPr sz="2300" spc="-5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eated</a:t>
            </a:r>
            <a:r>
              <a:rPr sz="2300" spc="1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a</a:t>
            </a:r>
            <a:r>
              <a:rPr sz="2300" dirty="0">
                <a:latin typeface="Gill Sans MT"/>
                <a:cs typeface="Gill Sans MT"/>
              </a:rPr>
              <a:t>t</a:t>
            </a:r>
            <a:r>
              <a:rPr sz="2300" spc="1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almost</a:t>
            </a:r>
            <a:r>
              <a:rPr sz="2300" spc="114" dirty="0">
                <a:latin typeface="Times New Roman"/>
                <a:cs typeface="Times New Roman"/>
              </a:rPr>
              <a:t> </a:t>
            </a:r>
            <a:r>
              <a:rPr sz="2300" spc="-30" dirty="0">
                <a:latin typeface="Gill Sans MT"/>
                <a:cs typeface="Gill Sans MT"/>
              </a:rPr>
              <a:t>e</a:t>
            </a:r>
            <a:r>
              <a:rPr sz="2300" spc="-55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6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y</a:t>
            </a:r>
            <a:endParaRPr sz="230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300" dirty="0">
                <a:latin typeface="Gill Sans MT"/>
                <a:cs typeface="Gill Sans MT"/>
              </a:rPr>
              <a:t>place</a:t>
            </a:r>
            <a:endParaRPr sz="230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793115" algn="l"/>
              </a:tabLst>
            </a:pPr>
            <a:r>
              <a:rPr sz="2300" dirty="0">
                <a:latin typeface="Gill Sans MT"/>
                <a:cs typeface="Gill Sans MT"/>
              </a:rPr>
              <a:t>It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also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mean</a:t>
            </a:r>
            <a:r>
              <a:rPr sz="2300" dirty="0">
                <a:latin typeface="Gill Sans MT"/>
                <a:cs typeface="Gill Sans MT"/>
              </a:rPr>
              <a:t>s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lac</a:t>
            </a:r>
            <a:r>
              <a:rPr sz="2300" dirty="0">
                <a:latin typeface="Gill Sans MT"/>
                <a:cs typeface="Gill Sans MT"/>
              </a:rPr>
              <a:t>k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of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egular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jo</a:t>
            </a:r>
            <a:r>
              <a:rPr sz="2300" dirty="0">
                <a:latin typeface="Gill Sans MT"/>
                <a:cs typeface="Gill Sans MT"/>
              </a:rPr>
              <a:t>b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at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mini</a:t>
            </a:r>
            <a:r>
              <a:rPr sz="2300" spc="-30" dirty="0">
                <a:latin typeface="Gill Sans MT"/>
                <a:cs typeface="Gill Sans MT"/>
              </a:rPr>
              <a:t>m</a:t>
            </a:r>
            <a:r>
              <a:rPr sz="2300" dirty="0">
                <a:latin typeface="Gill Sans MT"/>
                <a:cs typeface="Gill Sans MT"/>
              </a:rPr>
              <a:t>um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decent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</a:t>
            </a:r>
            <a:r>
              <a:rPr sz="2300" spc="-25" dirty="0">
                <a:latin typeface="Gill Sans MT"/>
                <a:cs typeface="Gill Sans MT"/>
              </a:rPr>
              <a:t>e</a:t>
            </a:r>
            <a:r>
              <a:rPr sz="2300" spc="-50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el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801614" y="6636356"/>
            <a:ext cx="20256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Calibri"/>
                <a:cs typeface="Calibri"/>
              </a:rPr>
              <a:t>10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66563" name="object 3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6564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6565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4913" y="98425"/>
            <a:ext cx="5167312" cy="219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108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34804"/>
              </p:ext>
            </p:extLst>
          </p:nvPr>
        </p:nvGraphicFramePr>
        <p:xfrm>
          <a:off x="536575" y="638175"/>
          <a:ext cx="9240838" cy="5913438"/>
        </p:xfrm>
        <a:graphic>
          <a:graphicData uri="http://schemas.openxmlformats.org/drawingml/2006/table">
            <a:tbl>
              <a:tblPr/>
              <a:tblGrid>
                <a:gridCol w="3652838"/>
                <a:gridCol w="2052637"/>
                <a:gridCol w="649288"/>
                <a:gridCol w="908050"/>
                <a:gridCol w="1012825"/>
                <a:gridCol w="965200"/>
              </a:tblGrid>
              <a:tr h="390567">
                <a:tc rowSpan="2" gridSpan="2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37113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Indicators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Weight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368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Sample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</a:tr>
              <a:tr h="2603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</a:tr>
              <a:tr h="260378">
                <a:tc gridSpan="2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Household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size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60">
                <a:tc gridSpan="6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HEALTH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least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member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malnourished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children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have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died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60">
                <a:tc gridSpan="6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EDUCATION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completed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five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schooling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least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school-age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child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enrolled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2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60">
                <a:tc gridSpan="6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LIVING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CONDITIONS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electricity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access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clean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drinking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water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access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adeguate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sanitation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dirt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floor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2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Household  cooks with dung, wood or charcoal 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99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Household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owns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most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bicycle,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</a:t>
                      </a:r>
                    </a:p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radio,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refrigerator,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telephone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television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211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otorcycle,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 gridSpan="6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RESULTS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78">
                <a:tc gridSpan="2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Weighted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deprivation,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3.89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5.00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 gridSpan="2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household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poor?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c&gt;3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2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4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bject 2"/>
          <p:cNvSpPr>
            <a:spLocks/>
          </p:cNvSpPr>
          <p:nvPr/>
        </p:nvSpPr>
        <p:spPr bwMode="auto">
          <a:xfrm>
            <a:off x="354013" y="0"/>
            <a:ext cx="5380037" cy="288925"/>
          </a:xfrm>
          <a:custGeom>
            <a:avLst/>
            <a:gdLst>
              <a:gd name="T0" fmla="*/ 0 w 5379720"/>
              <a:gd name="T1" fmla="*/ 288290 h 289560"/>
              <a:gd name="T2" fmla="*/ 5380353 w 5379720"/>
              <a:gd name="T3" fmla="*/ 288290 h 289560"/>
              <a:gd name="T4" fmla="*/ 5380353 w 5379720"/>
              <a:gd name="T5" fmla="*/ 0 h 289560"/>
              <a:gd name="T6" fmla="*/ 0 w 5379720"/>
              <a:gd name="T7" fmla="*/ 0 h 289560"/>
              <a:gd name="T8" fmla="*/ 0 w 5379720"/>
              <a:gd name="T9" fmla="*/ 288290 h 289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7587" name="object 3"/>
          <p:cNvSpPr>
            <a:spLocks/>
          </p:cNvSpPr>
          <p:nvPr/>
        </p:nvSpPr>
        <p:spPr bwMode="auto">
          <a:xfrm>
            <a:off x="0" y="0"/>
            <a:ext cx="10287000" cy="977900"/>
          </a:xfrm>
          <a:custGeom>
            <a:avLst/>
            <a:gdLst>
              <a:gd name="T0" fmla="*/ 0 w 10287000"/>
              <a:gd name="T1" fmla="*/ 977138 h 978535"/>
              <a:gd name="T2" fmla="*/ 10286999 w 10287000"/>
              <a:gd name="T3" fmla="*/ 977138 h 978535"/>
              <a:gd name="T4" fmla="*/ 10286999 w 10287000"/>
              <a:gd name="T5" fmla="*/ 0 h 978535"/>
              <a:gd name="T6" fmla="*/ 0 w 10287000"/>
              <a:gd name="T7" fmla="*/ 0 h 978535"/>
              <a:gd name="T8" fmla="*/ 0 w 10287000"/>
              <a:gd name="T9" fmla="*/ 977138 h 978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7588" name="object 4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7589" name="object 5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7590" name="object 6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7591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7592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109538"/>
            <a:ext cx="10102850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20" name="object 20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109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0363" y="612775"/>
            <a:ext cx="9280525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760"/>
              </a:lnSpc>
              <a:defRPr/>
            </a:pP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2300" b="1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Int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spc="-5" dirty="0">
                <a:solidFill>
                  <a:prstClr val="black"/>
                </a:solidFill>
                <a:latin typeface="Gill Sans MT"/>
                <a:cs typeface="Gill Sans MT"/>
              </a:rPr>
              <a:t>oductio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3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3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ultidimensional</a:t>
            </a:r>
            <a:r>
              <a:rPr sz="23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300" b="1" spc="-1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measu</a:t>
            </a:r>
            <a:r>
              <a:rPr sz="2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es:</a:t>
            </a:r>
            <a:r>
              <a:rPr sz="23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Methodol</a:t>
            </a:r>
            <a:r>
              <a:rPr sz="23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3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363" y="1130300"/>
            <a:ext cx="9645650" cy="19129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mp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415"/>
              </a:spcBef>
              <a:defRPr/>
            </a:pP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Id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b="1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oo</a:t>
            </a:r>
            <a:r>
              <a:rPr sz="2400" b="1" spc="10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140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Wh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ch</a:t>
            </a:r>
            <a:r>
              <a:rPr sz="240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se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ld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b="1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prstClr val="black"/>
                </a:solidFill>
                <a:latin typeface="Gill Sans MT"/>
                <a:cs typeface="Gill Sans MT"/>
              </a:rPr>
              <a:t>??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>
              <a:spcBef>
                <a:spcPts val="45"/>
              </a:spcBef>
              <a:defRPr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1780" indent="-259079">
              <a:buFont typeface="Arial"/>
              <a:buChar char="•"/>
              <a:tabLst>
                <a:tab pos="271780" algn="l"/>
              </a:tabLst>
              <a:defRPr/>
            </a:pP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spc="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-5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com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ation</a:t>
            </a:r>
            <a:r>
              <a:rPr sz="2400" spc="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400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indi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at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-5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spc="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ul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-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dimen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ional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40665">
              <a:defRPr/>
            </a:pP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po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if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400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and</a:t>
            </a:r>
            <a:r>
              <a:rPr sz="24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sz="2400" spc="-4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if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12800" y="3184525"/>
          <a:ext cx="8023225" cy="279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6628"/>
                <a:gridCol w="3944761"/>
                <a:gridCol w="524262"/>
                <a:gridCol w="1367574"/>
              </a:tblGrid>
              <a:tr h="434515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HT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8595" algn="ctr">
                        <a:lnSpc>
                          <a:spcPct val="100000"/>
                        </a:lnSpc>
                      </a:pPr>
                      <a:r>
                        <a:rPr sz="1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CIS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0662">
                <a:tc>
                  <a:txBody>
                    <a:bodyPr/>
                    <a:lstStyle/>
                    <a:p>
                      <a:pPr marL="1409065">
                        <a:lnSpc>
                          <a:spcPct val="100000"/>
                        </a:lnSpc>
                      </a:pP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2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tabLst>
                          <a:tab pos="1407795" algn="l"/>
                        </a:tabLst>
                      </a:pPr>
                      <a:r>
                        <a:rPr sz="2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23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poo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0658"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tabLst>
                          <a:tab pos="1249680" algn="l"/>
                        </a:tabLst>
                      </a:pPr>
                      <a:r>
                        <a:rPr sz="2300" b="1" spc="5" dirty="0">
                          <a:latin typeface="Calibri"/>
                          <a:cs typeface="Calibri"/>
                        </a:rPr>
                        <a:t>0.3</a:t>
                      </a:r>
                      <a:r>
                        <a:rPr sz="23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5" dirty="0">
                          <a:latin typeface="Calibri"/>
                          <a:cs typeface="Calibri"/>
                        </a:rPr>
                        <a:t>0.50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C399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300" spc="-5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3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3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ely</a:t>
                      </a:r>
                      <a:r>
                        <a:rPr sz="2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300" spc="5" dirty="0">
                          <a:latin typeface="Calibri"/>
                          <a:cs typeface="Calibri"/>
                        </a:rPr>
                        <a:t>oo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r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C399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9349"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</a:pPr>
                      <a:r>
                        <a:rPr sz="3800" b="1" spc="-5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3800" b="1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38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800" b="1" dirty="0">
                          <a:latin typeface="Calibri"/>
                          <a:cs typeface="Calibri"/>
                        </a:rPr>
                        <a:t>0.33</a:t>
                      </a:r>
                      <a:endParaRPr sz="3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C399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sz="38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38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800" b="1" spc="-5" dirty="0">
                          <a:latin typeface="Calibri"/>
                          <a:cs typeface="Calibri"/>
                        </a:rPr>
                        <a:t>POOR</a:t>
                      </a:r>
                      <a:endParaRPr sz="3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C399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9087">
                <a:tc>
                  <a:txBody>
                    <a:bodyPr/>
                    <a:lstStyle/>
                    <a:p>
                      <a:pPr marL="744220">
                        <a:lnSpc>
                          <a:spcPct val="100000"/>
                        </a:lnSpc>
                        <a:tabLst>
                          <a:tab pos="1249680" algn="l"/>
                        </a:tabLst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3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3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3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300" b="1" dirty="0">
                          <a:latin typeface="Calibri"/>
                          <a:cs typeface="Calibri"/>
                        </a:rPr>
                        <a:t>33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T w="6349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tabLst>
                          <a:tab pos="1806575" algn="l"/>
                          <a:tab pos="2337435" algn="l"/>
                          <a:tab pos="2874010" algn="l"/>
                          <a:tab pos="3388995" algn="l"/>
                        </a:tabLst>
                      </a:pPr>
                      <a:r>
                        <a:rPr sz="2300" spc="-6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300" spc="-6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isk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49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2300" spc="10" dirty="0">
                          <a:latin typeface="Calibri"/>
                          <a:cs typeface="Calibri"/>
                        </a:rPr>
                        <a:t>of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49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2300" spc="-1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3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300" spc="-2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g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</a:tr>
              <a:tr h="350658">
                <a:tc>
                  <a:txBody>
                    <a:bodyPr/>
                    <a:lstStyle/>
                    <a:p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sz="23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lt</a:t>
                      </a:r>
                      <a:r>
                        <a:rPr sz="23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im</a:t>
                      </a:r>
                      <a:r>
                        <a:rPr sz="23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3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aly</a:t>
                      </a:r>
                      <a:r>
                        <a:rPr sz="2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300" spc="5" dirty="0">
                          <a:latin typeface="Calibri"/>
                          <a:cs typeface="Calibri"/>
                        </a:rPr>
                        <a:t>oo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r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49">
                      <a:solidFill>
                        <a:srgbClr val="000000"/>
                      </a:solidFill>
                      <a:prstDash val="solid"/>
                    </a:lnR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50658">
                <a:tc>
                  <a:txBody>
                    <a:bodyPr/>
                    <a:lstStyle/>
                    <a:p>
                      <a:pPr marL="1274445">
                        <a:lnSpc>
                          <a:spcPct val="100000"/>
                        </a:lnSpc>
                        <a:tabLst>
                          <a:tab pos="1553845" algn="l"/>
                        </a:tabLst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300" b="1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300" b="1" dirty="0">
                          <a:latin typeface="Calibri"/>
                          <a:cs typeface="Calibri"/>
                        </a:rPr>
                        <a:t>2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59C65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23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3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vu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300" spc="-6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3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3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300" spc="-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3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300" dirty="0">
                          <a:latin typeface="Calibri"/>
                          <a:cs typeface="Calibri"/>
                        </a:rPr>
                        <a:t>ty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59C6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6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bject 2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8612" name="object 6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8613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75" y="96838"/>
            <a:ext cx="10102850" cy="822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  <a:p>
            <a:pPr>
              <a:spcBef>
                <a:spcPts val="9"/>
              </a:spcBef>
              <a:defRPr/>
            </a:pP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3370">
              <a:defRPr/>
            </a:pP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2300" b="1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Int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spc="-5" dirty="0">
                <a:solidFill>
                  <a:prstClr val="black"/>
                </a:solidFill>
                <a:latin typeface="Gill Sans MT"/>
                <a:cs typeface="Gill Sans MT"/>
              </a:rPr>
              <a:t>oductio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3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3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ultidimensional</a:t>
            </a:r>
            <a:r>
              <a:rPr sz="23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300" b="1" spc="-1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measu</a:t>
            </a:r>
            <a:r>
              <a:rPr sz="2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es:</a:t>
            </a:r>
            <a:r>
              <a:rPr sz="23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Methodol</a:t>
            </a:r>
            <a:r>
              <a:rPr sz="23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3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363" y="1130300"/>
            <a:ext cx="3821112" cy="973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mp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340"/>
              </a:spcBef>
              <a:defRPr/>
            </a:pPr>
            <a:r>
              <a:rPr sz="3100" b="1" i="1" spc="-4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3100" b="1" i="1" spc="-2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3100" b="1" i="1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100" b="1" i="1" spc="-2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3100" b="1" i="1" spc="-1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3100" b="1" i="1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3100" b="1" i="1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3100" b="1" i="1" spc="10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3100" b="1" i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3100" b="1" i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3100" b="1" i="1" spc="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100" b="1" i="1" spc="-5" dirty="0">
                <a:solidFill>
                  <a:prstClr val="black"/>
                </a:solidFill>
                <a:latin typeface="Gill Sans MT"/>
                <a:cs typeface="Gill Sans MT"/>
              </a:rPr>
              <a:t>li</a:t>
            </a:r>
            <a:r>
              <a:rPr sz="3100" b="1" i="1" spc="-15" dirty="0">
                <a:solidFill>
                  <a:prstClr val="black"/>
                </a:solidFill>
                <a:latin typeface="Gill Sans MT"/>
                <a:cs typeface="Gill Sans MT"/>
              </a:rPr>
              <a:t>nes</a:t>
            </a:r>
            <a:r>
              <a:rPr sz="31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100" b="1" i="1" spc="-2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3100" b="1" i="1" spc="-3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3100" b="1" i="1" spc="-20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endParaRPr sz="31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363" y="2490788"/>
            <a:ext cx="4919662" cy="12926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71780" indent="-259079">
              <a:buFont typeface="Arial"/>
              <a:buChar char="•"/>
              <a:tabLst>
                <a:tab pos="271780" algn="l"/>
              </a:tabLst>
              <a:defRPr/>
            </a:pP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800" spc="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ou</a:t>
            </a:r>
            <a:r>
              <a:rPr sz="2800" spc="-2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800" spc="2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800" spc="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en</a:t>
            </a:r>
            <a:r>
              <a:rPr sz="2800" spc="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co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800" spc="-2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</a:p>
          <a:p>
            <a:pPr marL="271145">
              <a:tabLst>
                <a:tab pos="899160" algn="l"/>
                <a:tab pos="2347595" algn="l"/>
                <a:tab pos="3384550" algn="l"/>
                <a:tab pos="3948429" algn="l"/>
              </a:tabLst>
              <a:defRPr/>
            </a:pPr>
            <a:r>
              <a:rPr sz="2800" spc="5" dirty="0" smtClean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dirty="0" smtClean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8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ea</a:t>
            </a:r>
            <a:r>
              <a:rPr sz="2800" spc="-2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8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cal</a:t>
            </a:r>
          </a:p>
          <a:p>
            <a:pPr marL="271145">
              <a:defRPr/>
            </a:pP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8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esh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33</a:t>
            </a:r>
            <a:r>
              <a:rPr sz="2800" dirty="0" smtClean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endParaRPr sz="2800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68617" name="object 11"/>
          <p:cNvSpPr txBox="1">
            <a:spLocks noChangeArrowheads="1"/>
          </p:cNvSpPr>
          <p:nvPr/>
        </p:nvSpPr>
        <p:spPr bwMode="auto">
          <a:xfrm>
            <a:off x="360363" y="4540250"/>
            <a:ext cx="49180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indent="-258763" eaLnBrk="0" hangingPunct="0">
              <a:tabLst>
                <a:tab pos="3270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270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270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270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270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70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70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70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70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statistics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reported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annual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HDR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are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based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on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Gill Sans MT" pitchFamily="34" charset="0"/>
              </a:rPr>
              <a:t>threshold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Gill Sans MT" pitchFamily="34" charset="0"/>
              </a:rPr>
              <a:t>one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Gill Sans MT" pitchFamily="34" charset="0"/>
              </a:rPr>
              <a:t>third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Gill Sans MT" pitchFamily="34" charset="0"/>
              </a:rPr>
              <a:t>(0.33)</a:t>
            </a:r>
          </a:p>
        </p:txBody>
      </p:sp>
      <p:sp>
        <p:nvSpPr>
          <p:cNvPr id="68618" name="object 12"/>
          <p:cNvSpPr>
            <a:spLocks/>
          </p:cNvSpPr>
          <p:nvPr/>
        </p:nvSpPr>
        <p:spPr bwMode="auto">
          <a:xfrm>
            <a:off x="6797675" y="1539875"/>
            <a:ext cx="106363" cy="4005263"/>
          </a:xfrm>
          <a:custGeom>
            <a:avLst/>
            <a:gdLst>
              <a:gd name="T0" fmla="*/ 0 w 106679"/>
              <a:gd name="T1" fmla="*/ 4004439 h 4005579"/>
              <a:gd name="T2" fmla="*/ 106048 w 106679"/>
              <a:gd name="T3" fmla="*/ 4004439 h 4005579"/>
              <a:gd name="T4" fmla="*/ 106048 w 106679"/>
              <a:gd name="T5" fmla="*/ 0 h 4005579"/>
              <a:gd name="T6" fmla="*/ 0 w 106679"/>
              <a:gd name="T7" fmla="*/ 0 h 4005579"/>
              <a:gd name="T8" fmla="*/ 0 w 106679"/>
              <a:gd name="T9" fmla="*/ 4004439 h 4005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679" h="4005579">
                <a:moveTo>
                  <a:pt x="0" y="4005071"/>
                </a:moveTo>
                <a:lnTo>
                  <a:pt x="106679" y="4005071"/>
                </a:lnTo>
                <a:lnTo>
                  <a:pt x="106679" y="0"/>
                </a:lnTo>
                <a:lnTo>
                  <a:pt x="0" y="0"/>
                </a:lnTo>
                <a:lnTo>
                  <a:pt x="0" y="4005071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8619" name="object 13"/>
          <p:cNvSpPr>
            <a:spLocks/>
          </p:cNvSpPr>
          <p:nvPr/>
        </p:nvSpPr>
        <p:spPr bwMode="auto">
          <a:xfrm>
            <a:off x="6797675" y="1539875"/>
            <a:ext cx="106363" cy="4005263"/>
          </a:xfrm>
          <a:custGeom>
            <a:avLst/>
            <a:gdLst>
              <a:gd name="T0" fmla="*/ 0 w 106679"/>
              <a:gd name="T1" fmla="*/ 4004439 h 4005579"/>
              <a:gd name="T2" fmla="*/ 106048 w 106679"/>
              <a:gd name="T3" fmla="*/ 4004439 h 4005579"/>
              <a:gd name="T4" fmla="*/ 106048 w 106679"/>
              <a:gd name="T5" fmla="*/ 0 h 4005579"/>
              <a:gd name="T6" fmla="*/ 0 w 106679"/>
              <a:gd name="T7" fmla="*/ 0 h 4005579"/>
              <a:gd name="T8" fmla="*/ 0 w 106679"/>
              <a:gd name="T9" fmla="*/ 4004439 h 4005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679" h="4005579">
                <a:moveTo>
                  <a:pt x="0" y="4005071"/>
                </a:moveTo>
                <a:lnTo>
                  <a:pt x="106679" y="4005071"/>
                </a:lnTo>
                <a:lnTo>
                  <a:pt x="106679" y="0"/>
                </a:lnTo>
                <a:lnTo>
                  <a:pt x="0" y="0"/>
                </a:lnTo>
                <a:lnTo>
                  <a:pt x="0" y="400507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8620" name="object 14"/>
          <p:cNvSpPr>
            <a:spLocks/>
          </p:cNvSpPr>
          <p:nvPr/>
        </p:nvSpPr>
        <p:spPr bwMode="auto">
          <a:xfrm>
            <a:off x="6904038" y="4197350"/>
            <a:ext cx="2716212" cy="96838"/>
          </a:xfrm>
          <a:custGeom>
            <a:avLst/>
            <a:gdLst>
              <a:gd name="T0" fmla="*/ 0 w 2715895"/>
              <a:gd name="T1" fmla="*/ 95647 h 97789"/>
              <a:gd name="T2" fmla="*/ 2716401 w 2715895"/>
              <a:gd name="T3" fmla="*/ 95647 h 97789"/>
              <a:gd name="T4" fmla="*/ 2716401 w 2715895"/>
              <a:gd name="T5" fmla="*/ 0 h 97789"/>
              <a:gd name="T6" fmla="*/ 0 w 2715895"/>
              <a:gd name="T7" fmla="*/ 0 h 97789"/>
              <a:gd name="T8" fmla="*/ 0 w 2715895"/>
              <a:gd name="T9" fmla="*/ 95647 h 977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15895" h="97789">
                <a:moveTo>
                  <a:pt x="0" y="97535"/>
                </a:moveTo>
                <a:lnTo>
                  <a:pt x="2715767" y="97535"/>
                </a:lnTo>
                <a:lnTo>
                  <a:pt x="2715767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8621" name="object 15"/>
          <p:cNvSpPr>
            <a:spLocks/>
          </p:cNvSpPr>
          <p:nvPr/>
        </p:nvSpPr>
        <p:spPr bwMode="auto">
          <a:xfrm>
            <a:off x="6904038" y="4197350"/>
            <a:ext cx="2716212" cy="96838"/>
          </a:xfrm>
          <a:custGeom>
            <a:avLst/>
            <a:gdLst>
              <a:gd name="T0" fmla="*/ 0 w 2715895"/>
              <a:gd name="T1" fmla="*/ 95647 h 97789"/>
              <a:gd name="T2" fmla="*/ 2716401 w 2715895"/>
              <a:gd name="T3" fmla="*/ 95647 h 97789"/>
              <a:gd name="T4" fmla="*/ 2716401 w 2715895"/>
              <a:gd name="T5" fmla="*/ 0 h 97789"/>
              <a:gd name="T6" fmla="*/ 0 w 2715895"/>
              <a:gd name="T7" fmla="*/ 0 h 97789"/>
              <a:gd name="T8" fmla="*/ 0 w 2715895"/>
              <a:gd name="T9" fmla="*/ 95647 h 977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15895" h="97789">
                <a:moveTo>
                  <a:pt x="0" y="97535"/>
                </a:moveTo>
                <a:lnTo>
                  <a:pt x="2715767" y="97535"/>
                </a:lnTo>
                <a:lnTo>
                  <a:pt x="2715767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05713" y="3148013"/>
            <a:ext cx="1219200" cy="358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600" spc="-10" dirty="0">
                <a:solidFill>
                  <a:prstClr val="black"/>
                </a:solidFill>
                <a:cs typeface="Calibri"/>
              </a:rPr>
              <a:t>MP-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oo</a:t>
            </a:r>
            <a:r>
              <a:rPr sz="2600" dirty="0">
                <a:solidFill>
                  <a:prstClr val="black"/>
                </a:solidFill>
                <a:cs typeface="Calibri"/>
              </a:rPr>
              <a:t>r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86675" y="4619625"/>
            <a:ext cx="1797050" cy="357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60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M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P-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r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1775" y="5343525"/>
            <a:ext cx="171450" cy="312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50" b="1" dirty="0">
                <a:solidFill>
                  <a:prstClr val="black"/>
                </a:solidFill>
                <a:cs typeface="Calibri"/>
              </a:rPr>
              <a:t>0</a:t>
            </a:r>
            <a:endParaRPr sz="2250">
              <a:solidFill>
                <a:prstClr val="black"/>
              </a:solidFill>
              <a:cs typeface="Calibri"/>
            </a:endParaRPr>
          </a:p>
        </p:txBody>
      </p:sp>
      <p:sp>
        <p:nvSpPr>
          <p:cNvPr id="68625" name="object 19"/>
          <p:cNvSpPr>
            <a:spLocks/>
          </p:cNvSpPr>
          <p:nvPr/>
        </p:nvSpPr>
        <p:spPr bwMode="auto">
          <a:xfrm>
            <a:off x="6904038" y="5440363"/>
            <a:ext cx="2716212" cy="98425"/>
          </a:xfrm>
          <a:custGeom>
            <a:avLst/>
            <a:gdLst>
              <a:gd name="T0" fmla="*/ 0 w 2715895"/>
              <a:gd name="T1" fmla="*/ 98807 h 97789"/>
              <a:gd name="T2" fmla="*/ 2716401 w 2715895"/>
              <a:gd name="T3" fmla="*/ 98807 h 97789"/>
              <a:gd name="T4" fmla="*/ 2716401 w 2715895"/>
              <a:gd name="T5" fmla="*/ 0 h 97789"/>
              <a:gd name="T6" fmla="*/ 0 w 2715895"/>
              <a:gd name="T7" fmla="*/ 0 h 97789"/>
              <a:gd name="T8" fmla="*/ 0 w 2715895"/>
              <a:gd name="T9" fmla="*/ 98807 h 977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15895" h="97789">
                <a:moveTo>
                  <a:pt x="0" y="97535"/>
                </a:moveTo>
                <a:lnTo>
                  <a:pt x="2715767" y="97535"/>
                </a:lnTo>
                <a:lnTo>
                  <a:pt x="2715767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8626" name="object 20"/>
          <p:cNvSpPr>
            <a:spLocks/>
          </p:cNvSpPr>
          <p:nvPr/>
        </p:nvSpPr>
        <p:spPr bwMode="auto">
          <a:xfrm>
            <a:off x="6904038" y="5440363"/>
            <a:ext cx="2716212" cy="98425"/>
          </a:xfrm>
          <a:custGeom>
            <a:avLst/>
            <a:gdLst>
              <a:gd name="T0" fmla="*/ 0 w 2715895"/>
              <a:gd name="T1" fmla="*/ 98807 h 97789"/>
              <a:gd name="T2" fmla="*/ 2716401 w 2715895"/>
              <a:gd name="T3" fmla="*/ 98807 h 97789"/>
              <a:gd name="T4" fmla="*/ 2716401 w 2715895"/>
              <a:gd name="T5" fmla="*/ 0 h 97789"/>
              <a:gd name="T6" fmla="*/ 0 w 2715895"/>
              <a:gd name="T7" fmla="*/ 0 h 97789"/>
              <a:gd name="T8" fmla="*/ 0 w 2715895"/>
              <a:gd name="T9" fmla="*/ 98807 h 977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15895" h="97789">
                <a:moveTo>
                  <a:pt x="0" y="97535"/>
                </a:moveTo>
                <a:lnTo>
                  <a:pt x="2715767" y="97535"/>
                </a:lnTo>
                <a:lnTo>
                  <a:pt x="2715767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81775" y="1485900"/>
            <a:ext cx="171450" cy="312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50" b="1" dirty="0">
                <a:solidFill>
                  <a:prstClr val="black"/>
                </a:solidFill>
                <a:cs typeface="Calibri"/>
              </a:rPr>
              <a:t>1</a:t>
            </a:r>
            <a:endParaRPr sz="225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5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713913" y="6635750"/>
            <a:ext cx="290512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b="1" spc="5" dirty="0">
                <a:solidFill>
                  <a:prstClr val="black"/>
                </a:solidFill>
                <a:cs typeface="Calibri"/>
              </a:rPr>
              <a:t>110</a:t>
            </a:r>
            <a:endParaRPr sz="135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9025" y="4097338"/>
            <a:ext cx="538163" cy="312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50" b="1" spc="5" dirty="0">
                <a:solidFill>
                  <a:prstClr val="black"/>
                </a:solidFill>
                <a:cs typeface="Calibri"/>
              </a:rPr>
              <a:t>0</a:t>
            </a:r>
            <a:r>
              <a:rPr sz="2250" b="1" spc="-5" dirty="0">
                <a:solidFill>
                  <a:prstClr val="black"/>
                </a:solidFill>
                <a:cs typeface="Calibri"/>
              </a:rPr>
              <a:t>.33</a:t>
            </a:r>
            <a:endParaRPr sz="225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bject 2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5" name="object 5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80932 h 283845"/>
              <a:gd name="T2" fmla="*/ 4601843 w 4602480"/>
              <a:gd name="T3" fmla="*/ 280932 h 283845"/>
              <a:gd name="T4" fmla="*/ 4601843 w 4602480"/>
              <a:gd name="T5" fmla="*/ 0 h 283845"/>
              <a:gd name="T6" fmla="*/ 0 w 4602480"/>
              <a:gd name="T7" fmla="*/ 0 h 283845"/>
              <a:gd name="T8" fmla="*/ 0 w 4602480"/>
              <a:gd name="T9" fmla="*/ 280932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6" name="object 6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7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8" name="object 8"/>
          <p:cNvSpPr txBox="1">
            <a:spLocks noChangeArrowheads="1"/>
          </p:cNvSpPr>
          <p:nvPr/>
        </p:nvSpPr>
        <p:spPr bwMode="auto">
          <a:xfrm>
            <a:off x="79375" y="96838"/>
            <a:ext cx="10102850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</a:rPr>
              <a:t>&gt;CH1:</a:t>
            </a:r>
            <a:r>
              <a:rPr lang="en-US" sz="1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smtClean="0">
                <a:solidFill>
                  <a:srgbClr val="FFFFFF"/>
                </a:solidFill>
              </a:rPr>
              <a:t>CONCEPTS</a:t>
            </a:r>
            <a:r>
              <a:rPr lang="en-US" sz="1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smtClean="0">
                <a:solidFill>
                  <a:srgbClr val="FFFFFF"/>
                </a:solidFill>
              </a:rPr>
              <a:t>AND</a:t>
            </a:r>
            <a:r>
              <a:rPr lang="en-US" sz="1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smtClean="0">
                <a:solidFill>
                  <a:srgbClr val="FFFFFF"/>
                </a:solidFill>
              </a:rPr>
              <a:t>MEASUREMENTS</a:t>
            </a:r>
            <a:r>
              <a:rPr lang="en-US" sz="1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smtClean="0">
                <a:solidFill>
                  <a:srgbClr val="FFFFFF"/>
                </a:solidFill>
              </a:rPr>
              <a:t>OF</a:t>
            </a:r>
            <a:r>
              <a:rPr lang="en-US" sz="1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smtClean="0">
                <a:solidFill>
                  <a:srgbClr val="FFFFFF"/>
                </a:solidFill>
              </a:rPr>
              <a:t>POVERTY</a:t>
            </a:r>
            <a:r>
              <a:rPr lang="en-US" sz="1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00" b="1" smtClean="0">
                <a:solidFill>
                  <a:srgbClr val="000000"/>
                </a:solidFill>
                <a:latin typeface="Gill Sans MT" pitchFamily="34" charset="0"/>
              </a:rPr>
              <a:t>5.</a:t>
            </a:r>
            <a:r>
              <a:rPr lang="en-US" sz="15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smtClean="0">
                <a:solidFill>
                  <a:srgbClr val="000000"/>
                </a:solidFill>
                <a:latin typeface="Gill Sans MT" pitchFamily="34" charset="0"/>
              </a:rPr>
              <a:t>Introduction</a:t>
            </a:r>
            <a:r>
              <a:rPr lang="en-US" sz="15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15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15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15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smtClean="0">
                <a:solidFill>
                  <a:srgbClr val="000000"/>
                </a:solidFill>
                <a:latin typeface="Gill Sans MT" pitchFamily="34" charset="0"/>
              </a:rPr>
              <a:t>measures</a:t>
            </a:r>
            <a:r>
              <a:rPr lang="en-US" sz="15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smtClean="0">
                <a:solidFill>
                  <a:srgbClr val="000000"/>
                </a:solidFill>
                <a:latin typeface="Gill Sans MT" pitchFamily="34" charset="0"/>
              </a:rPr>
              <a:t>=</a:t>
            </a:r>
            <a:r>
              <a:rPr lang="en-US" sz="1500" b="1" smtClean="0">
                <a:solidFill>
                  <a:srgbClr val="000000"/>
                </a:solidFill>
                <a:latin typeface="Webdings" pitchFamily="18" charset="2"/>
              </a:rPr>
              <a:t></a:t>
            </a:r>
            <a:endParaRPr lang="en-US" sz="1500" smtClean="0">
              <a:solidFill>
                <a:srgbClr val="000000"/>
              </a:solidFill>
              <a:latin typeface="Webdings" pitchFamily="18" charset="2"/>
            </a:endParaRPr>
          </a:p>
          <a:p>
            <a:pPr eaLnBrk="1" fontAlgn="base" hangingPunct="1">
              <a:spcBef>
                <a:spcPts val="13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 b="1" smtClean="0">
                <a:solidFill>
                  <a:srgbClr val="000000"/>
                </a:solidFill>
                <a:latin typeface="Gill Sans MT" pitchFamily="34" charset="0"/>
              </a:rPr>
              <a:t>5.</a:t>
            </a:r>
            <a:r>
              <a:rPr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rgbClr val="000000"/>
                </a:solidFill>
                <a:latin typeface="Gill Sans MT" pitchFamily="34" charset="0"/>
              </a:rPr>
              <a:t>Introduction</a:t>
            </a:r>
            <a:r>
              <a:rPr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rgbClr val="000000"/>
                </a:solidFill>
                <a:latin typeface="Gill Sans MT" pitchFamily="34" charset="0"/>
              </a:rPr>
              <a:t>measures:</a:t>
            </a:r>
            <a:r>
              <a:rPr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rgbClr val="000000"/>
                </a:solidFill>
                <a:latin typeface="Gill Sans MT" pitchFamily="34" charset="0"/>
              </a:rPr>
              <a:t>Methodology</a:t>
            </a:r>
            <a:endParaRPr lang="en-US" sz="230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388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Gill Sans MT" pitchFamily="34" charset="0"/>
              </a:rPr>
              <a:t>Computing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Gill Sans MT" pitchFamily="34" charset="0"/>
              </a:rPr>
              <a:t>global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endParaRPr lang="en-US" sz="240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413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00"/>
                </a:solidFill>
                <a:latin typeface="Gill Sans MT" pitchFamily="34" charset="0"/>
              </a:rPr>
              <a:t>Step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Gill Sans MT" pitchFamily="34" charset="0"/>
              </a:rPr>
              <a:t>6: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Gill Sans MT" pitchFamily="34" charset="0"/>
              </a:rPr>
              <a:t>Computing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Gill Sans MT" pitchFamily="34" charset="0"/>
              </a:rPr>
              <a:t>(aggregation)</a:t>
            </a:r>
            <a:endParaRPr lang="en-US" sz="240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i="1" smtClean="0">
                <a:solidFill>
                  <a:srgbClr val="000000"/>
                </a:solidFill>
              </a:rPr>
              <a:t>Incidence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~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the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percentage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of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people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who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are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poor,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or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the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headcount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ratio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00"/>
                </a:solidFill>
              </a:rPr>
              <a:t>H</a:t>
            </a:r>
            <a:r>
              <a:rPr lang="en-US" sz="2400" smtClean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lnSpc>
                <a:spcPts val="3388"/>
              </a:lnSpc>
              <a:spcBef>
                <a:spcPts val="11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i="1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Gill Sans MT" pitchFamily="34" charset="0"/>
              </a:rPr>
              <a:t>headcount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smtClean="0">
                <a:solidFill>
                  <a:srgbClr val="000000"/>
                </a:solidFill>
                <a:latin typeface="Gill Sans MT" pitchFamily="34" charset="0"/>
              </a:rPr>
              <a:t>(H)</a:t>
            </a:r>
            <a:r>
              <a:rPr lang="en-US" sz="2400" b="1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Formally,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first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component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called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headcount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ratio</a:t>
            </a:r>
            <a:r>
              <a:rPr lang="en-US" sz="300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9639" name="object 9"/>
          <p:cNvSpPr>
            <a:spLocks/>
          </p:cNvSpPr>
          <p:nvPr/>
        </p:nvSpPr>
        <p:spPr bwMode="auto">
          <a:xfrm>
            <a:off x="666750" y="4005263"/>
            <a:ext cx="2043113" cy="1808162"/>
          </a:xfrm>
          <a:custGeom>
            <a:avLst/>
            <a:gdLst>
              <a:gd name="T0" fmla="*/ 0 w 2042160"/>
              <a:gd name="T1" fmla="*/ 1808097 h 1807845"/>
              <a:gd name="T2" fmla="*/ 2044065 w 2042160"/>
              <a:gd name="T3" fmla="*/ 1808097 h 1807845"/>
              <a:gd name="T4" fmla="*/ 2044065 w 2042160"/>
              <a:gd name="T5" fmla="*/ 0 h 1807845"/>
              <a:gd name="T6" fmla="*/ 0 w 2042160"/>
              <a:gd name="T7" fmla="*/ 0 h 1807845"/>
              <a:gd name="T8" fmla="*/ 0 w 2042160"/>
              <a:gd name="T9" fmla="*/ 1808097 h 1807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2160" h="1807845">
                <a:moveTo>
                  <a:pt x="0" y="1807463"/>
                </a:moveTo>
                <a:lnTo>
                  <a:pt x="2042159" y="1807463"/>
                </a:lnTo>
                <a:lnTo>
                  <a:pt x="2042159" y="0"/>
                </a:lnTo>
                <a:lnTo>
                  <a:pt x="0" y="0"/>
                </a:lnTo>
                <a:lnTo>
                  <a:pt x="0" y="1807463"/>
                </a:lnTo>
                <a:close/>
              </a:path>
            </a:pathLst>
          </a:custGeom>
          <a:solidFill>
            <a:srgbClr val="59C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40" name="object 10"/>
          <p:cNvSpPr>
            <a:spLocks/>
          </p:cNvSpPr>
          <p:nvPr/>
        </p:nvSpPr>
        <p:spPr bwMode="auto">
          <a:xfrm>
            <a:off x="2108200" y="4937125"/>
            <a:ext cx="446088" cy="0"/>
          </a:xfrm>
          <a:custGeom>
            <a:avLst/>
            <a:gdLst>
              <a:gd name="T0" fmla="*/ 0 w 445135"/>
              <a:gd name="T1" fmla="*/ 446950 w 44513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45135">
                <a:moveTo>
                  <a:pt x="0" y="0"/>
                </a:moveTo>
                <a:lnTo>
                  <a:pt x="445042" y="0"/>
                </a:lnTo>
              </a:path>
            </a:pathLst>
          </a:custGeom>
          <a:noFill/>
          <a:ln w="29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7888" y="5111750"/>
            <a:ext cx="374650" cy="7223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5450" i="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5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8" name="object 18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19" name="object 1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111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2638" y="4124325"/>
            <a:ext cx="1735137" cy="1163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5450" i="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5450" i="1" spc="6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54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5450" spc="3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75" i="1" baseline="35168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8175" baseline="3516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9647" name="object 13"/>
          <p:cNvSpPr txBox="1">
            <a:spLocks noChangeArrowheads="1"/>
          </p:cNvSpPr>
          <p:nvPr/>
        </p:nvSpPr>
        <p:spPr bwMode="auto">
          <a:xfrm>
            <a:off x="3141663" y="4321175"/>
            <a:ext cx="344963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tabLst>
                <a:tab pos="468313" algn="l"/>
                <a:tab pos="944563" algn="l"/>
                <a:tab pos="1654175" algn="l"/>
                <a:tab pos="2768600" algn="l"/>
                <a:tab pos="2978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68313" algn="l"/>
                <a:tab pos="944563" algn="l"/>
                <a:tab pos="1654175" algn="l"/>
                <a:tab pos="2768600" algn="l"/>
                <a:tab pos="2978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68313" algn="l"/>
                <a:tab pos="944563" algn="l"/>
                <a:tab pos="1654175" algn="l"/>
                <a:tab pos="2768600" algn="l"/>
                <a:tab pos="2978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68313" algn="l"/>
                <a:tab pos="944563" algn="l"/>
                <a:tab pos="1654175" algn="l"/>
                <a:tab pos="2768600" algn="l"/>
                <a:tab pos="2978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68313" algn="l"/>
                <a:tab pos="944563" algn="l"/>
                <a:tab pos="1654175" algn="l"/>
                <a:tab pos="2768600" algn="l"/>
                <a:tab pos="2978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44563" algn="l"/>
                <a:tab pos="1654175" algn="l"/>
                <a:tab pos="2768600" algn="l"/>
                <a:tab pos="2978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44563" algn="l"/>
                <a:tab pos="1654175" algn="l"/>
                <a:tab pos="2768600" algn="l"/>
                <a:tab pos="2978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44563" algn="l"/>
                <a:tab pos="1654175" algn="l"/>
                <a:tab pos="2768600" algn="l"/>
                <a:tab pos="2978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44563" algn="l"/>
                <a:tab pos="1654175" algn="l"/>
                <a:tab pos="2768600" algn="l"/>
                <a:tab pos="2978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i="1" smtClean="0">
                <a:solidFill>
                  <a:srgbClr val="000000"/>
                </a:solidFill>
                <a:latin typeface="Gill Sans MT" pitchFamily="34" charset="0"/>
              </a:rPr>
              <a:t>q</a:t>
            </a:r>
            <a:r>
              <a:rPr lang="en-US" sz="26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number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multidimensionally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poor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population</a:t>
            </a:r>
          </a:p>
        </p:txBody>
      </p:sp>
      <p:sp>
        <p:nvSpPr>
          <p:cNvPr id="69648" name="object 14"/>
          <p:cNvSpPr txBox="1">
            <a:spLocks noChangeArrowheads="1"/>
          </p:cNvSpPr>
          <p:nvPr/>
        </p:nvSpPr>
        <p:spPr bwMode="auto">
          <a:xfrm>
            <a:off x="6646863" y="4321175"/>
            <a:ext cx="25050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6850" indent="-185738" eaLnBrk="0" hangingPunct="0">
              <a:tabLst>
                <a:tab pos="947738" algn="l"/>
                <a:tab pos="1196975" algn="l"/>
                <a:tab pos="1398588" algn="l"/>
                <a:tab pos="1868488" algn="l"/>
                <a:tab pos="2063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947738" algn="l"/>
                <a:tab pos="1196975" algn="l"/>
                <a:tab pos="1398588" algn="l"/>
                <a:tab pos="1868488" algn="l"/>
                <a:tab pos="2063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947738" algn="l"/>
                <a:tab pos="1196975" algn="l"/>
                <a:tab pos="1398588" algn="l"/>
                <a:tab pos="1868488" algn="l"/>
                <a:tab pos="2063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947738" algn="l"/>
                <a:tab pos="1196975" algn="l"/>
                <a:tab pos="1398588" algn="l"/>
                <a:tab pos="1868488" algn="l"/>
                <a:tab pos="2063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947738" algn="l"/>
                <a:tab pos="1196975" algn="l"/>
                <a:tab pos="1398588" algn="l"/>
                <a:tab pos="1868488" algn="l"/>
                <a:tab pos="2063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47738" algn="l"/>
                <a:tab pos="1196975" algn="l"/>
                <a:tab pos="1398588" algn="l"/>
                <a:tab pos="1868488" algn="l"/>
                <a:tab pos="2063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47738" algn="l"/>
                <a:tab pos="1196975" algn="l"/>
                <a:tab pos="1398588" algn="l"/>
                <a:tab pos="1868488" algn="l"/>
                <a:tab pos="2063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47738" algn="l"/>
                <a:tab pos="1196975" algn="l"/>
                <a:tab pos="1398588" algn="l"/>
                <a:tab pos="1868488" algn="l"/>
                <a:tab pos="2063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47738" algn="l"/>
                <a:tab pos="1196975" algn="l"/>
                <a:tab pos="1398588" algn="l"/>
                <a:tab pos="1868488" algn="l"/>
                <a:tab pos="2063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people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who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are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i="1" smtClean="0">
                <a:solidFill>
                  <a:srgbClr val="000000"/>
                </a:solidFill>
                <a:latin typeface="Gill Sans MT" pitchFamily="34" charset="0"/>
              </a:rPr>
              <a:t>n</a:t>
            </a:r>
            <a:r>
              <a:rPr lang="en-US" sz="26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solidFill>
                  <a:srgbClr val="000000"/>
                </a:solidFill>
                <a:latin typeface="Gill Sans MT" pitchFamily="34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36060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bject 2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659" name="object 6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660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75" y="96838"/>
            <a:ext cx="10102850" cy="1855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  <a:p>
            <a:pPr>
              <a:spcBef>
                <a:spcPts val="9"/>
              </a:spcBef>
              <a:defRPr/>
            </a:pP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3370">
              <a:defRPr/>
            </a:pP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2300" b="1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Int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spc="-5" dirty="0">
                <a:solidFill>
                  <a:prstClr val="black"/>
                </a:solidFill>
                <a:latin typeface="Gill Sans MT"/>
                <a:cs typeface="Gill Sans MT"/>
              </a:rPr>
              <a:t>oductio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3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3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ultidimensional</a:t>
            </a:r>
            <a:r>
              <a:rPr sz="23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300" b="1" spc="-1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measu</a:t>
            </a:r>
            <a:r>
              <a:rPr sz="2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es:</a:t>
            </a:r>
            <a:r>
              <a:rPr sz="23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Methodol</a:t>
            </a:r>
            <a:r>
              <a:rPr sz="23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3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93370">
              <a:spcBef>
                <a:spcPts val="1385"/>
              </a:spcBef>
              <a:defRPr/>
            </a:pP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mp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b="1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444500">
              <a:spcBef>
                <a:spcPts val="1405"/>
              </a:spcBef>
              <a:defRPr/>
            </a:pPr>
            <a:r>
              <a:rPr sz="2050" b="1" i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50" b="1" i="1" spc="-15" dirty="0">
                <a:solidFill>
                  <a:prstClr val="black"/>
                </a:solidFill>
                <a:latin typeface="Gill Sans MT"/>
                <a:cs typeface="Gill Sans MT"/>
              </a:rPr>
              <a:t>nt</a:t>
            </a:r>
            <a:r>
              <a:rPr sz="2050" b="1" i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50" b="1" i="1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50" b="1" i="1" spc="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050" b="1" i="1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50" b="1" i="1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50" b="1" i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50" b="1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spc="-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spc="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050" b="1" i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50" b="1" i="1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50" b="1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spc="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050" b="1" i="1" spc="-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50" b="1" i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50" b="1" i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50" b="1" i="1" spc="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50" b="1" i="1" spc="-15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2050" b="1" i="1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z="2050" b="1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spc="-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50" b="1" i="1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050" b="1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spc="-2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50" b="1" i="1" spc="-6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50" b="1" i="1" spc="-3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50" b="1" i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50" b="1" i="1" spc="6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50" b="1" i="1" spc="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50" b="1" i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50" b="1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spc="-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spc="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050" b="1" i="1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50" b="1" i="1" spc="15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05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2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is</a:t>
            </a:r>
            <a:r>
              <a:rPr sz="2050" spc="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7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5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50" spc="-3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5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ge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2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dep</a:t>
            </a:r>
            <a:r>
              <a:rPr sz="2050"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5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50" spc="-1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50" spc="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5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5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sc</a:t>
            </a:r>
            <a:r>
              <a:rPr sz="205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50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35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  <a:endParaRPr sz="205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22" name="object 22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23" name="object 2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112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1175" y="2011363"/>
            <a:ext cx="3333750" cy="288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600710" algn="l"/>
                <a:tab pos="2801620" algn="l"/>
              </a:tabLst>
              <a:defRPr/>
            </a:pPr>
            <a:r>
              <a:rPr sz="205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50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ul</a:t>
            </a:r>
            <a:r>
              <a:rPr sz="205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5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50" spc="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50" spc="-5" dirty="0">
                <a:solidFill>
                  <a:prstClr val="black"/>
                </a:solidFill>
                <a:latin typeface="Gill Sans MT"/>
                <a:cs typeface="Gill Sans MT"/>
              </a:rPr>
              <a:t>im</a:t>
            </a:r>
            <a:r>
              <a:rPr sz="205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nsi</a:t>
            </a:r>
            <a:r>
              <a:rPr sz="205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na</a:t>
            </a:r>
            <a:r>
              <a:rPr sz="205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50" spc="-2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5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5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endParaRPr sz="205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2413" y="1993900"/>
            <a:ext cx="4894262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969644" algn="l"/>
                <a:tab pos="1741170" algn="l"/>
                <a:tab pos="2969895" algn="l"/>
                <a:tab pos="4625340" algn="l"/>
              </a:tabLst>
              <a:defRPr/>
            </a:pP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pe</a:t>
            </a:r>
            <a:r>
              <a:rPr sz="2050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ple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50" spc="5" dirty="0">
                <a:solidFill>
                  <a:prstClr val="black"/>
                </a:solidFill>
                <a:latin typeface="Gill Sans MT"/>
                <a:cs typeface="Gill Sans MT"/>
              </a:rPr>
              <a:t>[</a:t>
            </a:r>
            <a:r>
              <a:rPr sz="2400" spc="-5" dirty="0">
                <a:solidFill>
                  <a:srgbClr val="FF0000"/>
                </a:solidFill>
                <a:cs typeface="Calibri"/>
              </a:rPr>
              <a:t>th</a:t>
            </a:r>
            <a:r>
              <a:rPr sz="2400" spc="-15" dirty="0">
                <a:solidFill>
                  <a:srgbClr val="FF0000"/>
                </a:solidFill>
                <a:cs typeface="Calibri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FF0000"/>
                </a:solidFill>
                <a:cs typeface="Calibri"/>
              </a:rPr>
              <a:t>a</a:t>
            </a:r>
            <a:r>
              <a:rPr sz="2400" spc="-45" dirty="0">
                <a:solidFill>
                  <a:srgbClr val="FF0000"/>
                </a:solidFill>
                <a:cs typeface="Calibri"/>
              </a:rPr>
              <a:t>v</a:t>
            </a:r>
            <a:r>
              <a:rPr sz="2400" spc="-15" dirty="0">
                <a:solidFill>
                  <a:srgbClr val="FF0000"/>
                </a:solidFill>
                <a:cs typeface="Calibri"/>
              </a:rPr>
              <a:t>e</a:t>
            </a:r>
            <a:r>
              <a:rPr sz="2400" spc="-50" dirty="0">
                <a:solidFill>
                  <a:srgbClr val="FF0000"/>
                </a:solidFill>
                <a:cs typeface="Calibri"/>
              </a:rPr>
              <a:t>r</a:t>
            </a:r>
            <a:r>
              <a:rPr sz="2400" spc="-15" dirty="0">
                <a:solidFill>
                  <a:srgbClr val="FF0000"/>
                </a:solidFill>
                <a:cs typeface="Calibri"/>
              </a:rPr>
              <a:t>a</a:t>
            </a:r>
            <a:r>
              <a:rPr sz="2400" spc="-65" dirty="0">
                <a:solidFill>
                  <a:srgbClr val="FF0000"/>
                </a:solidFill>
                <a:cs typeface="Calibri"/>
              </a:rPr>
              <a:t>g</a:t>
            </a:r>
            <a:r>
              <a:rPr sz="2400" spc="-15" dirty="0">
                <a:solidFill>
                  <a:srgbClr val="FF0000"/>
                </a:solidFill>
                <a:cs typeface="Calibri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5" dirty="0">
                <a:solidFill>
                  <a:srgbClr val="FF0000"/>
                </a:solidFill>
                <a:cs typeface="Calibri"/>
              </a:rPr>
              <a:t>p</a:t>
            </a:r>
            <a:r>
              <a:rPr sz="2400" spc="-15" dirty="0">
                <a:solidFill>
                  <a:srgbClr val="FF0000"/>
                </a:solidFill>
                <a:cs typeface="Calibri"/>
              </a:rPr>
              <a:t>e</a:t>
            </a:r>
            <a:r>
              <a:rPr sz="2400" spc="-30" dirty="0">
                <a:solidFill>
                  <a:srgbClr val="FF0000"/>
                </a:solidFill>
                <a:cs typeface="Calibri"/>
              </a:rPr>
              <a:t>r</a:t>
            </a:r>
            <a:r>
              <a:rPr sz="2400" spc="-25" dirty="0">
                <a:solidFill>
                  <a:srgbClr val="FF0000"/>
                </a:solidFill>
                <a:cs typeface="Calibri"/>
              </a:rPr>
              <a:t>c</a:t>
            </a:r>
            <a:r>
              <a:rPr sz="2400" spc="-15" dirty="0">
                <a:solidFill>
                  <a:srgbClr val="FF0000"/>
                </a:solidFill>
                <a:cs typeface="Calibri"/>
              </a:rPr>
              <a:t>e</a:t>
            </a:r>
            <a:r>
              <a:rPr sz="2400" spc="-50" dirty="0">
                <a:solidFill>
                  <a:srgbClr val="FF0000"/>
                </a:solidFill>
                <a:cs typeface="Calibri"/>
              </a:rPr>
              <a:t>n</a:t>
            </a:r>
            <a:r>
              <a:rPr sz="2400" spc="-25" dirty="0">
                <a:solidFill>
                  <a:srgbClr val="FF0000"/>
                </a:solidFill>
                <a:cs typeface="Calibri"/>
              </a:rPr>
              <a:t>t</a:t>
            </a:r>
            <a:r>
              <a:rPr sz="2400" spc="-15" dirty="0">
                <a:solidFill>
                  <a:srgbClr val="FF0000"/>
                </a:solidFill>
                <a:cs typeface="Calibri"/>
              </a:rPr>
              <a:t>a</a:t>
            </a:r>
            <a:r>
              <a:rPr sz="2400" spc="-40" dirty="0">
                <a:solidFill>
                  <a:srgbClr val="FF0000"/>
                </a:solidFill>
                <a:cs typeface="Calibri"/>
              </a:rPr>
              <a:t>g</a:t>
            </a:r>
            <a:r>
              <a:rPr sz="2400" spc="-15" dirty="0">
                <a:solidFill>
                  <a:srgbClr val="FF0000"/>
                </a:solidFill>
                <a:cs typeface="Calibri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5" dirty="0">
                <a:solidFill>
                  <a:srgbClr val="FF0000"/>
                </a:solidFill>
                <a:cs typeface="Calibri"/>
              </a:rPr>
              <a:t>of</a:t>
            </a:r>
            <a:endParaRPr sz="24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175" y="2359025"/>
            <a:ext cx="844232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spc="5" dirty="0">
                <a:solidFill>
                  <a:srgbClr val="FF0000"/>
                </a:solidFill>
                <a:cs typeface="Calibri"/>
              </a:rPr>
              <a:t>d</a:t>
            </a:r>
            <a:r>
              <a:rPr sz="2400" dirty="0">
                <a:solidFill>
                  <a:srgbClr val="FF0000"/>
                </a:solidFill>
                <a:cs typeface="Calibri"/>
              </a:rPr>
              <a:t>ime</a:t>
            </a:r>
            <a:r>
              <a:rPr sz="2400" spc="10" dirty="0">
                <a:solidFill>
                  <a:srgbClr val="FF0000"/>
                </a:solidFill>
                <a:cs typeface="Calibri"/>
              </a:rPr>
              <a:t>n</a:t>
            </a:r>
            <a:r>
              <a:rPr sz="2400" spc="-5" dirty="0">
                <a:solidFill>
                  <a:srgbClr val="FF0000"/>
                </a:solidFill>
                <a:cs typeface="Calibri"/>
              </a:rPr>
              <a:t>s</a:t>
            </a:r>
            <a:r>
              <a:rPr sz="2400" spc="-30" dirty="0">
                <a:solidFill>
                  <a:srgbClr val="FF0000"/>
                </a:solidFill>
                <a:cs typeface="Calibri"/>
              </a:rPr>
              <a:t>i</a:t>
            </a:r>
            <a:r>
              <a:rPr sz="2400" spc="-5" dirty="0">
                <a:solidFill>
                  <a:srgbClr val="FF0000"/>
                </a:solidFill>
                <a:cs typeface="Calibri"/>
              </a:rPr>
              <a:t>o</a:t>
            </a:r>
            <a:r>
              <a:rPr sz="2400" spc="10" dirty="0">
                <a:solidFill>
                  <a:srgbClr val="FF0000"/>
                </a:solidFill>
                <a:cs typeface="Calibri"/>
              </a:rPr>
              <a:t>n</a:t>
            </a:r>
            <a:r>
              <a:rPr sz="2400" dirty="0">
                <a:solidFill>
                  <a:srgbClr val="FF0000"/>
                </a:solidFill>
                <a:cs typeface="Calibri"/>
              </a:rPr>
              <a:t>s</a:t>
            </a:r>
            <a:r>
              <a:rPr sz="2400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cs typeface="Calibri"/>
              </a:rPr>
              <a:t>i</a:t>
            </a:r>
            <a:r>
              <a:rPr sz="2400" dirty="0">
                <a:solidFill>
                  <a:srgbClr val="FF0000"/>
                </a:solidFill>
                <a:cs typeface="Calibri"/>
              </a:rPr>
              <a:t>n</a:t>
            </a:r>
            <a:r>
              <a:rPr sz="2400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cs typeface="Calibri"/>
              </a:rPr>
              <a:t>w</a:t>
            </a:r>
            <a:r>
              <a:rPr sz="2400" spc="5" dirty="0">
                <a:solidFill>
                  <a:srgbClr val="FF0000"/>
                </a:solidFill>
                <a:cs typeface="Calibri"/>
              </a:rPr>
              <a:t>h</a:t>
            </a:r>
            <a:r>
              <a:rPr sz="2400" dirty="0">
                <a:solidFill>
                  <a:srgbClr val="FF0000"/>
                </a:solidFill>
                <a:cs typeface="Calibri"/>
              </a:rPr>
              <a:t>ich</a:t>
            </a:r>
            <a:r>
              <a:rPr sz="2400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0000"/>
                </a:solidFill>
                <a:cs typeface="Calibri"/>
              </a:rPr>
              <a:t>p</a:t>
            </a:r>
            <a:r>
              <a:rPr sz="2400" spc="-20" dirty="0">
                <a:solidFill>
                  <a:srgbClr val="FF0000"/>
                </a:solidFill>
                <a:cs typeface="Calibri"/>
              </a:rPr>
              <a:t>o</a:t>
            </a:r>
            <a:r>
              <a:rPr sz="2400" spc="-5" dirty="0">
                <a:solidFill>
                  <a:srgbClr val="FF0000"/>
                </a:solidFill>
                <a:cs typeface="Calibri"/>
              </a:rPr>
              <a:t>o</a:t>
            </a:r>
            <a:r>
              <a:rPr sz="2400" dirty="0">
                <a:solidFill>
                  <a:srgbClr val="FF0000"/>
                </a:solidFill>
                <a:cs typeface="Calibri"/>
              </a:rPr>
              <a:t>r</a:t>
            </a:r>
            <a:r>
              <a:rPr sz="2400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0000"/>
                </a:solidFill>
                <a:cs typeface="Calibri"/>
              </a:rPr>
              <a:t>p</a:t>
            </a:r>
            <a:r>
              <a:rPr sz="2400" dirty="0">
                <a:solidFill>
                  <a:srgbClr val="FF0000"/>
                </a:solidFill>
                <a:cs typeface="Calibri"/>
              </a:rPr>
              <a:t>e</a:t>
            </a:r>
            <a:r>
              <a:rPr sz="2400" spc="-20" dirty="0">
                <a:solidFill>
                  <a:srgbClr val="FF0000"/>
                </a:solidFill>
                <a:cs typeface="Calibri"/>
              </a:rPr>
              <a:t>o</a:t>
            </a:r>
            <a:r>
              <a:rPr sz="2400" spc="5" dirty="0">
                <a:solidFill>
                  <a:srgbClr val="FF0000"/>
                </a:solidFill>
                <a:cs typeface="Calibri"/>
              </a:rPr>
              <a:t>p</a:t>
            </a:r>
            <a:r>
              <a:rPr sz="2400" dirty="0">
                <a:solidFill>
                  <a:srgbClr val="FF0000"/>
                </a:solidFill>
                <a:cs typeface="Calibri"/>
              </a:rPr>
              <a:t>le</a:t>
            </a:r>
            <a:r>
              <a:rPr sz="2400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cs typeface="Calibri"/>
              </a:rPr>
              <a:t>ar</a:t>
            </a:r>
            <a:r>
              <a:rPr sz="2400" dirty="0">
                <a:solidFill>
                  <a:srgbClr val="FF0000"/>
                </a:solidFill>
                <a:cs typeface="Calibri"/>
              </a:rPr>
              <a:t>e</a:t>
            </a:r>
            <a:r>
              <a:rPr sz="2400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0000"/>
                </a:solidFill>
                <a:cs typeface="Calibri"/>
              </a:rPr>
              <a:t>d</a:t>
            </a:r>
            <a:r>
              <a:rPr sz="2400" spc="-20" dirty="0">
                <a:solidFill>
                  <a:srgbClr val="FF0000"/>
                </a:solidFill>
                <a:cs typeface="Calibri"/>
              </a:rPr>
              <a:t>e</a:t>
            </a:r>
            <a:r>
              <a:rPr sz="2400" spc="5" dirty="0">
                <a:solidFill>
                  <a:srgbClr val="FF0000"/>
                </a:solidFill>
                <a:cs typeface="Calibri"/>
              </a:rPr>
              <a:t>p</a:t>
            </a:r>
            <a:r>
              <a:rPr sz="2400" dirty="0">
                <a:solidFill>
                  <a:srgbClr val="FF0000"/>
                </a:solidFill>
                <a:cs typeface="Calibri"/>
              </a:rPr>
              <a:t>ri</a:t>
            </a:r>
            <a:r>
              <a:rPr sz="2400" spc="-30" dirty="0">
                <a:solidFill>
                  <a:srgbClr val="FF0000"/>
                </a:solidFill>
                <a:cs typeface="Calibri"/>
              </a:rPr>
              <a:t>v</a:t>
            </a:r>
            <a:r>
              <a:rPr sz="2400" dirty="0">
                <a:solidFill>
                  <a:srgbClr val="FF0000"/>
                </a:solidFill>
                <a:cs typeface="Calibri"/>
              </a:rPr>
              <a:t>e</a:t>
            </a:r>
            <a:r>
              <a:rPr sz="2400" spc="10" dirty="0">
                <a:solidFill>
                  <a:srgbClr val="FF0000"/>
                </a:solidFill>
                <a:cs typeface="Calibri"/>
              </a:rPr>
              <a:t>d</a:t>
            </a:r>
            <a:r>
              <a:rPr sz="2400" spc="-10" dirty="0">
                <a:solidFill>
                  <a:srgbClr val="FF0000"/>
                </a:solidFill>
                <a:cs typeface="Calibri"/>
              </a:rPr>
              <a:t>]</a:t>
            </a:r>
            <a:r>
              <a:rPr sz="2400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50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nd</a:t>
            </a:r>
            <a:r>
              <a:rPr sz="2050" spc="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an</a:t>
            </a:r>
            <a:r>
              <a:rPr sz="2050" spc="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5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50" spc="-10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50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5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05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5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1175" y="2709863"/>
            <a:ext cx="239713" cy="287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50" spc="5" dirty="0">
                <a:solidFill>
                  <a:prstClr val="black"/>
                </a:solidFill>
                <a:latin typeface="Gill Sans MT"/>
                <a:cs typeface="Gill Sans MT"/>
              </a:rPr>
              <a:t>as</a:t>
            </a:r>
            <a:endParaRPr sz="205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70670" name="object 13"/>
          <p:cNvSpPr txBox="1">
            <a:spLocks noChangeArrowheads="1"/>
          </p:cNvSpPr>
          <p:nvPr/>
        </p:nvSpPr>
        <p:spPr bwMode="auto">
          <a:xfrm>
            <a:off x="1" y="2997200"/>
            <a:ext cx="2955924" cy="1526059"/>
          </a:xfrm>
          <a:prstGeom prst="rect">
            <a:avLst/>
          </a:prstGeom>
          <a:solidFill>
            <a:srgbClr val="59C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ts val="10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1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lnSpc>
                <a:spcPts val="35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900" baseline="-8000" dirty="0" smtClean="0">
                <a:solidFill>
                  <a:srgbClr val="000000"/>
                </a:solidFill>
                <a:latin typeface="Symbol" pitchFamily="18" charset="2"/>
              </a:rPr>
              <a:t>     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i="1" baseline="-2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fontAlgn="base" hangingPunct="1">
              <a:lnSpc>
                <a:spcPts val="35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900" i="1" baseline="-2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900" baseline="-21000" dirty="0" smtClean="0">
                <a:solidFill>
                  <a:srgbClr val="000000"/>
                </a:solidFill>
                <a:latin typeface="Symbol" pitchFamily="18" charset="2"/>
              </a:rPr>
              <a:t></a:t>
            </a:r>
            <a:r>
              <a:rPr lang="en-US" sz="3900" baseline="-2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5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smtClean="0">
                <a:solidFill>
                  <a:srgbClr val="000000"/>
                </a:solidFill>
                <a:latin typeface="Symbol" pitchFamily="18" charset="2"/>
              </a:rPr>
              <a:t></a:t>
            </a:r>
            <a:r>
              <a:rPr lang="en-US" sz="15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	</a:t>
            </a:r>
          </a:p>
          <a:p>
            <a:pPr algn="ctr" eaLnBrk="1" fontAlgn="base" hangingPunct="1">
              <a:lnSpc>
                <a:spcPts val="35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2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9738" y="2911475"/>
            <a:ext cx="849312" cy="312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Whe</a:t>
            </a:r>
            <a:r>
              <a:rPr sz="225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endParaRPr sz="225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06850" y="2911475"/>
            <a:ext cx="469900" cy="360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50" i="1" spc="-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250" i="1" baseline="-2037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50" i="1" spc="-1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250" i="1" dirty="0">
                <a:solidFill>
                  <a:prstClr val="black"/>
                </a:solidFill>
                <a:latin typeface="Gill Sans MT"/>
                <a:cs typeface="Gill Sans MT"/>
              </a:rPr>
              <a:t>k)</a:t>
            </a:r>
            <a:endParaRPr sz="225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4550" y="2911475"/>
            <a:ext cx="4829175" cy="312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390525" algn="l"/>
                <a:tab pos="969644" algn="l"/>
                <a:tab pos="2237740" algn="l"/>
                <a:tab pos="3750310" algn="l"/>
                <a:tab pos="4585970" algn="l"/>
              </a:tabLst>
              <a:defRPr/>
            </a:pPr>
            <a:r>
              <a:rPr sz="225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5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2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25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nso</a:t>
            </a:r>
            <a:r>
              <a:rPr sz="225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r>
              <a:rPr sz="22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dep</a:t>
            </a:r>
            <a:r>
              <a:rPr sz="2250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5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50" spc="-10" dirty="0">
                <a:solidFill>
                  <a:prstClr val="black"/>
                </a:solidFill>
                <a:latin typeface="Gill Sans MT"/>
                <a:cs typeface="Gill Sans MT"/>
              </a:rPr>
              <a:t>at</a:t>
            </a:r>
            <a:r>
              <a:rPr sz="225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sz="22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50" spc="-3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50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50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</a:p>
        </p:txBody>
      </p:sp>
      <p:sp>
        <p:nvSpPr>
          <p:cNvPr id="70674" name="object 17"/>
          <p:cNvSpPr txBox="1">
            <a:spLocks noChangeArrowheads="1"/>
          </p:cNvSpPr>
          <p:nvPr/>
        </p:nvSpPr>
        <p:spPr bwMode="auto">
          <a:xfrm>
            <a:off x="2955925" y="3255963"/>
            <a:ext cx="70643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9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individual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i="1" dirty="0" smtClean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i="1" dirty="0" smtClean="0">
                <a:solidFill>
                  <a:srgbClr val="000000"/>
                </a:solidFill>
                <a:latin typeface="Gill Sans MT" pitchFamily="34" charset="0"/>
              </a:rPr>
              <a:t>q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number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people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who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are</a:t>
            </a:r>
          </a:p>
          <a:p>
            <a:pPr algn="just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 err="1" smtClean="0">
                <a:solidFill>
                  <a:srgbClr val="000000"/>
                </a:solidFill>
                <a:latin typeface="Gill Sans MT" pitchFamily="34" charset="0"/>
              </a:rPr>
              <a:t>multidimensionally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poor</a:t>
            </a:r>
          </a:p>
          <a:p>
            <a:pPr algn="just" eaLnBrk="1" fontAlgn="base" hangingPunct="1">
              <a:spcBef>
                <a:spcPts val="5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Where,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deprivation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scores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added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only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one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who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poor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score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derived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numerator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divided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by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total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number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household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poor</a:t>
            </a:r>
          </a:p>
        </p:txBody>
      </p:sp>
      <p:sp>
        <p:nvSpPr>
          <p:cNvPr id="70675" name="object 18"/>
          <p:cNvSpPr txBox="1">
            <a:spLocks noChangeArrowheads="1"/>
          </p:cNvSpPr>
          <p:nvPr/>
        </p:nvSpPr>
        <p:spPr bwMode="auto">
          <a:xfrm>
            <a:off x="762000" y="4889500"/>
            <a:ext cx="86201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6675" indent="-539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Censored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For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those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whose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deprivation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score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below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cut-off,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even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it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non-zero,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this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replaced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by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a 0,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what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we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call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censoring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measurement.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differentiate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between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original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deprivation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score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from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censored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one,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we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use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censored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deprivation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score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notation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c</a:t>
            </a:r>
            <a:r>
              <a:rPr lang="en-US" sz="1600" i="1" baseline="-20000" dirty="0" smtClean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(k)</a:t>
            </a:r>
            <a:endParaRPr lang="en-US" sz="16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just" eaLnBrk="1" fontAlgn="base" hangingPunct="1">
              <a:spcBef>
                <a:spcPts val="15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product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headcount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(H)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intensity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(A):</a:t>
            </a:r>
          </a:p>
          <a:p>
            <a:pPr eaLnBrk="1" fontAlgn="base" hangingPunct="1">
              <a:spcBef>
                <a:spcPts val="55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Gill Sans MT" pitchFamily="34" charset="0"/>
              </a:rPr>
              <a:t>=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Gill Sans MT" pitchFamily="34" charset="0"/>
              </a:rPr>
              <a:t>H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×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endParaRPr lang="en-US" sz="20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71683" name="object 3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1684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1685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4913" y="98425"/>
            <a:ext cx="5167312" cy="219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5" name="object 15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16" name="object 1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113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81250" y="414338"/>
            <a:ext cx="2944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b="1" spc="-10" dirty="0">
                <a:solidFill>
                  <a:prstClr val="black"/>
                </a:solidFill>
                <a:latin typeface="Arial Narrow"/>
                <a:cs typeface="Arial Narrow"/>
              </a:rPr>
              <a:t>E</a:t>
            </a:r>
            <a:r>
              <a:rPr b="1" spc="-20" dirty="0">
                <a:solidFill>
                  <a:prstClr val="black"/>
                </a:solidFill>
                <a:latin typeface="Arial Narrow"/>
                <a:cs typeface="Arial Narrow"/>
              </a:rPr>
              <a:t>x</a:t>
            </a:r>
            <a:r>
              <a:rPr b="1" dirty="0">
                <a:solidFill>
                  <a:prstClr val="black"/>
                </a:solidFill>
                <a:latin typeface="Arial Narrow"/>
                <a:cs typeface="Arial Narrow"/>
              </a:rPr>
              <a:t>am</a:t>
            </a:r>
            <a:r>
              <a:rPr b="1" spc="-5" dirty="0">
                <a:solidFill>
                  <a:prstClr val="black"/>
                </a:solidFill>
                <a:latin typeface="Arial Narrow"/>
                <a:cs typeface="Arial Narrow"/>
              </a:rPr>
              <a:t>p</a:t>
            </a:r>
            <a:r>
              <a:rPr b="1" dirty="0">
                <a:solidFill>
                  <a:prstClr val="black"/>
                </a:solidFill>
                <a:latin typeface="Arial Narrow"/>
                <a:cs typeface="Arial Narrow"/>
              </a:rPr>
              <a:t>le</a:t>
            </a:r>
            <a:r>
              <a:rPr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 Narrow"/>
                <a:cs typeface="Arial Narrow"/>
              </a:rPr>
              <a:t>u</a:t>
            </a:r>
            <a:r>
              <a:rPr b="1" dirty="0">
                <a:solidFill>
                  <a:prstClr val="black"/>
                </a:solidFill>
                <a:latin typeface="Arial Narrow"/>
                <a:cs typeface="Arial Narrow"/>
              </a:rPr>
              <a:t>s</a:t>
            </a:r>
            <a:r>
              <a:rPr b="1" spc="-10" dirty="0">
                <a:solidFill>
                  <a:prstClr val="black"/>
                </a:solidFill>
                <a:latin typeface="Arial Narrow"/>
                <a:cs typeface="Arial Narrow"/>
              </a:rPr>
              <a:t>i</a:t>
            </a:r>
            <a:r>
              <a:rPr b="1" spc="-5" dirty="0">
                <a:solidFill>
                  <a:prstClr val="black"/>
                </a:solidFill>
                <a:latin typeface="Arial Narrow"/>
                <a:cs typeface="Arial Narrow"/>
              </a:rPr>
              <a:t>n</a:t>
            </a:r>
            <a:r>
              <a:rPr b="1" spc="-10" dirty="0">
                <a:solidFill>
                  <a:prstClr val="black"/>
                </a:solidFill>
                <a:latin typeface="Arial Narrow"/>
                <a:cs typeface="Arial Narrow"/>
              </a:rPr>
              <a:t>g</a:t>
            </a:r>
            <a:r>
              <a:rPr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 Narrow"/>
                <a:cs typeface="Arial Narrow"/>
              </a:rPr>
              <a:t>h</a:t>
            </a:r>
            <a:r>
              <a:rPr b="1" dirty="0">
                <a:solidFill>
                  <a:prstClr val="black"/>
                </a:solidFill>
                <a:latin typeface="Arial Narrow"/>
                <a:cs typeface="Arial Narrow"/>
              </a:rPr>
              <a:t>yp</a:t>
            </a:r>
            <a:r>
              <a:rPr b="1" spc="10" dirty="0">
                <a:solidFill>
                  <a:prstClr val="black"/>
                </a:solidFill>
                <a:latin typeface="Arial Narrow"/>
                <a:cs typeface="Arial Narrow"/>
              </a:rPr>
              <a:t>o</a:t>
            </a:r>
            <a:r>
              <a:rPr b="1" spc="-20" dirty="0">
                <a:solidFill>
                  <a:prstClr val="black"/>
                </a:solidFill>
                <a:latin typeface="Arial Narrow"/>
                <a:cs typeface="Arial Narrow"/>
              </a:rPr>
              <a:t>t</a:t>
            </a:r>
            <a:r>
              <a:rPr b="1" spc="-5" dirty="0">
                <a:solidFill>
                  <a:prstClr val="black"/>
                </a:solidFill>
                <a:latin typeface="Arial Narrow"/>
                <a:cs typeface="Arial Narrow"/>
              </a:rPr>
              <a:t>h</a:t>
            </a:r>
            <a:r>
              <a:rPr b="1" dirty="0">
                <a:solidFill>
                  <a:prstClr val="black"/>
                </a:solidFill>
                <a:latin typeface="Arial Narrow"/>
                <a:cs typeface="Arial Narrow"/>
              </a:rPr>
              <a:t>e</a:t>
            </a:r>
            <a:r>
              <a:rPr b="1" spc="-20" dirty="0">
                <a:solidFill>
                  <a:prstClr val="black"/>
                </a:solidFill>
                <a:latin typeface="Arial Narrow"/>
                <a:cs typeface="Arial Narrow"/>
              </a:rPr>
              <a:t>t</a:t>
            </a:r>
            <a:r>
              <a:rPr b="1" dirty="0">
                <a:solidFill>
                  <a:prstClr val="black"/>
                </a:solidFill>
                <a:latin typeface="Arial Narrow"/>
                <a:cs typeface="Arial Narrow"/>
              </a:rPr>
              <a:t>i</a:t>
            </a:r>
            <a:r>
              <a:rPr b="1" spc="-10" dirty="0">
                <a:solidFill>
                  <a:prstClr val="black"/>
                </a:solidFill>
                <a:latin typeface="Arial Narrow"/>
                <a:cs typeface="Arial Narrow"/>
              </a:rPr>
              <a:t>c</a:t>
            </a:r>
            <a:r>
              <a:rPr b="1" dirty="0">
                <a:solidFill>
                  <a:prstClr val="black"/>
                </a:solidFill>
                <a:latin typeface="Arial Narrow"/>
                <a:cs typeface="Arial Narrow"/>
              </a:rPr>
              <a:t>al</a:t>
            </a:r>
            <a:r>
              <a:rPr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 Narrow"/>
                <a:cs typeface="Arial Narrow"/>
              </a:rPr>
              <a:t>d</a:t>
            </a:r>
            <a:r>
              <a:rPr b="1" dirty="0">
                <a:solidFill>
                  <a:prstClr val="black"/>
                </a:solidFill>
                <a:latin typeface="Arial Narrow"/>
                <a:cs typeface="Arial Narrow"/>
              </a:rPr>
              <a:t>a</a:t>
            </a:r>
            <a:r>
              <a:rPr b="1" spc="-20" dirty="0">
                <a:solidFill>
                  <a:prstClr val="black"/>
                </a:solidFill>
                <a:latin typeface="Arial Narrow"/>
                <a:cs typeface="Arial Narrow"/>
              </a:rPr>
              <a:t>t</a:t>
            </a:r>
            <a:r>
              <a:rPr b="1" dirty="0">
                <a:solidFill>
                  <a:prstClr val="black"/>
                </a:solidFill>
                <a:latin typeface="Arial Narrow"/>
                <a:cs typeface="Arial Narrow"/>
              </a:rPr>
              <a:t>a</a:t>
            </a:r>
            <a:endParaRPr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95940"/>
              </p:ext>
            </p:extLst>
          </p:nvPr>
        </p:nvGraphicFramePr>
        <p:xfrm>
          <a:off x="536575" y="638175"/>
          <a:ext cx="8789988" cy="5913438"/>
        </p:xfrm>
        <a:graphic>
          <a:graphicData uri="http://schemas.openxmlformats.org/drawingml/2006/table">
            <a:tbl>
              <a:tblPr/>
              <a:tblGrid>
                <a:gridCol w="3659188"/>
                <a:gridCol w="1768475"/>
                <a:gridCol w="671512"/>
                <a:gridCol w="836613"/>
                <a:gridCol w="938212"/>
                <a:gridCol w="915988"/>
              </a:tblGrid>
              <a:tr h="390567">
                <a:tc rowSpan="2" gridSpan="2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86288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Indicators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Weight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28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Sample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</a:tr>
              <a:tr h="2603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F0"/>
                    </a:solidFill>
                  </a:tcPr>
                </a:tc>
              </a:tr>
              <a:tr h="260378">
                <a:tc gridSpan="2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Household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size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60">
                <a:tc gridSpan="6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HEALTH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least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member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malnourished(1/6)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children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have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died(1/6)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6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EDUCATION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completed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five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schooling(1/6)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least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school-age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child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enrolled(1/6)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60">
                <a:tc gridSpan="6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LIVING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CONDITIONS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electricity(1/18)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access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clean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drinking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water(1/18)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access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adeguate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sanitation(1/18)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dirt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floor(1/18)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Household  cooks with dung, wood or charcoal  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99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Household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and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owns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most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of: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bicycle,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</a:t>
                      </a:r>
                    </a:p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radio,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refrigerator,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telephone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television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(1/18)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otorcycle,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 gridSpan="6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RESULTS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78">
                <a:tc gridSpan="2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Weighted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deprivation,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0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5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0.722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3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0.389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6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8">
                <a:tc gridSpan="2"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household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poor?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c&gt;3</a:t>
                      </a:r>
                    </a:p>
                  </a:txBody>
                  <a:tcPr marL="0" marR="0" marT="0" marB="0" horzOverflow="overflow">
                    <a:lnL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8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5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bject 2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2707" name="object 6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2708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75" y="96838"/>
            <a:ext cx="10102850" cy="241861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 dirty="0">
              <a:solidFill>
                <a:prstClr val="black"/>
              </a:solidFill>
              <a:latin typeface="Webdings"/>
              <a:cs typeface="Webdings"/>
            </a:endParaRPr>
          </a:p>
          <a:p>
            <a:pPr>
              <a:spcBef>
                <a:spcPts val="9"/>
              </a:spcBef>
              <a:defRPr/>
            </a:pPr>
            <a:endParaRPr sz="1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3370">
              <a:defRPr/>
            </a:pP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2300" b="1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Int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spc="-5" dirty="0">
                <a:solidFill>
                  <a:prstClr val="black"/>
                </a:solidFill>
                <a:latin typeface="Gill Sans MT"/>
                <a:cs typeface="Gill Sans MT"/>
              </a:rPr>
              <a:t>oductio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3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3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ultidimensional</a:t>
            </a:r>
            <a:r>
              <a:rPr sz="23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300" b="1" spc="-1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measu</a:t>
            </a:r>
            <a:r>
              <a:rPr sz="2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es:</a:t>
            </a:r>
            <a:r>
              <a:rPr sz="23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Methodol</a:t>
            </a:r>
            <a:r>
              <a:rPr sz="23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3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93370">
              <a:spcBef>
                <a:spcPts val="1385"/>
              </a:spcBef>
              <a:defRPr/>
            </a:pP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mp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4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mp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637540" indent="-344170">
              <a:spcBef>
                <a:spcPts val="1345"/>
              </a:spcBef>
              <a:buFont typeface="Arial"/>
              <a:buChar char="•"/>
              <a:tabLst>
                <a:tab pos="638175" algn="l"/>
              </a:tabLst>
              <a:defRPr/>
            </a:pPr>
            <a:r>
              <a:rPr sz="2400" spc="-100" dirty="0">
                <a:solidFill>
                  <a:prstClr val="black"/>
                </a:solidFill>
                <a:cs typeface="Calibri"/>
              </a:rPr>
              <a:t>W</a:t>
            </a:r>
            <a:r>
              <a:rPr sz="2400" dirty="0">
                <a:solidFill>
                  <a:prstClr val="black"/>
                </a:solidFill>
                <a:cs typeface="Calibri"/>
              </a:rPr>
              <a:t>eig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h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ed</a:t>
            </a:r>
            <a:r>
              <a:rPr sz="24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u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d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p</a:t>
            </a:r>
            <a:r>
              <a:rPr sz="2400" dirty="0">
                <a:solidFill>
                  <a:prstClr val="black"/>
                </a:solidFill>
                <a:cs typeface="Calibri"/>
              </a:rPr>
              <a:t>ri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</a:t>
            </a:r>
            <a:r>
              <a:rPr sz="24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h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u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se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h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ld</a:t>
            </a:r>
            <a:r>
              <a:rPr sz="2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1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:</a:t>
            </a:r>
            <a:r>
              <a:rPr sz="2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[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(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1</a:t>
            </a:r>
            <a:r>
              <a:rPr sz="2400" dirty="0">
                <a:solidFill>
                  <a:prstClr val="black"/>
                </a:solidFill>
                <a:cs typeface="Calibri"/>
              </a:rPr>
              <a:t>*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1/6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)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+(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1</a:t>
            </a:r>
            <a:r>
              <a:rPr sz="2400" dirty="0">
                <a:solidFill>
                  <a:prstClr val="black"/>
                </a:solidFill>
                <a:cs typeface="Calibri"/>
              </a:rPr>
              <a:t>*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1/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1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8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)</a:t>
            </a:r>
            <a:r>
              <a:rPr sz="2400" spc="5" dirty="0" smtClean="0">
                <a:solidFill>
                  <a:prstClr val="black"/>
                </a:solidFill>
                <a:cs typeface="Calibri"/>
              </a:rPr>
              <a:t>=</a:t>
            </a:r>
            <a:r>
              <a:rPr lang="en-US" sz="2400" spc="5" dirty="0" smtClean="0">
                <a:solidFill>
                  <a:prstClr val="black"/>
                </a:solidFill>
                <a:cs typeface="Calibri"/>
              </a:rPr>
              <a:t>0.</a:t>
            </a:r>
            <a:r>
              <a:rPr sz="2400" spc="5" dirty="0" smtClean="0">
                <a:solidFill>
                  <a:prstClr val="black"/>
                </a:solidFill>
                <a:cs typeface="Calibri"/>
              </a:rPr>
              <a:t>2</a:t>
            </a:r>
            <a:r>
              <a:rPr sz="2400" spc="-20" dirty="0" smtClean="0">
                <a:solidFill>
                  <a:prstClr val="black"/>
                </a:solidFill>
                <a:cs typeface="Calibri"/>
              </a:rPr>
              <a:t>22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293370">
              <a:spcBef>
                <a:spcPts val="1440"/>
              </a:spcBef>
              <a:tabLst>
                <a:tab pos="637540" algn="l"/>
              </a:tabLst>
              <a:defRPr/>
            </a:pP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1900" spc="-100" dirty="0">
                <a:solidFill>
                  <a:prstClr val="black"/>
                </a:solidFill>
                <a:cs typeface="Calibri"/>
              </a:rPr>
              <a:t>W</a:t>
            </a:r>
            <a:r>
              <a:rPr sz="19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1900" dirty="0">
                <a:solidFill>
                  <a:prstClr val="black"/>
                </a:solidFill>
                <a:cs typeface="Calibri"/>
              </a:rPr>
              <a:t>i</a:t>
            </a:r>
            <a:r>
              <a:rPr sz="1900" spc="-20" dirty="0">
                <a:solidFill>
                  <a:prstClr val="black"/>
                </a:solidFill>
                <a:cs typeface="Calibri"/>
              </a:rPr>
              <a:t>g</a:t>
            </a:r>
            <a:r>
              <a:rPr sz="1900" spc="-25" dirty="0">
                <a:solidFill>
                  <a:prstClr val="black"/>
                </a:solidFill>
                <a:cs typeface="Calibri"/>
              </a:rPr>
              <a:t>h</a:t>
            </a:r>
            <a:r>
              <a:rPr sz="19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19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1900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45" dirty="0">
                <a:solidFill>
                  <a:prstClr val="black"/>
                </a:solidFill>
                <a:cs typeface="Calibri"/>
              </a:rPr>
              <a:t>c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900" dirty="0">
                <a:solidFill>
                  <a:prstClr val="black"/>
                </a:solidFill>
                <a:cs typeface="Calibri"/>
              </a:rPr>
              <a:t>u</a:t>
            </a:r>
            <a:r>
              <a:rPr sz="19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19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9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1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prstClr val="black"/>
                </a:solidFill>
                <a:cs typeface="Calibri"/>
              </a:rPr>
              <a:t>d</a:t>
            </a:r>
            <a:r>
              <a:rPr sz="19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1900" dirty="0">
                <a:solidFill>
                  <a:prstClr val="black"/>
                </a:solidFill>
                <a:cs typeface="Calibri"/>
              </a:rPr>
              <a:t>p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cs typeface="Calibri"/>
              </a:rPr>
              <a:t>i</a:t>
            </a:r>
            <a:r>
              <a:rPr sz="1900" spc="-35" dirty="0">
                <a:solidFill>
                  <a:prstClr val="black"/>
                </a:solidFill>
                <a:cs typeface="Calibri"/>
              </a:rPr>
              <a:t>va</a:t>
            </a:r>
            <a:r>
              <a:rPr sz="19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1900" dirty="0">
                <a:solidFill>
                  <a:prstClr val="black"/>
                </a:solidFill>
                <a:cs typeface="Calibri"/>
              </a:rPr>
              <a:t>i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19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19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9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prstClr val="black"/>
                </a:solidFill>
                <a:cs typeface="Calibri"/>
              </a:rPr>
              <a:t>h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900" dirty="0">
                <a:solidFill>
                  <a:prstClr val="black"/>
                </a:solidFill>
                <a:cs typeface="Calibri"/>
              </a:rPr>
              <a:t>u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se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ho</a:t>
            </a:r>
            <a:r>
              <a:rPr sz="1900" dirty="0">
                <a:solidFill>
                  <a:prstClr val="black"/>
                </a:solidFill>
                <a:cs typeface="Calibri"/>
              </a:rPr>
              <a:t>l</a:t>
            </a:r>
            <a:r>
              <a:rPr sz="1900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19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2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: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cs typeface="Calibri"/>
              </a:rPr>
              <a:t>(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1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6</a:t>
            </a:r>
            <a:r>
              <a:rPr sz="1900" spc="-10" dirty="0">
                <a:solidFill>
                  <a:prstClr val="black"/>
                </a:solidFill>
                <a:cs typeface="Calibri"/>
              </a:rPr>
              <a:t>7</a:t>
            </a:r>
            <a:r>
              <a:rPr sz="1900" spc="-20" dirty="0">
                <a:solidFill>
                  <a:prstClr val="black"/>
                </a:solidFill>
                <a:cs typeface="Calibri"/>
              </a:rPr>
              <a:t>+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1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67</a:t>
            </a:r>
            <a:r>
              <a:rPr sz="1900" spc="-20" dirty="0">
                <a:solidFill>
                  <a:prstClr val="black"/>
                </a:solidFill>
                <a:cs typeface="Calibri"/>
              </a:rPr>
              <a:t>+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1</a:t>
            </a:r>
            <a:r>
              <a:rPr sz="1900" spc="-10" dirty="0">
                <a:solidFill>
                  <a:prstClr val="black"/>
                </a:solidFill>
                <a:cs typeface="Calibri"/>
              </a:rPr>
              <a:t>.6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7</a:t>
            </a:r>
            <a:r>
              <a:rPr sz="1900" spc="-20" dirty="0">
                <a:solidFill>
                  <a:prstClr val="black"/>
                </a:solidFill>
                <a:cs typeface="Calibri"/>
              </a:rPr>
              <a:t>+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0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56</a:t>
            </a:r>
            <a:r>
              <a:rPr sz="1900" spc="-20" dirty="0">
                <a:solidFill>
                  <a:prstClr val="black"/>
                </a:solidFill>
                <a:cs typeface="Calibri"/>
              </a:rPr>
              <a:t>+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0</a:t>
            </a:r>
            <a:r>
              <a:rPr sz="1900" spc="-10" dirty="0">
                <a:solidFill>
                  <a:prstClr val="black"/>
                </a:solidFill>
                <a:cs typeface="Calibri"/>
              </a:rPr>
              <a:t>.5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6</a:t>
            </a:r>
            <a:r>
              <a:rPr sz="1900" spc="-20" dirty="0">
                <a:solidFill>
                  <a:prstClr val="black"/>
                </a:solidFill>
                <a:cs typeface="Calibri"/>
              </a:rPr>
              <a:t>+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0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56</a:t>
            </a:r>
            <a:r>
              <a:rPr sz="1900" spc="-20" dirty="0">
                <a:solidFill>
                  <a:prstClr val="black"/>
                </a:solidFill>
                <a:cs typeface="Calibri"/>
              </a:rPr>
              <a:t>+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0</a:t>
            </a:r>
            <a:r>
              <a:rPr sz="19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1900" spc="-15" dirty="0">
                <a:solidFill>
                  <a:prstClr val="black"/>
                </a:solidFill>
                <a:cs typeface="Calibri"/>
              </a:rPr>
              <a:t>56</a:t>
            </a:r>
            <a:r>
              <a:rPr sz="1900" spc="-10" dirty="0" smtClean="0">
                <a:solidFill>
                  <a:prstClr val="black"/>
                </a:solidFill>
                <a:cs typeface="Calibri"/>
              </a:rPr>
              <a:t>)</a:t>
            </a:r>
            <a:r>
              <a:rPr sz="1900" spc="-20" dirty="0" smtClean="0">
                <a:solidFill>
                  <a:prstClr val="black"/>
                </a:solidFill>
                <a:cs typeface="Calibri"/>
              </a:rPr>
              <a:t>=</a:t>
            </a:r>
            <a:r>
              <a:rPr lang="en-US" sz="1900" spc="-20" dirty="0" smtClean="0">
                <a:solidFill>
                  <a:prstClr val="black"/>
                </a:solidFill>
                <a:cs typeface="Calibri"/>
              </a:rPr>
              <a:t>0.</a:t>
            </a:r>
            <a:r>
              <a:rPr sz="1900" spc="-15" dirty="0" smtClean="0">
                <a:solidFill>
                  <a:prstClr val="black"/>
                </a:solidFill>
                <a:cs typeface="Calibri"/>
              </a:rPr>
              <a:t>722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2710" name="object 9"/>
          <p:cNvSpPr>
            <a:spLocks/>
          </p:cNvSpPr>
          <p:nvPr/>
        </p:nvSpPr>
        <p:spPr bwMode="auto">
          <a:xfrm>
            <a:off x="3743325" y="2867025"/>
            <a:ext cx="1398588" cy="0"/>
          </a:xfrm>
          <a:custGeom>
            <a:avLst/>
            <a:gdLst>
              <a:gd name="T0" fmla="*/ 0 w 1397635"/>
              <a:gd name="T1" fmla="*/ 1398920 w 139763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97635">
                <a:moveTo>
                  <a:pt x="0" y="0"/>
                </a:moveTo>
                <a:lnTo>
                  <a:pt x="1397014" y="0"/>
                </a:lnTo>
              </a:path>
            </a:pathLst>
          </a:custGeom>
          <a:noFill/>
          <a:ln w="1233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1063" y="2686050"/>
            <a:ext cx="2801937" cy="339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3600" b="1" baseline="1157" dirty="0">
                <a:solidFill>
                  <a:prstClr val="black"/>
                </a:solidFill>
                <a:cs typeface="Calibri"/>
              </a:rPr>
              <a:t>H</a:t>
            </a:r>
            <a:r>
              <a:rPr sz="3600" b="1" spc="-22" baseline="1157" dirty="0">
                <a:solidFill>
                  <a:prstClr val="black"/>
                </a:solidFill>
                <a:cs typeface="Calibri"/>
              </a:rPr>
              <a:t>e</a:t>
            </a:r>
            <a:r>
              <a:rPr sz="3600" b="1" spc="-37" baseline="1157" dirty="0">
                <a:solidFill>
                  <a:prstClr val="black"/>
                </a:solidFill>
                <a:cs typeface="Calibri"/>
              </a:rPr>
              <a:t>a</a:t>
            </a:r>
            <a:r>
              <a:rPr sz="3600" b="1" spc="-15" baseline="1157" dirty="0">
                <a:solidFill>
                  <a:prstClr val="black"/>
                </a:solidFill>
                <a:cs typeface="Calibri"/>
              </a:rPr>
              <a:t>d</a:t>
            </a:r>
            <a:r>
              <a:rPr sz="3600" b="1" spc="-7" baseline="1157" dirty="0">
                <a:solidFill>
                  <a:prstClr val="black"/>
                </a:solidFill>
                <a:cs typeface="Calibri"/>
              </a:rPr>
              <a:t>c</a:t>
            </a:r>
            <a:r>
              <a:rPr sz="3600" b="1" spc="7" baseline="1157" dirty="0">
                <a:solidFill>
                  <a:prstClr val="black"/>
                </a:solidFill>
                <a:cs typeface="Calibri"/>
              </a:rPr>
              <a:t>o</a:t>
            </a:r>
            <a:r>
              <a:rPr sz="3600" b="1" spc="-15" baseline="1157" dirty="0">
                <a:solidFill>
                  <a:prstClr val="black"/>
                </a:solidFill>
                <a:cs typeface="Calibri"/>
              </a:rPr>
              <a:t>u</a:t>
            </a:r>
            <a:r>
              <a:rPr sz="3600" b="1" spc="-52" baseline="1157" dirty="0">
                <a:solidFill>
                  <a:prstClr val="black"/>
                </a:solidFill>
                <a:cs typeface="Calibri"/>
              </a:rPr>
              <a:t>n</a:t>
            </a:r>
            <a:r>
              <a:rPr sz="3600" b="1" spc="-15" baseline="1157" dirty="0">
                <a:solidFill>
                  <a:prstClr val="black"/>
                </a:solidFill>
                <a:cs typeface="Calibri"/>
              </a:rPr>
              <a:t>t</a:t>
            </a:r>
            <a:r>
              <a:rPr sz="3600" b="1" spc="-120" baseline="1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00" b="1" spc="-60" baseline="1157" dirty="0">
                <a:solidFill>
                  <a:prstClr val="black"/>
                </a:solidFill>
                <a:cs typeface="Calibri"/>
              </a:rPr>
              <a:t>r</a:t>
            </a:r>
            <a:r>
              <a:rPr sz="3600" b="1" spc="-75" baseline="1157" dirty="0">
                <a:solidFill>
                  <a:prstClr val="black"/>
                </a:solidFill>
                <a:cs typeface="Calibri"/>
              </a:rPr>
              <a:t>a</a:t>
            </a:r>
            <a:r>
              <a:rPr sz="3600" b="1" spc="-15" baseline="1157" dirty="0">
                <a:solidFill>
                  <a:prstClr val="black"/>
                </a:solidFill>
                <a:cs typeface="Calibri"/>
              </a:rPr>
              <a:t>t</a:t>
            </a:r>
            <a:r>
              <a:rPr sz="3600" b="1" baseline="1157" dirty="0">
                <a:solidFill>
                  <a:prstClr val="black"/>
                </a:solidFill>
                <a:cs typeface="Calibri"/>
              </a:rPr>
              <a:t>i</a:t>
            </a:r>
            <a:r>
              <a:rPr sz="3600" b="1" spc="-22" baseline="1157" dirty="0">
                <a:solidFill>
                  <a:prstClr val="black"/>
                </a:solidFill>
                <a:cs typeface="Calibri"/>
              </a:rPr>
              <a:t>o=</a:t>
            </a:r>
            <a:r>
              <a:rPr sz="3600" b="1" spc="277" baseline="1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300" i="1" spc="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7000" y="2686050"/>
            <a:ext cx="766763" cy="338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30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Times New Roman"/>
                <a:cs typeface="Times New Roman"/>
              </a:rPr>
              <a:t>0.</a:t>
            </a:r>
            <a:r>
              <a:rPr sz="2300" spc="-5" dirty="0">
                <a:solidFill>
                  <a:prstClr val="black"/>
                </a:solidFill>
                <a:latin typeface="Times New Roman"/>
                <a:cs typeface="Times New Roman"/>
              </a:rPr>
              <a:t>80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51263" y="2916238"/>
            <a:ext cx="1390650" cy="339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30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2300" spc="-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300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r>
              <a:rPr sz="2300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3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2300" spc="-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30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2875" y="2498725"/>
            <a:ext cx="984250" cy="339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300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r>
              <a:rPr sz="2300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3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2300" spc="-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30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93963" y="3470275"/>
            <a:ext cx="4932362" cy="280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085" indent="-286385">
              <a:buFont typeface="Arial"/>
              <a:buChar char="•"/>
              <a:tabLst>
                <a:tab pos="299720" algn="l"/>
              </a:tabLst>
              <a:defRPr/>
            </a:pP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8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  <a:r>
              <a:rPr sz="20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eo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le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7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or</a:t>
            </a: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se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ol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endParaRPr sz="2000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72716" name="object 15"/>
          <p:cNvSpPr>
            <a:spLocks/>
          </p:cNvSpPr>
          <p:nvPr/>
        </p:nvSpPr>
        <p:spPr bwMode="auto">
          <a:xfrm>
            <a:off x="3252788" y="4406900"/>
            <a:ext cx="3787775" cy="0"/>
          </a:xfrm>
          <a:custGeom>
            <a:avLst/>
            <a:gdLst>
              <a:gd name="T0" fmla="*/ 0 w 3788409"/>
              <a:gd name="T1" fmla="*/ 3786559 w 37884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788409">
                <a:moveTo>
                  <a:pt x="0" y="0"/>
                </a:moveTo>
                <a:lnTo>
                  <a:pt x="3787827" y="0"/>
                </a:lnTo>
              </a:path>
            </a:pathLst>
          </a:custGeom>
          <a:noFill/>
          <a:ln w="122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7075" y="4041775"/>
            <a:ext cx="7145338" cy="522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700" b="1" spc="-7" baseline="3086" dirty="0">
                <a:solidFill>
                  <a:prstClr val="black"/>
                </a:solidFill>
                <a:cs typeface="Calibri"/>
              </a:rPr>
              <a:t>I</a:t>
            </a:r>
            <a:r>
              <a:rPr sz="2700" b="1" spc="-60" baseline="3086" dirty="0">
                <a:solidFill>
                  <a:prstClr val="black"/>
                </a:solidFill>
                <a:cs typeface="Calibri"/>
              </a:rPr>
              <a:t>n</a:t>
            </a:r>
            <a:r>
              <a:rPr sz="2700" b="1" spc="-52" baseline="3086" dirty="0">
                <a:solidFill>
                  <a:prstClr val="black"/>
                </a:solidFill>
                <a:cs typeface="Calibri"/>
              </a:rPr>
              <a:t>t</a:t>
            </a:r>
            <a:r>
              <a:rPr sz="2700" b="1" baseline="3086" dirty="0">
                <a:solidFill>
                  <a:prstClr val="black"/>
                </a:solidFill>
                <a:cs typeface="Calibri"/>
              </a:rPr>
              <a:t>e</a:t>
            </a:r>
            <a:r>
              <a:rPr sz="2700" b="1" spc="-30" baseline="3086" dirty="0">
                <a:solidFill>
                  <a:prstClr val="black"/>
                </a:solidFill>
                <a:cs typeface="Calibri"/>
              </a:rPr>
              <a:t>n</a:t>
            </a:r>
            <a:r>
              <a:rPr sz="2700" b="1" spc="-15" baseline="3086" dirty="0">
                <a:solidFill>
                  <a:prstClr val="black"/>
                </a:solidFill>
                <a:cs typeface="Calibri"/>
              </a:rPr>
              <a:t>s</a:t>
            </a:r>
            <a:r>
              <a:rPr sz="2700" b="1" spc="-22" baseline="3086" dirty="0">
                <a:solidFill>
                  <a:prstClr val="black"/>
                </a:solidFill>
                <a:cs typeface="Calibri"/>
              </a:rPr>
              <a:t>i</a:t>
            </a:r>
            <a:r>
              <a:rPr sz="2700" b="1" spc="-15" baseline="3086" dirty="0">
                <a:solidFill>
                  <a:prstClr val="black"/>
                </a:solidFill>
                <a:cs typeface="Calibri"/>
              </a:rPr>
              <a:t>ty</a:t>
            </a:r>
            <a:r>
              <a:rPr sz="2700" b="1" spc="-52" baseline="30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b="1" spc="-30" baseline="3086" dirty="0">
                <a:solidFill>
                  <a:prstClr val="black"/>
                </a:solidFill>
                <a:cs typeface="Calibri"/>
              </a:rPr>
              <a:t>o</a:t>
            </a:r>
            <a:r>
              <a:rPr sz="2700" b="1" baseline="3086" dirty="0">
                <a:solidFill>
                  <a:prstClr val="black"/>
                </a:solidFill>
                <a:cs typeface="Calibri"/>
              </a:rPr>
              <a:t>f</a:t>
            </a:r>
            <a:r>
              <a:rPr sz="2700" b="1" spc="-60" baseline="30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b="1" spc="-22" baseline="3086" dirty="0">
                <a:solidFill>
                  <a:prstClr val="black"/>
                </a:solidFill>
                <a:cs typeface="Calibri"/>
              </a:rPr>
              <a:t>p</a:t>
            </a:r>
            <a:r>
              <a:rPr sz="2700" b="1" spc="-30" baseline="3086" dirty="0">
                <a:solidFill>
                  <a:prstClr val="black"/>
                </a:solidFill>
                <a:cs typeface="Calibri"/>
              </a:rPr>
              <a:t>o</a:t>
            </a:r>
            <a:r>
              <a:rPr sz="2700" b="1" spc="-60" baseline="3086" dirty="0">
                <a:solidFill>
                  <a:prstClr val="black"/>
                </a:solidFill>
                <a:cs typeface="Calibri"/>
              </a:rPr>
              <a:t>v</a:t>
            </a:r>
            <a:r>
              <a:rPr sz="2700" b="1" baseline="3086" dirty="0">
                <a:solidFill>
                  <a:prstClr val="black"/>
                </a:solidFill>
                <a:cs typeface="Calibri"/>
              </a:rPr>
              <a:t>e</a:t>
            </a:r>
            <a:r>
              <a:rPr sz="2700" b="1" spc="7" baseline="3086" dirty="0">
                <a:solidFill>
                  <a:prstClr val="black"/>
                </a:solidFill>
                <a:cs typeface="Calibri"/>
              </a:rPr>
              <a:t>r</a:t>
            </a:r>
            <a:r>
              <a:rPr sz="2700" b="1" spc="-15" baseline="3086" dirty="0">
                <a:solidFill>
                  <a:prstClr val="black"/>
                </a:solidFill>
                <a:cs typeface="Calibri"/>
              </a:rPr>
              <a:t>t</a:t>
            </a:r>
            <a:r>
              <a:rPr sz="2700" b="1" spc="-7" baseline="3086" dirty="0">
                <a:solidFill>
                  <a:prstClr val="black"/>
                </a:solidFill>
                <a:cs typeface="Calibri"/>
              </a:rPr>
              <a:t>y</a:t>
            </a:r>
            <a:r>
              <a:rPr sz="2700" b="1" baseline="3086" dirty="0">
                <a:solidFill>
                  <a:prstClr val="black"/>
                </a:solidFill>
                <a:cs typeface="Calibri"/>
              </a:rPr>
              <a:t>=</a:t>
            </a:r>
            <a:r>
              <a:rPr sz="2700" b="1" spc="67" baseline="30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300" i="1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00" spc="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spc="37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5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0.722</a:t>
            </a:r>
            <a:r>
              <a:rPr sz="3450" spc="-532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r>
              <a:rPr sz="3450" spc="-532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r>
              <a:rPr sz="3450" spc="-262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baseline="35024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3450" spc="-27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0.389</a:t>
            </a:r>
            <a:r>
              <a:rPr sz="3450" spc="-532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spc="27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r>
              <a:rPr sz="345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3450" spc="-375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baseline="35024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3450" spc="-27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0.500</a:t>
            </a:r>
            <a:r>
              <a:rPr sz="3450" spc="-532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r>
              <a:rPr sz="3450" spc="-48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4)</a:t>
            </a:r>
            <a:r>
              <a:rPr sz="3450" spc="225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prstClr val="black"/>
                </a:solidFill>
                <a:latin typeface="Times New Roman"/>
                <a:cs typeface="Times New Roman"/>
              </a:rPr>
              <a:t>0.</a:t>
            </a:r>
            <a:r>
              <a:rPr sz="2300" spc="-5" dirty="0">
                <a:solidFill>
                  <a:prstClr val="black"/>
                </a:solidFill>
                <a:latin typeface="Times New Roman"/>
                <a:cs typeface="Times New Roman"/>
              </a:rPr>
              <a:t>56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2718" name="object 17"/>
          <p:cNvSpPr txBox="1">
            <a:spLocks noChangeArrowheads="1"/>
          </p:cNvSpPr>
          <p:nvPr/>
        </p:nvSpPr>
        <p:spPr bwMode="auto">
          <a:xfrm>
            <a:off x="2493963" y="4457700"/>
            <a:ext cx="55467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2300" smtClean="0">
                <a:solidFill>
                  <a:srgbClr val="000000"/>
                </a:solidFill>
                <a:latin typeface="Symbol" pitchFamily="18" charset="2"/>
              </a:rPr>
              <a:t></a:t>
            </a: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300" smtClean="0">
                <a:solidFill>
                  <a:srgbClr val="000000"/>
                </a:solidFill>
                <a:latin typeface="Symbol" pitchFamily="18" charset="2"/>
              </a:rPr>
              <a:t></a:t>
            </a: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eaLnBrk="1" fontAlgn="base" hangingPunct="1">
              <a:spcBef>
                <a:spcPts val="16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average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poor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person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56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percent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weighted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Gill Sans MT" pitchFamily="34" charset="0"/>
              </a:rPr>
              <a:t>indicators</a:t>
            </a:r>
          </a:p>
          <a:p>
            <a:pPr eaLnBrk="1" fontAlgn="base" hangingPunct="1">
              <a:spcBef>
                <a:spcPts val="1763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Gill Sans MT" pitchFamily="34" charset="0"/>
              </a:rPr>
              <a:t>MPI=</a:t>
            </a: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000000"/>
                </a:solidFill>
                <a:latin typeface="Gill Sans MT" pitchFamily="34" charset="0"/>
              </a:rPr>
              <a:t>H</a:t>
            </a:r>
            <a:r>
              <a:rPr lang="en-US" sz="3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000000"/>
                </a:solidFill>
                <a:latin typeface="Gill Sans MT" pitchFamily="34" charset="0"/>
              </a:rPr>
              <a:t>×</a:t>
            </a:r>
            <a:r>
              <a:rPr lang="en-US" sz="3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3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latin typeface="Gill Sans MT" pitchFamily="34" charset="0"/>
              </a:rPr>
              <a:t>=</a:t>
            </a: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latin typeface="Gill Sans MT" pitchFamily="34" charset="0"/>
              </a:rPr>
              <a:t>0.45</a:t>
            </a:r>
            <a:endParaRPr lang="en-US" sz="320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2719" name="object 18"/>
          <p:cNvSpPr>
            <a:spLocks/>
          </p:cNvSpPr>
          <p:nvPr/>
        </p:nvSpPr>
        <p:spPr bwMode="auto">
          <a:xfrm>
            <a:off x="8089900" y="3687763"/>
            <a:ext cx="1395413" cy="1131887"/>
          </a:xfrm>
          <a:custGeom>
            <a:avLst/>
            <a:gdLst>
              <a:gd name="T0" fmla="*/ 0 w 1396365"/>
              <a:gd name="T1" fmla="*/ 1132712 h 1130935"/>
              <a:gd name="T2" fmla="*/ 1394080 w 1396365"/>
              <a:gd name="T3" fmla="*/ 1132712 h 1130935"/>
              <a:gd name="T4" fmla="*/ 1394080 w 1396365"/>
              <a:gd name="T5" fmla="*/ 0 h 1130935"/>
              <a:gd name="T6" fmla="*/ 0 w 1396365"/>
              <a:gd name="T7" fmla="*/ 0 h 1130935"/>
              <a:gd name="T8" fmla="*/ 0 w 1396365"/>
              <a:gd name="T9" fmla="*/ 1132712 h 1130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6365" h="1130935">
                <a:moveTo>
                  <a:pt x="0" y="1130807"/>
                </a:moveTo>
                <a:lnTo>
                  <a:pt x="1395983" y="1130807"/>
                </a:lnTo>
                <a:lnTo>
                  <a:pt x="1395983" y="0"/>
                </a:lnTo>
                <a:lnTo>
                  <a:pt x="0" y="0"/>
                </a:lnTo>
                <a:lnTo>
                  <a:pt x="0" y="1130807"/>
                </a:lnTo>
                <a:close/>
              </a:path>
            </a:pathLst>
          </a:custGeom>
          <a:solidFill>
            <a:srgbClr val="59C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2720" name="object 19"/>
          <p:cNvSpPr>
            <a:spLocks/>
          </p:cNvSpPr>
          <p:nvPr/>
        </p:nvSpPr>
        <p:spPr bwMode="auto">
          <a:xfrm>
            <a:off x="8578850" y="4441825"/>
            <a:ext cx="862013" cy="0"/>
          </a:xfrm>
          <a:custGeom>
            <a:avLst/>
            <a:gdLst>
              <a:gd name="T0" fmla="*/ 0 w 862965"/>
              <a:gd name="T1" fmla="*/ 860739 w 8629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62965">
                <a:moveTo>
                  <a:pt x="0" y="0"/>
                </a:moveTo>
                <a:lnTo>
                  <a:pt x="862642" y="0"/>
                </a:lnTo>
              </a:path>
            </a:pathLst>
          </a:custGeom>
          <a:noFill/>
          <a:ln w="11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29688" y="4500563"/>
            <a:ext cx="158750" cy="2905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82025" y="3738563"/>
            <a:ext cx="858838" cy="717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4300">
              <a:lnSpc>
                <a:spcPts val="880"/>
              </a:lnSpc>
              <a:defRPr/>
            </a:pPr>
            <a:r>
              <a:rPr sz="12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160"/>
              </a:lnSpc>
              <a:defRPr/>
            </a:pPr>
            <a:r>
              <a:rPr sz="4650" spc="405" baseline="-8960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20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i="1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i="1" spc="-3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6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50" i="1" spc="-3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3975">
              <a:spcBef>
                <a:spcPts val="180"/>
              </a:spcBef>
              <a:defRPr/>
            </a:pPr>
            <a:r>
              <a:rPr sz="1200" i="1" spc="9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00" spc="-6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37525" y="4278313"/>
            <a:ext cx="387350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50" i="1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050" dirty="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72724" name="object 23"/>
          <p:cNvSpPr>
            <a:spLocks/>
          </p:cNvSpPr>
          <p:nvPr/>
        </p:nvSpPr>
        <p:spPr bwMode="auto">
          <a:xfrm>
            <a:off x="8550275" y="2527300"/>
            <a:ext cx="935038" cy="828675"/>
          </a:xfrm>
          <a:custGeom>
            <a:avLst/>
            <a:gdLst>
              <a:gd name="T0" fmla="*/ 0 w 935990"/>
              <a:gd name="T1" fmla="*/ 827786 h 829310"/>
              <a:gd name="T2" fmla="*/ 933832 w 935990"/>
              <a:gd name="T3" fmla="*/ 827786 h 829310"/>
              <a:gd name="T4" fmla="*/ 933832 w 935990"/>
              <a:gd name="T5" fmla="*/ 0 h 829310"/>
              <a:gd name="T6" fmla="*/ 0 w 935990"/>
              <a:gd name="T7" fmla="*/ 0 h 829310"/>
              <a:gd name="T8" fmla="*/ 0 w 935990"/>
              <a:gd name="T9" fmla="*/ 827786 h 829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5990" h="829310">
                <a:moveTo>
                  <a:pt x="0" y="829055"/>
                </a:moveTo>
                <a:lnTo>
                  <a:pt x="935735" y="829055"/>
                </a:lnTo>
                <a:lnTo>
                  <a:pt x="935735" y="0"/>
                </a:lnTo>
                <a:lnTo>
                  <a:pt x="0" y="0"/>
                </a:lnTo>
                <a:lnTo>
                  <a:pt x="0" y="829055"/>
                </a:lnTo>
                <a:close/>
              </a:path>
            </a:pathLst>
          </a:custGeom>
          <a:solidFill>
            <a:srgbClr val="59C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2725" name="object 24"/>
          <p:cNvSpPr>
            <a:spLocks/>
          </p:cNvSpPr>
          <p:nvPr/>
        </p:nvSpPr>
        <p:spPr bwMode="auto">
          <a:xfrm>
            <a:off x="9209088" y="2954338"/>
            <a:ext cx="204787" cy="0"/>
          </a:xfrm>
          <a:custGeom>
            <a:avLst/>
            <a:gdLst>
              <a:gd name="T0" fmla="*/ 0 w 204470"/>
              <a:gd name="T1" fmla="*/ 204565 w 20447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4470">
                <a:moveTo>
                  <a:pt x="0" y="0"/>
                </a:moveTo>
                <a:lnTo>
                  <a:pt x="203932" y="0"/>
                </a:lnTo>
              </a:path>
            </a:pathLst>
          </a:custGeom>
          <a:noFill/>
          <a:ln w="133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2726" name="object 25"/>
          <p:cNvSpPr txBox="1">
            <a:spLocks noChangeArrowheads="1"/>
          </p:cNvSpPr>
          <p:nvPr/>
        </p:nvSpPr>
        <p:spPr bwMode="auto">
          <a:xfrm>
            <a:off x="8594725" y="2574925"/>
            <a:ext cx="8128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ts val="2488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500" smtClean="0">
                <a:solidFill>
                  <a:srgbClr val="000000"/>
                </a:solidFill>
                <a:latin typeface="Symbol" pitchFamily="18" charset="2"/>
              </a:rPr>
              <a:t>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baseline="36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3700" baseline="36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lnSpc>
                <a:spcPts val="2488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5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28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29" name="object 29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30" name="object 30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114</a:t>
            </a:r>
          </a:p>
        </p:txBody>
      </p:sp>
    </p:spTree>
    <p:extLst>
      <p:ext uri="{BB962C8B-B14F-4D97-AF65-F5344CB8AC3E}">
        <p14:creationId xmlns:p14="http://schemas.microsoft.com/office/powerpoint/2010/main" val="12015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bject 2"/>
          <p:cNvSpPr>
            <a:spLocks/>
          </p:cNvSpPr>
          <p:nvPr/>
        </p:nvSpPr>
        <p:spPr bwMode="auto">
          <a:xfrm>
            <a:off x="354013" y="0"/>
            <a:ext cx="5380037" cy="288925"/>
          </a:xfrm>
          <a:custGeom>
            <a:avLst/>
            <a:gdLst>
              <a:gd name="T0" fmla="*/ 0 w 5379720"/>
              <a:gd name="T1" fmla="*/ 288290 h 289560"/>
              <a:gd name="T2" fmla="*/ 5380353 w 5379720"/>
              <a:gd name="T3" fmla="*/ 288290 h 289560"/>
              <a:gd name="T4" fmla="*/ 5380353 w 5379720"/>
              <a:gd name="T5" fmla="*/ 0 h 289560"/>
              <a:gd name="T6" fmla="*/ 0 w 5379720"/>
              <a:gd name="T7" fmla="*/ 0 h 289560"/>
              <a:gd name="T8" fmla="*/ 0 w 5379720"/>
              <a:gd name="T9" fmla="*/ 288290 h 289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3731" name="object 3"/>
          <p:cNvSpPr>
            <a:spLocks/>
          </p:cNvSpPr>
          <p:nvPr/>
        </p:nvSpPr>
        <p:spPr bwMode="auto">
          <a:xfrm>
            <a:off x="0" y="0"/>
            <a:ext cx="10287000" cy="977900"/>
          </a:xfrm>
          <a:custGeom>
            <a:avLst/>
            <a:gdLst>
              <a:gd name="T0" fmla="*/ 0 w 10287000"/>
              <a:gd name="T1" fmla="*/ 977138 h 978535"/>
              <a:gd name="T2" fmla="*/ 10286999 w 10287000"/>
              <a:gd name="T3" fmla="*/ 977138 h 978535"/>
              <a:gd name="T4" fmla="*/ 10286999 w 10287000"/>
              <a:gd name="T5" fmla="*/ 0 h 978535"/>
              <a:gd name="T6" fmla="*/ 0 w 10287000"/>
              <a:gd name="T7" fmla="*/ 0 h 978535"/>
              <a:gd name="T8" fmla="*/ 0 w 10287000"/>
              <a:gd name="T9" fmla="*/ 977138 h 978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3732" name="object 4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3733" name="object 5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63" y="611188"/>
            <a:ext cx="889476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640"/>
              </a:lnSpc>
              <a:defRPr/>
            </a:pP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2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odu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2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200" b="1" spc="-9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2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meas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b="1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es:</a:t>
            </a:r>
            <a:r>
              <a:rPr sz="2200" b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eth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do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4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73735" name="object 7"/>
          <p:cNvSpPr txBox="1">
            <a:spLocks noChangeArrowheads="1"/>
          </p:cNvSpPr>
          <p:nvPr/>
        </p:nvSpPr>
        <p:spPr bwMode="auto">
          <a:xfrm>
            <a:off x="360363" y="1122363"/>
            <a:ext cx="9650412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0000"/>
                </a:solidFill>
                <a:latin typeface="Gill Sans MT" pitchFamily="34" charset="0"/>
              </a:rPr>
              <a:t>Interpretation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Gill Sans MT" pitchFamily="34" charset="0"/>
              </a:rPr>
              <a:t>MPI:</a:t>
            </a:r>
            <a:endParaRPr lang="en-US" sz="26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interpretation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for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example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straightforward: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this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society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80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per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cent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people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are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MPI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poor.</a:t>
            </a:r>
          </a:p>
          <a:p>
            <a:pPr eaLnBrk="1" fontAlgn="base" hangingPunct="1"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According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MPI,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this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means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that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they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are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acute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poverty.</a:t>
            </a:r>
          </a:p>
          <a:p>
            <a:pPr algn="just" eaLnBrk="1" fontAlgn="base" hangingPunct="1">
              <a:spcBef>
                <a:spcPts val="14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They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are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at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least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either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a)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all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indicators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single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dimension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or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b)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combination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across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dimensions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such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as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being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household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with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malnourished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person,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no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clean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water,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dirt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floor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un-improved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sanitation</a:t>
            </a:r>
          </a:p>
          <a:p>
            <a:pPr eaLnBrk="1" fontAlgn="base" hangingPunct="1"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We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also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</a:rPr>
              <a:t>learn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that—on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average—the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poor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here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are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deprived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in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56 per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cent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weighted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indicators</a:t>
            </a:r>
          </a:p>
        </p:txBody>
      </p:sp>
      <p:sp>
        <p:nvSpPr>
          <p:cNvPr id="73736" name="object 8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3737" name="object 12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3738" name="object 13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75" y="109538"/>
            <a:ext cx="10102850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8" name="object 18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19" name="object 1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8143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bject 2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4755" name="object 6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4756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4757" name="object 8"/>
          <p:cNvSpPr txBox="1">
            <a:spLocks noChangeArrowheads="1"/>
          </p:cNvSpPr>
          <p:nvPr/>
        </p:nvSpPr>
        <p:spPr bwMode="auto">
          <a:xfrm>
            <a:off x="79375" y="96838"/>
            <a:ext cx="10102850" cy="591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&gt;CH1: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FFFFFF"/>
                </a:solidFill>
              </a:rPr>
              <a:t>CONCEPTS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AND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MEASUREMENTS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OF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POVERTY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5.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Introduction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measures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=</a:t>
            </a:r>
            <a:r>
              <a:rPr lang="en-US" sz="1500" b="1" dirty="0" smtClean="0">
                <a:solidFill>
                  <a:srgbClr val="000000"/>
                </a:solidFill>
                <a:latin typeface="Webdings" pitchFamily="18" charset="2"/>
              </a:rPr>
              <a:t></a:t>
            </a:r>
            <a:endParaRPr lang="en-US" sz="1500" dirty="0" smtClean="0">
              <a:solidFill>
                <a:srgbClr val="000000"/>
              </a:solidFill>
              <a:latin typeface="Webdings" pitchFamily="18" charset="2"/>
            </a:endParaRPr>
          </a:p>
          <a:p>
            <a:pPr eaLnBrk="1" fontAlgn="base" hangingPunct="1">
              <a:spcBef>
                <a:spcPts val="25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5.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Introduction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measures: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Methodology</a:t>
            </a:r>
            <a:endParaRPr lang="en-US" sz="21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825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Interpretation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MPI:</a:t>
            </a:r>
            <a:endParaRPr lang="en-US" sz="23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lnSpc>
                <a:spcPts val="2275"/>
              </a:lnSpc>
              <a:spcBef>
                <a:spcPts val="9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represents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share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population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that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Gill Sans MT" pitchFamily="34" charset="0"/>
              </a:rPr>
              <a:t>multidimensionally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poor </a:t>
            </a:r>
            <a:r>
              <a:rPr lang="en-US" sz="2100" b="1" i="1" dirty="0" smtClean="0">
                <a:solidFill>
                  <a:srgbClr val="000000"/>
                </a:solidFill>
                <a:latin typeface="Gill Sans MT" pitchFamily="34" charset="0"/>
              </a:rPr>
              <a:t>adjusted</a:t>
            </a:r>
            <a:r>
              <a:rPr lang="en-U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by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intensity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deprivation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suffered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adjustment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necessary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because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only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look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H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merely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know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that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80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per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cent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population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poor.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But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are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they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all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equally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poor?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Are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they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deprived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in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100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per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cent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all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considered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deprivations?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society,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not.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average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poor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person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56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per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cent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weighted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indicators,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so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intensity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56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per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cent.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These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called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“weighted” indicators,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because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create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deprivation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score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smtClean="0">
                <a:solidFill>
                  <a:srgbClr val="000000"/>
                </a:solidFill>
                <a:latin typeface="Gill Sans MT" pitchFamily="34" charset="0"/>
              </a:rPr>
              <a:t>c</a:t>
            </a:r>
            <a:r>
              <a:rPr lang="en-US" sz="2100" i="1" baseline="-20000" dirty="0" smtClean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en-US" sz="2100" i="1" baseline="-2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each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deprivation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entered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according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its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relative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weight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4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80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per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cent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figure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“adjusted” by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intensity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poverty,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that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why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what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solidFill>
                  <a:srgbClr val="000000"/>
                </a:solidFill>
                <a:latin typeface="Gill Sans MT" pitchFamily="34" charset="0"/>
              </a:rPr>
              <a:t>Alkire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Foster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(2007,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2011a)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call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Adjusted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Headcount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Ratio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.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4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was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society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with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80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percent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poor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people,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all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them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were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latin typeface="Gill Sans MT" pitchFamily="34" charset="0"/>
              </a:rPr>
              <a:t>all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indicators,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would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be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1,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thus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MPI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would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equal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H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Alternatively,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was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society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where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100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per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cent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people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were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poor,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Gill Sans MT" pitchFamily="34" charset="0"/>
              </a:rPr>
              <a:t>then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MPI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would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be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equal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to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2" name="object 12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13" name="object 1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116</a:t>
            </a:r>
          </a:p>
        </p:txBody>
      </p:sp>
    </p:spTree>
    <p:extLst>
      <p:ext uri="{BB962C8B-B14F-4D97-AF65-F5344CB8AC3E}">
        <p14:creationId xmlns:p14="http://schemas.microsoft.com/office/powerpoint/2010/main" val="12285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bject 2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79" name="object 5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80932 h 283845"/>
              <a:gd name="T2" fmla="*/ 4601843 w 4602480"/>
              <a:gd name="T3" fmla="*/ 280932 h 283845"/>
              <a:gd name="T4" fmla="*/ 4601843 w 4602480"/>
              <a:gd name="T5" fmla="*/ 0 h 283845"/>
              <a:gd name="T6" fmla="*/ 0 w 4602480"/>
              <a:gd name="T7" fmla="*/ 0 h 283845"/>
              <a:gd name="T8" fmla="*/ 0 w 4602480"/>
              <a:gd name="T9" fmla="*/ 280932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80" name="object 6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81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82" name="object 8"/>
          <p:cNvSpPr txBox="1">
            <a:spLocks noChangeArrowheads="1"/>
          </p:cNvSpPr>
          <p:nvPr/>
        </p:nvSpPr>
        <p:spPr bwMode="auto">
          <a:xfrm>
            <a:off x="79375" y="96838"/>
            <a:ext cx="101028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&gt;CH1: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FFFFFF"/>
                </a:solidFill>
              </a:rPr>
              <a:t>CONCEPTS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AND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MEASUREMENTS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OF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POVERTY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5.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Introduction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measures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=</a:t>
            </a:r>
            <a:r>
              <a:rPr lang="en-US" sz="1500" b="1" dirty="0" smtClean="0">
                <a:solidFill>
                  <a:srgbClr val="000000"/>
                </a:solidFill>
                <a:latin typeface="Webdings" pitchFamily="18" charset="2"/>
              </a:rPr>
              <a:t></a:t>
            </a:r>
            <a:endParaRPr lang="en-US" sz="1500" dirty="0" smtClean="0">
              <a:solidFill>
                <a:srgbClr val="000000"/>
              </a:solidFill>
              <a:latin typeface="Webdings" pitchFamily="18" charset="2"/>
            </a:endParaRPr>
          </a:p>
          <a:p>
            <a:pPr eaLnBrk="1" fontAlgn="base" hangingPunct="1">
              <a:spcBef>
                <a:spcPts val="25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5.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Introduction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measures: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Methodology</a:t>
            </a:r>
            <a:endParaRPr lang="en-US" sz="21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863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Interpretation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MPI:</a:t>
            </a:r>
            <a:endParaRPr lang="en-US" sz="22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different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but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related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way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interpreting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say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that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it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reflects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proportion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weighted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deprivations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that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poor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experience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in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a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society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out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all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total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potential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deprivations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that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society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could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Gill Sans MT" pitchFamily="34" charset="0"/>
              </a:rPr>
              <a:t>experience</a:t>
            </a:r>
            <a:endParaRPr lang="en-US" sz="2700" dirty="0" smtClean="0">
              <a:solidFill>
                <a:srgbClr val="FF0000"/>
              </a:solidFill>
              <a:latin typeface="Gill Sans MT" pitchFamily="34" charset="0"/>
            </a:endParaRPr>
          </a:p>
          <a:p>
            <a:pPr eaLnBrk="1" fontAlgn="base" hangingPunct="1">
              <a:lnSpc>
                <a:spcPts val="2913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everyone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was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all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considered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indicators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a society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would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be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100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per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cent.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4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If,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as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example,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80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per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cent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people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who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are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poor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were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all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considered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indicators,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would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be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80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percent.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However,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because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they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are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on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average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56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per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cent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weighted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indicators,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that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society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45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per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cent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total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potential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deprivations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it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could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experience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Gill Sans MT" pitchFamily="34" charset="0"/>
              </a:rPr>
              <a:t>overall.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2" name="object 12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13" name="object 1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20334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07451"/>
            <a:ext cx="9645650" cy="5119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0" dirty="0">
                <a:latin typeface="Gill Sans MT"/>
                <a:cs typeface="Gill Sans MT"/>
              </a:rPr>
              <a:t>2.</a:t>
            </a:r>
            <a:r>
              <a:rPr sz="2600" b="1" spc="-204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D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-5" dirty="0">
                <a:latin typeface="Gill Sans MT"/>
                <a:cs typeface="Gill Sans MT"/>
              </a:rPr>
              <a:t>f</a:t>
            </a:r>
            <a:r>
              <a:rPr sz="2600" b="1" spc="-15" dirty="0">
                <a:latin typeface="Gill Sans MT"/>
                <a:cs typeface="Gill Sans MT"/>
              </a:rPr>
              <a:t>in</a:t>
            </a:r>
            <a:r>
              <a:rPr sz="2600" b="1" spc="-25" dirty="0">
                <a:latin typeface="Gill Sans MT"/>
                <a:cs typeface="Gill Sans MT"/>
              </a:rPr>
              <a:t>i</a:t>
            </a:r>
            <a:r>
              <a:rPr sz="2600" b="1" spc="-15" dirty="0">
                <a:latin typeface="Gill Sans MT"/>
                <a:cs typeface="Gill Sans MT"/>
              </a:rPr>
              <a:t>tion</a:t>
            </a:r>
            <a:r>
              <a:rPr sz="2600" b="1" spc="90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Gill Sans MT"/>
                <a:cs typeface="Gill Sans MT"/>
              </a:rPr>
              <a:t>o</a:t>
            </a:r>
            <a:r>
              <a:rPr sz="2600" b="1" spc="-10" dirty="0">
                <a:latin typeface="Gill Sans MT"/>
                <a:cs typeface="Gill Sans MT"/>
              </a:rPr>
              <a:t>f</a:t>
            </a:r>
            <a:r>
              <a:rPr sz="2600" b="1" spc="10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p</a:t>
            </a:r>
            <a:r>
              <a:rPr sz="2600" b="1" spc="-120" dirty="0">
                <a:latin typeface="Gill Sans MT"/>
                <a:cs typeface="Gill Sans MT"/>
              </a:rPr>
              <a:t>o</a:t>
            </a:r>
            <a:r>
              <a:rPr sz="2600" b="1" spc="-65" dirty="0">
                <a:latin typeface="Gill Sans MT"/>
                <a:cs typeface="Gill Sans MT"/>
              </a:rPr>
              <a:t>v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20" dirty="0">
                <a:latin typeface="Gill Sans MT"/>
                <a:cs typeface="Gill Sans MT"/>
              </a:rPr>
              <a:t>r</a:t>
            </a:r>
            <a:r>
              <a:rPr sz="2600" b="1" spc="-15" dirty="0">
                <a:latin typeface="Gill Sans MT"/>
                <a:cs typeface="Gill Sans MT"/>
              </a:rPr>
              <a:t>ty</a:t>
            </a:r>
            <a:endParaRPr sz="2600" dirty="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271780" algn="l"/>
              </a:tabLst>
            </a:pPr>
            <a:r>
              <a:rPr sz="2600" spc="-90" dirty="0">
                <a:latin typeface="Gill Sans MT"/>
                <a:cs typeface="Gill Sans MT"/>
              </a:rPr>
              <a:t>P</a:t>
            </a:r>
            <a:r>
              <a:rPr sz="2600" spc="-30" dirty="0">
                <a:latin typeface="Gill Sans MT"/>
                <a:cs typeface="Gill Sans MT"/>
              </a:rPr>
              <a:t>o</a:t>
            </a:r>
            <a:r>
              <a:rPr sz="2600" spc="-70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40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ty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means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.</a:t>
            </a:r>
            <a:r>
              <a:rPr sz="2600" spc="-10" dirty="0">
                <a:latin typeface="Gill Sans MT"/>
                <a:cs typeface="Gill Sans MT"/>
              </a:rPr>
              <a:t>.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S</a:t>
            </a:r>
            <a:r>
              <a:rPr sz="2600" b="1" spc="-35" dirty="0">
                <a:latin typeface="Gill Sans MT"/>
                <a:cs typeface="Gill Sans MT"/>
              </a:rPr>
              <a:t>o</a:t>
            </a:r>
            <a:r>
              <a:rPr sz="2600" b="1" spc="-10" dirty="0">
                <a:latin typeface="Gill Sans MT"/>
                <a:cs typeface="Gill Sans MT"/>
              </a:rPr>
              <a:t>ci</a:t>
            </a:r>
            <a:r>
              <a:rPr sz="2600" b="1" spc="-30" dirty="0">
                <a:latin typeface="Gill Sans MT"/>
                <a:cs typeface="Gill Sans MT"/>
              </a:rPr>
              <a:t>a</a:t>
            </a:r>
            <a:r>
              <a:rPr sz="2600" b="1" spc="-10" dirty="0">
                <a:latin typeface="Gill Sans MT"/>
                <a:cs typeface="Gill Sans MT"/>
              </a:rPr>
              <a:t>l</a:t>
            </a:r>
            <a:r>
              <a:rPr sz="2600" b="1" spc="114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Gill Sans MT"/>
                <a:cs typeface="Gill Sans MT"/>
              </a:rPr>
              <a:t>e</a:t>
            </a:r>
            <a:r>
              <a:rPr sz="2600" b="1" spc="-10" dirty="0">
                <a:latin typeface="Gill Sans MT"/>
                <a:cs typeface="Gill Sans MT"/>
              </a:rPr>
              <a:t>x</a:t>
            </a:r>
            <a:r>
              <a:rPr sz="2600" b="1" spc="-15" dirty="0">
                <a:latin typeface="Gill Sans MT"/>
                <a:cs typeface="Gill Sans MT"/>
              </a:rPr>
              <a:t>clu</a:t>
            </a:r>
            <a:r>
              <a:rPr sz="2600" b="1" spc="-25" dirty="0">
                <a:latin typeface="Gill Sans MT"/>
                <a:cs typeface="Gill Sans MT"/>
              </a:rPr>
              <a:t>s</a:t>
            </a:r>
            <a:r>
              <a:rPr sz="2600" b="1" spc="-10" dirty="0">
                <a:latin typeface="Gill Sans MT"/>
                <a:cs typeface="Gill Sans MT"/>
              </a:rPr>
              <a:t>i</a:t>
            </a:r>
            <a:r>
              <a:rPr sz="2600" b="1" spc="-35" dirty="0">
                <a:latin typeface="Gill Sans MT"/>
                <a:cs typeface="Gill Sans MT"/>
              </a:rPr>
              <a:t>o</a:t>
            </a:r>
            <a:r>
              <a:rPr sz="2600" b="1" spc="-20" dirty="0">
                <a:latin typeface="Gill Sans MT"/>
                <a:cs typeface="Gill Sans MT"/>
              </a:rPr>
              <a:t>n..</a:t>
            </a:r>
            <a:endParaRPr sz="2600" dirty="0">
              <a:latin typeface="Gill Sans MT"/>
              <a:cs typeface="Gill Sans MT"/>
            </a:endParaRPr>
          </a:p>
          <a:p>
            <a:pPr marL="792480" marR="5715" lvl="1" indent="-259079" algn="just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793115" algn="l"/>
              </a:tabLst>
            </a:pPr>
            <a:r>
              <a:rPr sz="2600" spc="-20" dirty="0">
                <a:latin typeface="Gill Sans MT"/>
                <a:cs typeface="Gill Sans MT"/>
              </a:rPr>
              <a:t>A</a:t>
            </a:r>
            <a:r>
              <a:rPr sz="2600" spc="-30" dirty="0">
                <a:latin typeface="Gill Sans MT"/>
                <a:cs typeface="Gill Sans MT"/>
              </a:rPr>
              <a:t>c</a:t>
            </a:r>
            <a:r>
              <a:rPr sz="2600" spc="-25" dirty="0">
                <a:latin typeface="Gill Sans MT"/>
                <a:cs typeface="Gill Sans MT"/>
              </a:rPr>
              <a:t>c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60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di</a:t>
            </a:r>
            <a:r>
              <a:rPr sz="2600" spc="0" dirty="0">
                <a:latin typeface="Gill Sans MT"/>
                <a:cs typeface="Gill Sans MT"/>
              </a:rPr>
              <a:t>n</a:t>
            </a:r>
            <a:r>
              <a:rPr sz="2600" spc="-15" dirty="0">
                <a:latin typeface="Gill Sans MT"/>
                <a:cs typeface="Gill Sans MT"/>
              </a:rPr>
              <a:t>g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to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this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Gill Sans MT"/>
                <a:cs typeface="Gill Sans MT"/>
              </a:rPr>
              <a:t>c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-5" dirty="0">
                <a:latin typeface="Gill Sans MT"/>
                <a:cs typeface="Gill Sans MT"/>
              </a:rPr>
              <a:t>c</a:t>
            </a:r>
            <a:r>
              <a:rPr sz="2600" spc="-10" dirty="0">
                <a:latin typeface="Gill Sans MT"/>
                <a:cs typeface="Gill Sans MT"/>
              </a:rPr>
              <a:t>ept,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35" dirty="0">
                <a:latin typeface="Gill Sans MT"/>
                <a:cs typeface="Gill Sans MT"/>
              </a:rPr>
              <a:t>o</a:t>
            </a:r>
            <a:r>
              <a:rPr sz="2600" spc="-75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3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ty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Gill Sans MT"/>
                <a:cs typeface="Gill Sans MT"/>
              </a:rPr>
              <a:t>m</a:t>
            </a:r>
            <a:r>
              <a:rPr sz="2600" spc="-15" dirty="0">
                <a:latin typeface="Gill Sans MT"/>
                <a:cs typeface="Gill Sans MT"/>
              </a:rPr>
              <a:t>u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b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te</a:t>
            </a:r>
            <a:r>
              <a:rPr sz="2600" spc="-10" dirty="0">
                <a:latin typeface="Gill Sans MT"/>
                <a:cs typeface="Gill Sans MT"/>
              </a:rPr>
              <a:t>r</a:t>
            </a:r>
            <a:r>
              <a:rPr sz="2600" spc="-30" dirty="0">
                <a:latin typeface="Gill Sans MT"/>
                <a:cs typeface="Gill Sans MT"/>
              </a:rPr>
              <a:t>m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spc="0" dirty="0">
                <a:latin typeface="Gill Sans MT"/>
                <a:cs typeface="Gill Sans MT"/>
              </a:rPr>
              <a:t>h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10" dirty="0">
                <a:latin typeface="Gill Sans MT"/>
                <a:cs typeface="Gill Sans MT"/>
              </a:rPr>
              <a:t>oo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h</a:t>
            </a:r>
            <a:r>
              <a:rPr sz="2600" spc="-114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vi</a:t>
            </a:r>
            <a:r>
              <a:rPr sz="2600" spc="0" dirty="0">
                <a:latin typeface="Gill Sans MT"/>
                <a:cs typeface="Gill Sans MT"/>
              </a:rPr>
              <a:t>n</a:t>
            </a:r>
            <a:r>
              <a:rPr sz="2600" spc="-15" dirty="0">
                <a:latin typeface="Gill Sans MT"/>
                <a:cs typeface="Gill Sans MT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li</a:t>
            </a:r>
            <a:r>
              <a:rPr sz="2600" spc="-70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0" dirty="0">
                <a:latin typeface="Gill Sans MT"/>
                <a:cs typeface="Gill Sans MT"/>
              </a:rPr>
              <a:t>n</a:t>
            </a:r>
            <a:r>
              <a:rPr sz="2600" spc="-30" dirty="0">
                <a:latin typeface="Gill Sans MT"/>
                <a:cs typeface="Gill Sans MT"/>
              </a:rPr>
              <a:t>l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10" dirty="0">
                <a:latin typeface="Gill Sans MT"/>
                <a:cs typeface="Gill Sans MT"/>
              </a:rPr>
              <a:t>oo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u</a:t>
            </a:r>
            <a:r>
              <a:rPr sz="2600" spc="-35" dirty="0">
                <a:latin typeface="Gill Sans MT"/>
                <a:cs typeface="Gill Sans MT"/>
              </a:rPr>
              <a:t>r</a:t>
            </a:r>
            <a:r>
              <a:rPr sz="2600" spc="-8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und</a:t>
            </a:r>
            <a:r>
              <a:rPr sz="2600" spc="1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w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th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ther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10" dirty="0">
                <a:latin typeface="Gill Sans MT"/>
                <a:cs typeface="Gill Sans MT"/>
              </a:rPr>
              <a:t>oo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pe</a:t>
            </a:r>
            <a:r>
              <a:rPr sz="2600" spc="-5" dirty="0">
                <a:latin typeface="Gill Sans MT"/>
                <a:cs typeface="Gill Sans MT"/>
              </a:rPr>
              <a:t>o</a:t>
            </a:r>
            <a:r>
              <a:rPr sz="2600" spc="-10" dirty="0">
                <a:latin typeface="Gill Sans MT"/>
                <a:cs typeface="Gill Sans MT"/>
              </a:rPr>
              <a:t>pl</a:t>
            </a:r>
            <a:r>
              <a:rPr sz="2600" spc="35" dirty="0">
                <a:latin typeface="Gill Sans MT"/>
                <a:cs typeface="Gill Sans MT"/>
              </a:rPr>
              <a:t>e</a:t>
            </a:r>
            <a:r>
              <a:rPr sz="2600" spc="-10" dirty="0">
                <a:latin typeface="Gill Sans MT"/>
                <a:cs typeface="Gill Sans MT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xclud</a:t>
            </a:r>
            <a:r>
              <a:rPr sz="2600" spc="10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f</a:t>
            </a:r>
            <a:r>
              <a:rPr sz="2600" spc="-85" dirty="0">
                <a:latin typeface="Gill Sans MT"/>
                <a:cs typeface="Gill Sans MT"/>
              </a:rPr>
              <a:t>r</a:t>
            </a:r>
            <a:r>
              <a:rPr sz="2600" spc="15" dirty="0">
                <a:latin typeface="Gill Sans MT"/>
                <a:cs typeface="Gill Sans MT"/>
              </a:rPr>
              <a:t>o</a:t>
            </a:r>
            <a:r>
              <a:rPr sz="2600" spc="-20" dirty="0">
                <a:latin typeface="Gill Sans MT"/>
                <a:cs typeface="Gill Sans MT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-5" dirty="0">
                <a:latin typeface="Gill Sans MT"/>
                <a:cs typeface="Gill Sans MT"/>
              </a:rPr>
              <a:t>j</a:t>
            </a:r>
            <a:r>
              <a:rPr sz="2600" spc="-55" dirty="0">
                <a:latin typeface="Gill Sans MT"/>
                <a:cs typeface="Gill Sans MT"/>
              </a:rPr>
              <a:t>o</a:t>
            </a:r>
            <a:r>
              <a:rPr sz="2600" spc="-10" dirty="0">
                <a:latin typeface="Gill Sans MT"/>
                <a:cs typeface="Gill Sans MT"/>
              </a:rPr>
              <a:t>yi</a:t>
            </a:r>
            <a:r>
              <a:rPr sz="2600" spc="10" dirty="0">
                <a:latin typeface="Gill Sans MT"/>
                <a:cs typeface="Gill Sans MT"/>
              </a:rPr>
              <a:t>n</a:t>
            </a:r>
            <a:r>
              <a:rPr sz="2600" spc="-15" dirty="0">
                <a:latin typeface="Gill Sans MT"/>
                <a:cs typeface="Gill Sans MT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c</a:t>
            </a:r>
            <a:r>
              <a:rPr sz="2600" spc="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al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9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Gill Sans MT"/>
                <a:cs typeface="Gill Sans MT"/>
              </a:rPr>
              <a:t>e</a:t>
            </a:r>
            <a:r>
              <a:rPr sz="2600" spc="0" dirty="0">
                <a:latin typeface="Gill Sans MT"/>
                <a:cs typeface="Gill Sans MT"/>
              </a:rPr>
              <a:t>q</a:t>
            </a:r>
            <a:r>
              <a:rPr sz="2600" spc="-10" dirty="0">
                <a:latin typeface="Gill Sans MT"/>
                <a:cs typeface="Gill Sans MT"/>
              </a:rPr>
              <a:t>ual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ty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bet</a:t>
            </a:r>
            <a:r>
              <a:rPr sz="2600" spc="-5" dirty="0">
                <a:latin typeface="Gill Sans MT"/>
                <a:cs typeface="Gill Sans MT"/>
              </a:rPr>
              <a:t>t</a:t>
            </a:r>
            <a:r>
              <a:rPr sz="2600" spc="-15" dirty="0">
                <a:latin typeface="Gill Sans MT"/>
                <a:cs typeface="Gill Sans MT"/>
              </a:rPr>
              <a:t>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-off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pe</a:t>
            </a:r>
            <a:r>
              <a:rPr sz="2600" spc="-5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ple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b</a:t>
            </a:r>
            <a:r>
              <a:rPr sz="2600" spc="-10" dirty="0">
                <a:latin typeface="Gill Sans MT"/>
                <a:cs typeface="Gill Sans MT"/>
              </a:rPr>
              <a:t>ett</a:t>
            </a:r>
            <a:r>
              <a:rPr sz="2600" spc="-5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u</a:t>
            </a:r>
            <a:r>
              <a:rPr sz="2600" spc="-40" dirty="0">
                <a:latin typeface="Gill Sans MT"/>
                <a:cs typeface="Gill Sans MT"/>
              </a:rPr>
              <a:t>r</a:t>
            </a:r>
            <a:r>
              <a:rPr sz="2600" spc="-8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unding</a:t>
            </a:r>
            <a:r>
              <a:rPr sz="2600" spc="0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.</a:t>
            </a:r>
            <a:endParaRPr sz="2600" dirty="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71780" algn="l"/>
              </a:tabLst>
            </a:pPr>
            <a:r>
              <a:rPr sz="2600" spc="-90" dirty="0">
                <a:latin typeface="Gill Sans MT"/>
                <a:cs typeface="Gill Sans MT"/>
              </a:rPr>
              <a:t>P</a:t>
            </a:r>
            <a:r>
              <a:rPr sz="2600" spc="-30" dirty="0">
                <a:latin typeface="Gill Sans MT"/>
                <a:cs typeface="Gill Sans MT"/>
              </a:rPr>
              <a:t>o</a:t>
            </a:r>
            <a:r>
              <a:rPr sz="2600" spc="-75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3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ty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Gill Sans MT"/>
                <a:cs typeface="Gill Sans MT"/>
              </a:rPr>
              <a:t>m</a:t>
            </a:r>
            <a:r>
              <a:rPr sz="2600" spc="-15" dirty="0">
                <a:latin typeface="Gill Sans MT"/>
                <a:cs typeface="Gill Sans MT"/>
              </a:rPr>
              <a:t>eans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.</a:t>
            </a:r>
            <a:r>
              <a:rPr sz="2600" spc="-10" dirty="0">
                <a:latin typeface="Gill Sans MT"/>
                <a:cs typeface="Gill Sans MT"/>
              </a:rPr>
              <a:t>.</a:t>
            </a:r>
            <a:r>
              <a:rPr sz="2600" spc="-310" dirty="0">
                <a:latin typeface="Times New Roman"/>
                <a:cs typeface="Times New Roman"/>
              </a:rPr>
              <a:t> </a:t>
            </a:r>
            <a:r>
              <a:rPr sz="2600" b="1" spc="-204" dirty="0">
                <a:latin typeface="Gill Sans MT"/>
                <a:cs typeface="Gill Sans MT"/>
              </a:rPr>
              <a:t>V</a:t>
            </a:r>
            <a:r>
              <a:rPr sz="2600" b="1" spc="-15" dirty="0">
                <a:latin typeface="Gill Sans MT"/>
                <a:cs typeface="Gill Sans MT"/>
              </a:rPr>
              <a:t>ul</a:t>
            </a:r>
            <a:r>
              <a:rPr sz="2600" b="1" spc="-30" dirty="0">
                <a:latin typeface="Gill Sans MT"/>
                <a:cs typeface="Gill Sans MT"/>
              </a:rPr>
              <a:t>n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-30" dirty="0">
                <a:latin typeface="Gill Sans MT"/>
                <a:cs typeface="Gill Sans MT"/>
              </a:rPr>
              <a:t>r</a:t>
            </a:r>
            <a:r>
              <a:rPr sz="2600" b="1" spc="-25" dirty="0">
                <a:latin typeface="Gill Sans MT"/>
                <a:cs typeface="Gill Sans MT"/>
              </a:rPr>
              <a:t>a</a:t>
            </a:r>
            <a:r>
              <a:rPr sz="2600" b="1" spc="-15" dirty="0">
                <a:latin typeface="Gill Sans MT"/>
                <a:cs typeface="Gill Sans MT"/>
              </a:rPr>
              <a:t>bi</a:t>
            </a:r>
            <a:r>
              <a:rPr sz="2600" b="1" spc="-30" dirty="0">
                <a:latin typeface="Gill Sans MT"/>
                <a:cs typeface="Gill Sans MT"/>
              </a:rPr>
              <a:t>l</a:t>
            </a:r>
            <a:r>
              <a:rPr sz="2600" b="1" spc="-15" dirty="0">
                <a:latin typeface="Gill Sans MT"/>
                <a:cs typeface="Gill Sans MT"/>
              </a:rPr>
              <a:t>ity</a:t>
            </a:r>
            <a:r>
              <a:rPr sz="2600" b="1" spc="-35" dirty="0">
                <a:latin typeface="Gill Sans MT"/>
                <a:cs typeface="Gill Sans MT"/>
              </a:rPr>
              <a:t>…</a:t>
            </a:r>
            <a:r>
              <a:rPr sz="2600" b="1" spc="-10" dirty="0">
                <a:latin typeface="Gill Sans MT"/>
                <a:cs typeface="Gill Sans MT"/>
              </a:rPr>
              <a:t>.</a:t>
            </a:r>
            <a:endParaRPr sz="2600" dirty="0">
              <a:latin typeface="Gill Sans MT"/>
              <a:cs typeface="Gill Sans MT"/>
            </a:endParaRPr>
          </a:p>
          <a:p>
            <a:pPr marL="792480" marR="5080" lvl="1" indent="-259079" algn="just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793115" algn="l"/>
              </a:tabLst>
            </a:pPr>
            <a:r>
              <a:rPr sz="2600" spc="-220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ulne</a:t>
            </a:r>
            <a:r>
              <a:rPr sz="2600" spc="-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abi</a:t>
            </a:r>
            <a:r>
              <a:rPr sz="2600" spc="-5" dirty="0">
                <a:latin typeface="Gill Sans MT"/>
                <a:cs typeface="Gill Sans MT"/>
              </a:rPr>
              <a:t>l</a:t>
            </a:r>
            <a:r>
              <a:rPr sz="2600" spc="-10" dirty="0">
                <a:latin typeface="Gill Sans MT"/>
                <a:cs typeface="Gill Sans MT"/>
              </a:rPr>
              <a:t>ity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to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30" dirty="0">
                <a:latin typeface="Gill Sans MT"/>
                <a:cs typeface="Gill Sans MT"/>
              </a:rPr>
              <a:t>o</a:t>
            </a:r>
            <a:r>
              <a:rPr sz="2600" spc="-70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40" dirty="0">
                <a:latin typeface="Gill Sans MT"/>
                <a:cs typeface="Gill Sans MT"/>
              </a:rPr>
              <a:t>r</a:t>
            </a:r>
            <a:r>
              <a:rPr sz="2600" spc="5" dirty="0">
                <a:latin typeface="Gill Sans MT"/>
                <a:cs typeface="Gill Sans MT"/>
              </a:rPr>
              <a:t>t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measu</a:t>
            </a:r>
            <a:r>
              <a:rPr sz="2600" spc="-50" dirty="0">
                <a:latin typeface="Gill Sans MT"/>
                <a:cs typeface="Gill Sans MT"/>
              </a:rPr>
              <a:t>r</a:t>
            </a:r>
            <a:r>
              <a:rPr sz="2600" spc="35" dirty="0">
                <a:latin typeface="Gill Sans MT"/>
                <a:cs typeface="Gill Sans MT"/>
              </a:rPr>
              <a:t>e</a:t>
            </a:r>
            <a:r>
              <a:rPr sz="2600" spc="-10" dirty="0">
                <a:latin typeface="Gill Sans MT"/>
                <a:cs typeface="Gill Sans MT"/>
              </a:rPr>
              <a:t>,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w</a:t>
            </a:r>
            <a:r>
              <a:rPr sz="2600" spc="-15" dirty="0">
                <a:latin typeface="Gill Sans MT"/>
                <a:cs typeface="Gill Sans MT"/>
              </a:rPr>
              <a:t>hich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de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cribes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the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g</a:t>
            </a:r>
            <a:r>
              <a:rPr sz="2600" spc="-60" dirty="0">
                <a:latin typeface="Gill Sans MT"/>
                <a:cs typeface="Gill Sans MT"/>
              </a:rPr>
              <a:t>r</a:t>
            </a:r>
            <a:r>
              <a:rPr sz="2600" spc="-15" dirty="0">
                <a:latin typeface="Gill Sans MT"/>
                <a:cs typeface="Gill Sans MT"/>
              </a:rPr>
              <a:t>eat</a:t>
            </a:r>
            <a:r>
              <a:rPr sz="2600" spc="15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600" spc="-8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babi</a:t>
            </a:r>
            <a:r>
              <a:rPr sz="2600" spc="-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ity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ce</a:t>
            </a:r>
            <a:r>
              <a:rPr sz="2600" spc="2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tain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com</a:t>
            </a:r>
            <a:r>
              <a:rPr sz="2600" spc="-55" dirty="0">
                <a:latin typeface="Gill Sans MT"/>
                <a:cs typeface="Gill Sans MT"/>
              </a:rPr>
              <a:t>m</a:t>
            </a:r>
            <a:r>
              <a:rPr sz="2600" spc="-10" dirty="0">
                <a:latin typeface="Gill Sans MT"/>
                <a:cs typeface="Gill Sans MT"/>
              </a:rPr>
              <a:t>unit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(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14" dirty="0">
                <a:latin typeface="Gill Sans MT"/>
                <a:cs typeface="Gill Sans MT"/>
              </a:rPr>
              <a:t>a</a:t>
            </a:r>
            <a:r>
              <a:rPr sz="2600" spc="-240" dirty="0">
                <a:latin typeface="Gill Sans MT"/>
                <a:cs typeface="Gill Sans MT"/>
              </a:rPr>
              <a:t>y</a:t>
            </a:r>
            <a:r>
              <a:rPr sz="2600" spc="-10" dirty="0">
                <a:latin typeface="Gill Sans MT"/>
                <a:cs typeface="Gill Sans MT"/>
              </a:rPr>
              <a:t>,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m</a:t>
            </a:r>
            <a:r>
              <a:rPr sz="2600" spc="10" dirty="0">
                <a:latin typeface="Gill Sans MT"/>
                <a:cs typeface="Gill Sans MT"/>
              </a:rPr>
              <a:t>e</a:t>
            </a:r>
            <a:r>
              <a:rPr sz="2600" spc="-20" dirty="0">
                <a:latin typeface="Gill Sans MT"/>
                <a:cs typeface="Gill Sans MT"/>
              </a:rPr>
              <a:t>mbe</a:t>
            </a:r>
            <a:r>
              <a:rPr sz="2600" spc="-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back</a:t>
            </a:r>
            <a:r>
              <a:rPr sz="2600" spc="-10" dirty="0">
                <a:latin typeface="Gill Sans MT"/>
                <a:cs typeface="Gill Sans MT"/>
              </a:rPr>
              <a:t>w</a:t>
            </a:r>
            <a:r>
              <a:rPr sz="2600" spc="-15" dirty="0">
                <a:latin typeface="Gill Sans MT"/>
                <a:cs typeface="Gill Sans MT"/>
              </a:rPr>
              <a:t>ard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Gill Sans MT"/>
                <a:cs typeface="Gill Sans MT"/>
              </a:rPr>
              <a:t>c</a:t>
            </a:r>
            <a:r>
              <a:rPr sz="2600" spc="-10" dirty="0">
                <a:latin typeface="Gill Sans MT"/>
                <a:cs typeface="Gill Sans MT"/>
              </a:rPr>
              <a:t>aste)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nd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vidua</a:t>
            </a:r>
            <a:r>
              <a:rPr sz="2600" dirty="0">
                <a:latin typeface="Gill Sans MT"/>
                <a:cs typeface="Gill Sans MT"/>
              </a:rPr>
              <a:t>l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(</a:t>
            </a:r>
            <a:r>
              <a:rPr sz="2600" spc="20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u</a:t>
            </a:r>
            <a:r>
              <a:rPr sz="2600" spc="-30" dirty="0">
                <a:latin typeface="Gill Sans MT"/>
                <a:cs typeface="Gill Sans MT"/>
              </a:rPr>
              <a:t>c</a:t>
            </a:r>
            <a:r>
              <a:rPr sz="2600" spc="-15" dirty="0">
                <a:latin typeface="Gill Sans MT"/>
                <a:cs typeface="Gill Sans MT"/>
              </a:rPr>
              <a:t>h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Gill Sans MT"/>
                <a:cs typeface="Gill Sans MT"/>
              </a:rPr>
              <a:t>w</a:t>
            </a:r>
            <a:r>
              <a:rPr sz="2600" spc="2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spc="-35" dirty="0">
                <a:latin typeface="Gill Sans MT"/>
                <a:cs typeface="Gill Sans MT"/>
              </a:rPr>
              <a:t>o</a:t>
            </a:r>
            <a:r>
              <a:rPr sz="2600" spc="-20" dirty="0">
                <a:latin typeface="Gill Sans MT"/>
                <a:cs typeface="Gill Sans MT"/>
              </a:rPr>
              <a:t>w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Gill Sans MT"/>
                <a:cs typeface="Gill Sans MT"/>
              </a:rPr>
              <a:t>p</a:t>
            </a:r>
            <a:r>
              <a:rPr sz="2600" spc="-114" dirty="0">
                <a:latin typeface="Gill Sans MT"/>
                <a:cs typeface="Gill Sans MT"/>
              </a:rPr>
              <a:t>h</a:t>
            </a:r>
            <a:r>
              <a:rPr sz="2600" spc="-25" dirty="0">
                <a:latin typeface="Gill Sans MT"/>
                <a:cs typeface="Gill Sans MT"/>
              </a:rPr>
              <a:t>y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i</a:t>
            </a:r>
            <a:r>
              <a:rPr sz="2600" spc="-25" dirty="0">
                <a:latin typeface="Gill Sans MT"/>
                <a:cs typeface="Gill Sans MT"/>
              </a:rPr>
              <a:t>c</a:t>
            </a:r>
            <a:r>
              <a:rPr sz="2600" spc="-10" dirty="0">
                <a:latin typeface="Gill Sans MT"/>
                <a:cs typeface="Gill Sans MT"/>
              </a:rPr>
              <a:t>al</a:t>
            </a:r>
            <a:r>
              <a:rPr sz="2600" spc="-25" dirty="0">
                <a:latin typeface="Gill Sans MT"/>
                <a:cs typeface="Gill Sans MT"/>
              </a:rPr>
              <a:t>l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han</a:t>
            </a:r>
            <a:r>
              <a:rPr sz="2600" spc="-25" dirty="0">
                <a:latin typeface="Gill Sans MT"/>
                <a:cs typeface="Gill Sans MT"/>
              </a:rPr>
              <a:t>d</a:t>
            </a:r>
            <a:r>
              <a:rPr sz="2600" spc="15" dirty="0">
                <a:latin typeface="Gill Sans MT"/>
                <a:cs typeface="Gill Sans MT"/>
              </a:rPr>
              <a:t>i</a:t>
            </a:r>
            <a:r>
              <a:rPr sz="2600" spc="-25" dirty="0">
                <a:latin typeface="Gill Sans MT"/>
                <a:cs typeface="Gill Sans MT"/>
              </a:rPr>
              <a:t>c</a:t>
            </a:r>
            <a:r>
              <a:rPr sz="2600" spc="-45" dirty="0">
                <a:latin typeface="Gill Sans MT"/>
                <a:cs typeface="Gill Sans MT"/>
              </a:rPr>
              <a:t>a</a:t>
            </a:r>
            <a:r>
              <a:rPr sz="2600" spc="-15" dirty="0">
                <a:latin typeface="Gill Sans MT"/>
                <a:cs typeface="Gill Sans MT"/>
              </a:rPr>
              <a:t>pp</a:t>
            </a:r>
            <a:r>
              <a:rPr sz="2600" spc="0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pe</a:t>
            </a:r>
            <a:r>
              <a:rPr sz="2600" spc="-5" dirty="0">
                <a:latin typeface="Gill Sans MT"/>
                <a:cs typeface="Gill Sans MT"/>
              </a:rPr>
              <a:t>rs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n)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bec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ming,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Gill Sans MT"/>
                <a:cs typeface="Gill Sans MT"/>
              </a:rPr>
              <a:t>r</a:t>
            </a:r>
            <a:r>
              <a:rPr sz="2600" spc="-15" dirty="0">
                <a:latin typeface="Gill Sans MT"/>
                <a:cs typeface="Gill Sans MT"/>
              </a:rPr>
              <a:t>ema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ning,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10" dirty="0">
                <a:latin typeface="Gill Sans MT"/>
                <a:cs typeface="Gill Sans MT"/>
              </a:rPr>
              <a:t>oo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the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coming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Gill Sans MT"/>
                <a:cs typeface="Gill Sans MT"/>
              </a:rPr>
              <a:t>y</a:t>
            </a:r>
            <a:r>
              <a:rPr sz="2600" spc="-15" dirty="0">
                <a:latin typeface="Gill Sans MT"/>
                <a:cs typeface="Gill Sans MT"/>
              </a:rPr>
              <a:t>ea</a:t>
            </a:r>
            <a:r>
              <a:rPr sz="2600" spc="-10" dirty="0">
                <a:latin typeface="Gill Sans MT"/>
                <a:cs typeface="Gill Sans MT"/>
              </a:rPr>
              <a:t>rs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11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18993"/>
            <a:ext cx="9686925" cy="4668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2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fi</a:t>
            </a:r>
            <a:r>
              <a:rPr sz="2800" b="1" spc="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ion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3000" spc="-10" dirty="0">
                <a:latin typeface="Gill Sans MT"/>
                <a:cs typeface="Gill Sans MT"/>
              </a:rPr>
              <a:t>I</a:t>
            </a:r>
            <a:r>
              <a:rPr sz="3000" dirty="0">
                <a:latin typeface="Gill Sans MT"/>
                <a:cs typeface="Gill Sans MT"/>
              </a:rPr>
              <a:t>n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g</a:t>
            </a:r>
            <a:r>
              <a:rPr sz="3000" dirty="0">
                <a:latin typeface="Gill Sans MT"/>
                <a:cs typeface="Gill Sans MT"/>
              </a:rPr>
              <a:t>e</a:t>
            </a:r>
            <a:r>
              <a:rPr sz="3000" spc="10" dirty="0">
                <a:latin typeface="Gill Sans MT"/>
                <a:cs typeface="Gill Sans MT"/>
              </a:rPr>
              <a:t>n</a:t>
            </a:r>
            <a:r>
              <a:rPr sz="3000" dirty="0">
                <a:latin typeface="Gill Sans MT"/>
                <a:cs typeface="Gill Sans MT"/>
              </a:rPr>
              <a:t>e</a:t>
            </a:r>
            <a:r>
              <a:rPr sz="3000" spc="-10" dirty="0">
                <a:latin typeface="Gill Sans MT"/>
                <a:cs typeface="Gill Sans MT"/>
              </a:rPr>
              <a:t>r</a:t>
            </a:r>
            <a:r>
              <a:rPr sz="3000" spc="-25" dirty="0">
                <a:latin typeface="Gill Sans MT"/>
                <a:cs typeface="Gill Sans MT"/>
              </a:rPr>
              <a:t>a</a:t>
            </a:r>
            <a:r>
              <a:rPr sz="3000" dirty="0">
                <a:latin typeface="Gill Sans MT"/>
                <a:cs typeface="Gill Sans MT"/>
              </a:rPr>
              <a:t>l</a:t>
            </a:r>
            <a:endParaRPr sz="3000">
              <a:latin typeface="Gill Sans MT"/>
              <a:cs typeface="Gill Sans MT"/>
            </a:endParaRPr>
          </a:p>
          <a:p>
            <a:pPr marL="622300" indent="-609600">
              <a:lnSpc>
                <a:spcPct val="100000"/>
              </a:lnSpc>
              <a:spcBef>
                <a:spcPts val="1200"/>
              </a:spcBef>
              <a:buFont typeface="Gill Sans MT"/>
              <a:buAutoNum type="arabicPeriod"/>
              <a:tabLst>
                <a:tab pos="622300" algn="l"/>
                <a:tab pos="2195195" algn="l"/>
                <a:tab pos="2640330" algn="l"/>
                <a:tab pos="3359785" algn="l"/>
                <a:tab pos="4744085" algn="l"/>
                <a:tab pos="5265420" algn="l"/>
                <a:tab pos="6524625" algn="l"/>
                <a:tab pos="7076440" algn="l"/>
                <a:tab pos="8079740" algn="l"/>
              </a:tabLst>
            </a:pPr>
            <a:r>
              <a:rPr sz="3000" b="1" spc="-240" dirty="0">
                <a:latin typeface="Gill Sans MT"/>
                <a:cs typeface="Gill Sans MT"/>
              </a:rPr>
              <a:t>P</a:t>
            </a:r>
            <a:r>
              <a:rPr sz="3000" b="1" spc="-130" dirty="0">
                <a:latin typeface="Gill Sans MT"/>
                <a:cs typeface="Gill Sans MT"/>
              </a:rPr>
              <a:t>o</a:t>
            </a:r>
            <a:r>
              <a:rPr sz="3000" b="1" spc="-90" dirty="0">
                <a:latin typeface="Gill Sans MT"/>
                <a:cs typeface="Gill Sans MT"/>
              </a:rPr>
              <a:t>v</a:t>
            </a:r>
            <a:r>
              <a:rPr sz="3000" b="1" dirty="0">
                <a:latin typeface="Gill Sans MT"/>
                <a:cs typeface="Gill Sans MT"/>
              </a:rPr>
              <a:t>e</a:t>
            </a:r>
            <a:r>
              <a:rPr sz="3000" b="1" spc="65" dirty="0">
                <a:latin typeface="Gill Sans MT"/>
                <a:cs typeface="Gill Sans MT"/>
              </a:rPr>
              <a:t>r</a:t>
            </a:r>
            <a:r>
              <a:rPr sz="3000" b="1" spc="-35" dirty="0">
                <a:latin typeface="Gill Sans MT"/>
                <a:cs typeface="Gill Sans MT"/>
              </a:rPr>
              <a:t>t</a:t>
            </a:r>
            <a:r>
              <a:rPr sz="3000" b="1" spc="-20" dirty="0">
                <a:latin typeface="Gill Sans MT"/>
                <a:cs typeface="Gill Sans MT"/>
              </a:rPr>
              <a:t>y</a:t>
            </a:r>
            <a:r>
              <a:rPr sz="3000" b="1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Gill Sans MT"/>
                <a:cs typeface="Gill Sans MT"/>
              </a:rPr>
              <a:t>i</a:t>
            </a:r>
            <a:r>
              <a:rPr sz="3000" dirty="0">
                <a:latin typeface="Gill Sans MT"/>
                <a:cs typeface="Gill Sans MT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dirty="0">
                <a:latin typeface="Gill Sans MT"/>
                <a:cs typeface="Gill Sans MT"/>
              </a:rPr>
              <a:t>t</a:t>
            </a:r>
            <a:r>
              <a:rPr sz="3000" spc="15" dirty="0">
                <a:latin typeface="Gill Sans MT"/>
                <a:cs typeface="Gill Sans MT"/>
              </a:rPr>
              <a:t>h</a:t>
            </a:r>
            <a:r>
              <a:rPr sz="3000" dirty="0">
                <a:latin typeface="Gill Sans MT"/>
                <a:cs typeface="Gill Sans MT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5" dirty="0">
                <a:latin typeface="Gill Sans MT"/>
                <a:cs typeface="Gill Sans MT"/>
              </a:rPr>
              <a:t>na</a:t>
            </a:r>
            <a:r>
              <a:rPr sz="3000" spc="5" dirty="0">
                <a:latin typeface="Gill Sans MT"/>
                <a:cs typeface="Gill Sans MT"/>
              </a:rPr>
              <a:t>b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it</a:t>
            </a:r>
            <a:r>
              <a:rPr sz="3000" dirty="0">
                <a:latin typeface="Gill Sans MT"/>
                <a:cs typeface="Gill Sans MT"/>
              </a:rPr>
              <a:t>y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5" dirty="0">
                <a:latin typeface="Gill Sans MT"/>
                <a:cs typeface="Gill Sans MT"/>
              </a:rPr>
              <a:t>of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0" dirty="0">
                <a:latin typeface="Gill Sans MT"/>
                <a:cs typeface="Gill Sans MT"/>
              </a:rPr>
              <a:t>p</a:t>
            </a:r>
            <a:r>
              <a:rPr sz="3000" spc="-20" dirty="0">
                <a:latin typeface="Gill Sans MT"/>
                <a:cs typeface="Gill Sans MT"/>
              </a:rPr>
              <a:t>eo</a:t>
            </a:r>
            <a:r>
              <a:rPr sz="3000" dirty="0">
                <a:latin typeface="Gill Sans MT"/>
                <a:cs typeface="Gill Sans MT"/>
              </a:rPr>
              <a:t>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dirty="0">
                <a:latin typeface="Gill Sans MT"/>
                <a:cs typeface="Gill Sans MT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Gill Sans MT"/>
                <a:cs typeface="Gill Sans MT"/>
              </a:rPr>
              <a:t>t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35" dirty="0">
                <a:latin typeface="Gill Sans MT"/>
                <a:cs typeface="Gill Sans MT"/>
              </a:rPr>
              <a:t>m</a:t>
            </a:r>
            <a:r>
              <a:rPr sz="3000" dirty="0">
                <a:latin typeface="Gill Sans MT"/>
                <a:cs typeface="Gill Sans MT"/>
              </a:rPr>
              <a:t>eet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5" dirty="0">
                <a:latin typeface="Gill Sans MT"/>
                <a:cs typeface="Gill Sans MT"/>
              </a:rPr>
              <a:t>e</a:t>
            </a:r>
            <a:r>
              <a:rPr sz="3000" spc="-10" dirty="0">
                <a:latin typeface="Gill Sans MT"/>
                <a:cs typeface="Gill Sans MT"/>
              </a:rPr>
              <a:t>c</a:t>
            </a:r>
            <a:r>
              <a:rPr sz="3000" spc="-45" dirty="0">
                <a:latin typeface="Gill Sans MT"/>
                <a:cs typeface="Gill Sans MT"/>
              </a:rPr>
              <a:t>o</a:t>
            </a:r>
            <a:r>
              <a:rPr sz="3000" spc="5" dirty="0">
                <a:latin typeface="Gill Sans MT"/>
                <a:cs typeface="Gill Sans MT"/>
              </a:rPr>
              <a:t>n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35" dirty="0">
                <a:latin typeface="Gill Sans MT"/>
                <a:cs typeface="Gill Sans MT"/>
              </a:rPr>
              <a:t>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65" dirty="0">
                <a:latin typeface="Gill Sans MT"/>
                <a:cs typeface="Gill Sans MT"/>
              </a:rPr>
              <a:t>c</a:t>
            </a:r>
            <a:r>
              <a:rPr sz="3000" dirty="0">
                <a:latin typeface="Gill Sans MT"/>
                <a:cs typeface="Gill Sans MT"/>
              </a:rPr>
              <a:t>,</a:t>
            </a:r>
            <a:endParaRPr sz="3000">
              <a:latin typeface="Gill Sans MT"/>
              <a:cs typeface="Gill Sans MT"/>
            </a:endParaRPr>
          </a:p>
          <a:p>
            <a:pPr marL="6223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soc</a:t>
            </a:r>
            <a:r>
              <a:rPr sz="3000" spc="-15" dirty="0">
                <a:latin typeface="Gill Sans MT"/>
                <a:cs typeface="Gill Sans MT"/>
              </a:rPr>
              <a:t>i</a:t>
            </a:r>
            <a:r>
              <a:rPr sz="3000" spc="-10" dirty="0">
                <a:latin typeface="Gill Sans MT"/>
                <a:cs typeface="Gill Sans MT"/>
              </a:rPr>
              <a:t>a</a:t>
            </a:r>
            <a:r>
              <a:rPr sz="3000" dirty="0">
                <a:latin typeface="Gill Sans MT"/>
                <a:cs typeface="Gill Sans MT"/>
              </a:rPr>
              <a:t>l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a</a:t>
            </a:r>
            <a:r>
              <a:rPr sz="3000" spc="5" dirty="0">
                <a:latin typeface="Gill Sans MT"/>
                <a:cs typeface="Gill Sans MT"/>
              </a:rPr>
              <a:t>n</a:t>
            </a:r>
            <a:r>
              <a:rPr sz="3000" dirty="0">
                <a:latin typeface="Gill Sans MT"/>
                <a:cs typeface="Gill Sans MT"/>
              </a:rPr>
              <a:t>d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Gill Sans MT"/>
                <a:cs typeface="Gill Sans MT"/>
              </a:rPr>
              <a:t>ot</a:t>
            </a:r>
            <a:r>
              <a:rPr sz="3000" spc="10" dirty="0">
                <a:latin typeface="Gill Sans MT"/>
                <a:cs typeface="Gill Sans MT"/>
              </a:rPr>
              <a:t>h</a:t>
            </a:r>
            <a:r>
              <a:rPr sz="3000" dirty="0">
                <a:latin typeface="Gill Sans MT"/>
                <a:cs typeface="Gill Sans MT"/>
              </a:rPr>
              <a:t>er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Gill Sans MT"/>
                <a:cs typeface="Gill Sans MT"/>
              </a:rPr>
              <a:t>stan</a:t>
            </a:r>
            <a:r>
              <a:rPr sz="3000" spc="5" dirty="0">
                <a:latin typeface="Gill Sans MT"/>
                <a:cs typeface="Gill Sans MT"/>
              </a:rPr>
              <a:t>d</a:t>
            </a:r>
            <a:r>
              <a:rPr sz="3000" spc="-10" dirty="0">
                <a:latin typeface="Gill Sans MT"/>
                <a:cs typeface="Gill Sans MT"/>
              </a:rPr>
              <a:t>a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dirty="0">
                <a:latin typeface="Gill Sans MT"/>
                <a:cs typeface="Gill Sans MT"/>
              </a:rPr>
              <a:t>ds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o</a:t>
            </a:r>
            <a:r>
              <a:rPr sz="3000" dirty="0">
                <a:latin typeface="Gill Sans MT"/>
                <a:cs typeface="Gill Sans MT"/>
              </a:rPr>
              <a:t>f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70" dirty="0">
                <a:latin typeface="Gill Sans MT"/>
                <a:cs typeface="Gill Sans MT"/>
              </a:rPr>
              <a:t>w</a:t>
            </a:r>
            <a:r>
              <a:rPr sz="3000" dirty="0">
                <a:latin typeface="Gill Sans MT"/>
                <a:cs typeface="Gill Sans MT"/>
              </a:rPr>
              <a:t>el</a:t>
            </a:r>
            <a:r>
              <a:rPr sz="3000" spc="-2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-</a:t>
            </a:r>
            <a:r>
              <a:rPr sz="3000" spc="5" dirty="0">
                <a:latin typeface="Gill Sans MT"/>
                <a:cs typeface="Gill Sans MT"/>
              </a:rPr>
              <a:t>b</a:t>
            </a:r>
            <a:r>
              <a:rPr sz="3000" dirty="0">
                <a:latin typeface="Gill Sans MT"/>
                <a:cs typeface="Gill Sans MT"/>
              </a:rPr>
              <a:t>ein</a:t>
            </a:r>
            <a:r>
              <a:rPr sz="3000" spc="-5" dirty="0">
                <a:latin typeface="Gill Sans MT"/>
                <a:cs typeface="Gill Sans MT"/>
              </a:rPr>
              <a:t>g</a:t>
            </a:r>
            <a:r>
              <a:rPr sz="3000" dirty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  <a:p>
            <a:pPr marL="622300" indent="-609600">
              <a:lnSpc>
                <a:spcPct val="100000"/>
              </a:lnSpc>
              <a:spcBef>
                <a:spcPts val="1200"/>
              </a:spcBef>
              <a:buFont typeface="Gill Sans MT"/>
              <a:buAutoNum type="arabicPeriod" startAt="2"/>
              <a:tabLst>
                <a:tab pos="622300" algn="l"/>
                <a:tab pos="2143760" algn="l"/>
                <a:tab pos="2536825" algn="l"/>
                <a:tab pos="3201670" algn="l"/>
                <a:tab pos="3960495" algn="l"/>
                <a:tab pos="4429760" algn="l"/>
                <a:tab pos="6103620" algn="l"/>
                <a:tab pos="7771765" algn="l"/>
                <a:tab pos="8387080" algn="l"/>
              </a:tabLst>
            </a:pPr>
            <a:r>
              <a:rPr sz="3000" b="1" spc="-220" dirty="0">
                <a:latin typeface="Gill Sans MT"/>
                <a:cs typeface="Gill Sans MT"/>
              </a:rPr>
              <a:t>P</a:t>
            </a:r>
            <a:r>
              <a:rPr sz="3000" b="1" spc="-130" dirty="0">
                <a:latin typeface="Gill Sans MT"/>
                <a:cs typeface="Gill Sans MT"/>
              </a:rPr>
              <a:t>o</a:t>
            </a:r>
            <a:r>
              <a:rPr sz="3000" b="1" spc="-70" dirty="0">
                <a:latin typeface="Gill Sans MT"/>
                <a:cs typeface="Gill Sans MT"/>
              </a:rPr>
              <a:t>v</a:t>
            </a:r>
            <a:r>
              <a:rPr sz="3000" b="1" dirty="0">
                <a:latin typeface="Gill Sans MT"/>
                <a:cs typeface="Gill Sans MT"/>
              </a:rPr>
              <a:t>e</a:t>
            </a:r>
            <a:r>
              <a:rPr sz="3000" b="1" spc="65" dirty="0">
                <a:latin typeface="Gill Sans MT"/>
                <a:cs typeface="Gill Sans MT"/>
              </a:rPr>
              <a:t>r</a:t>
            </a:r>
            <a:r>
              <a:rPr sz="3000" b="1" spc="-20" dirty="0">
                <a:latin typeface="Gill Sans MT"/>
                <a:cs typeface="Gill Sans MT"/>
              </a:rPr>
              <a:t>t</a:t>
            </a:r>
            <a:r>
              <a:rPr sz="3000" b="1" dirty="0">
                <a:latin typeface="Gill Sans MT"/>
                <a:cs typeface="Gill Sans MT"/>
              </a:rPr>
              <a:t>y</a:t>
            </a:r>
            <a:r>
              <a:rPr sz="3000" b="1" dirty="0">
                <a:latin typeface="Times New Roman"/>
                <a:cs typeface="Times New Roman"/>
              </a:rPr>
              <a:t>	</a:t>
            </a:r>
            <a:r>
              <a:rPr sz="3000" spc="-15" dirty="0">
                <a:latin typeface="Gill Sans MT"/>
                <a:cs typeface="Gill Sans MT"/>
              </a:rPr>
              <a:t>i</a:t>
            </a:r>
            <a:r>
              <a:rPr sz="3000" dirty="0">
                <a:latin typeface="Gill Sans MT"/>
                <a:cs typeface="Gill Sans MT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dirty="0">
                <a:latin typeface="Gill Sans MT"/>
                <a:cs typeface="Gill Sans MT"/>
              </a:rPr>
              <a:t>t</a:t>
            </a:r>
            <a:r>
              <a:rPr sz="3000" spc="15" dirty="0">
                <a:latin typeface="Gill Sans MT"/>
                <a:cs typeface="Gill Sans MT"/>
              </a:rPr>
              <a:t>h</a:t>
            </a:r>
            <a:r>
              <a:rPr sz="3000" dirty="0">
                <a:latin typeface="Gill Sans MT"/>
                <a:cs typeface="Gill Sans MT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Gill Sans MT"/>
                <a:cs typeface="Gill Sans MT"/>
              </a:rPr>
              <a:t>la</a:t>
            </a:r>
            <a:r>
              <a:rPr sz="3000" dirty="0">
                <a:latin typeface="Gill Sans MT"/>
                <a:cs typeface="Gill Sans MT"/>
              </a:rPr>
              <a:t>ck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Gill Sans MT"/>
                <a:cs typeface="Gill Sans MT"/>
              </a:rPr>
              <a:t>o</a:t>
            </a:r>
            <a:r>
              <a:rPr sz="3000" dirty="0">
                <a:latin typeface="Gill Sans MT"/>
                <a:cs typeface="Gill Sans MT"/>
              </a:rPr>
              <a:t>f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85" dirty="0">
                <a:latin typeface="Gill Sans MT"/>
                <a:cs typeface="Gill Sans MT"/>
              </a:rPr>
              <a:t>r</a:t>
            </a:r>
            <a:r>
              <a:rPr sz="3000" dirty="0">
                <a:latin typeface="Gill Sans MT"/>
                <a:cs typeface="Gill Sans MT"/>
              </a:rPr>
              <a:t>esou</a:t>
            </a:r>
            <a:r>
              <a:rPr sz="3000" spc="-80" dirty="0">
                <a:latin typeface="Gill Sans MT"/>
                <a:cs typeface="Gill Sans MT"/>
              </a:rPr>
              <a:t>r</a:t>
            </a:r>
            <a:r>
              <a:rPr sz="3000" dirty="0">
                <a:latin typeface="Gill Sans MT"/>
                <a:cs typeface="Gill Sans MT"/>
              </a:rPr>
              <a:t>ces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5" dirty="0">
                <a:latin typeface="Gill Sans MT"/>
                <a:cs typeface="Gill Sans MT"/>
              </a:rPr>
              <a:t>n</a:t>
            </a:r>
            <a:r>
              <a:rPr sz="3000" spc="-25" dirty="0">
                <a:latin typeface="Gill Sans MT"/>
                <a:cs typeface="Gill Sans MT"/>
              </a:rPr>
              <a:t>e</a:t>
            </a:r>
            <a:r>
              <a:rPr sz="3000" spc="-20" dirty="0">
                <a:latin typeface="Gill Sans MT"/>
                <a:cs typeface="Gill Sans MT"/>
              </a:rPr>
              <a:t>c</a:t>
            </a:r>
            <a:r>
              <a:rPr sz="3000" dirty="0">
                <a:latin typeface="Gill Sans MT"/>
                <a:cs typeface="Gill Sans MT"/>
              </a:rPr>
              <a:t>ess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80" dirty="0">
                <a:latin typeface="Gill Sans MT"/>
                <a:cs typeface="Gill Sans MT"/>
              </a:rPr>
              <a:t>r</a:t>
            </a:r>
            <a:r>
              <a:rPr sz="3000" dirty="0">
                <a:latin typeface="Gill Sans MT"/>
                <a:cs typeface="Gill Sans MT"/>
              </a:rPr>
              <a:t>y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dirty="0">
                <a:latin typeface="Gill Sans MT"/>
                <a:cs typeface="Gill Sans MT"/>
              </a:rPr>
              <a:t>or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dirty="0">
                <a:latin typeface="Gill Sans MT"/>
                <a:cs typeface="Gill Sans MT"/>
              </a:rPr>
              <a:t>m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dirty="0">
                <a:latin typeface="Gill Sans MT"/>
                <a:cs typeface="Gill Sans MT"/>
              </a:rPr>
              <a:t>t</a:t>
            </a:r>
            <a:r>
              <a:rPr sz="3000" spc="5" dirty="0">
                <a:latin typeface="Gill Sans MT"/>
                <a:cs typeface="Gill Sans MT"/>
              </a:rPr>
              <a:t>e</a:t>
            </a:r>
            <a:r>
              <a:rPr sz="3000" spc="-15" dirty="0">
                <a:latin typeface="Gill Sans MT"/>
                <a:cs typeface="Gill Sans MT"/>
              </a:rPr>
              <a:t>r</a:t>
            </a:r>
            <a:r>
              <a:rPr sz="3000" spc="-10" dirty="0">
                <a:latin typeface="Gill Sans MT"/>
                <a:cs typeface="Gill Sans MT"/>
              </a:rPr>
              <a:t>i</a:t>
            </a:r>
            <a:r>
              <a:rPr sz="3000" spc="10" dirty="0">
                <a:latin typeface="Gill Sans MT"/>
                <a:cs typeface="Gill Sans MT"/>
              </a:rPr>
              <a:t>a</a:t>
            </a:r>
            <a:r>
              <a:rPr sz="3000" dirty="0">
                <a:latin typeface="Gill Sans MT"/>
                <a:cs typeface="Gill Sans MT"/>
              </a:rPr>
              <a:t>l</a:t>
            </a:r>
            <a:endParaRPr sz="3000">
              <a:latin typeface="Gill Sans MT"/>
              <a:cs typeface="Gill Sans MT"/>
            </a:endParaRPr>
          </a:p>
          <a:p>
            <a:pPr marL="622300">
              <a:lnSpc>
                <a:spcPct val="100000"/>
              </a:lnSpc>
            </a:pPr>
            <a:r>
              <a:rPr sz="3000" spc="-70" dirty="0">
                <a:latin typeface="Gill Sans MT"/>
                <a:cs typeface="Gill Sans MT"/>
              </a:rPr>
              <a:t>w</a:t>
            </a:r>
            <a:r>
              <a:rPr sz="3000" dirty="0">
                <a:latin typeface="Gill Sans MT"/>
                <a:cs typeface="Gill Sans MT"/>
              </a:rPr>
              <a:t>el</a:t>
            </a:r>
            <a:r>
              <a:rPr sz="3000" spc="-15" dirty="0">
                <a:latin typeface="Gill Sans MT"/>
                <a:cs typeface="Gill Sans MT"/>
              </a:rPr>
              <a:t>l</a:t>
            </a:r>
            <a:r>
              <a:rPr sz="3000" spc="-10" dirty="0">
                <a:latin typeface="Gill Sans MT"/>
                <a:cs typeface="Gill Sans MT"/>
              </a:rPr>
              <a:t>-</a:t>
            </a:r>
            <a:r>
              <a:rPr sz="3000" spc="5" dirty="0">
                <a:latin typeface="Gill Sans MT"/>
                <a:cs typeface="Gill Sans MT"/>
              </a:rPr>
              <a:t>b</a:t>
            </a:r>
            <a:r>
              <a:rPr sz="3000" dirty="0">
                <a:latin typeface="Gill Sans MT"/>
                <a:cs typeface="Gill Sans MT"/>
              </a:rPr>
              <a:t>eing:</a:t>
            </a:r>
            <a:r>
              <a:rPr sz="3000" spc="-16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ood,</a:t>
            </a:r>
            <a:r>
              <a:rPr sz="3000" spc="-229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wa</a:t>
            </a:r>
            <a:r>
              <a:rPr sz="3000" spc="5" dirty="0">
                <a:latin typeface="Gill Sans MT"/>
                <a:cs typeface="Gill Sans MT"/>
              </a:rPr>
              <a:t>t</a:t>
            </a:r>
            <a:r>
              <a:rPr sz="3000" dirty="0">
                <a:latin typeface="Gill Sans MT"/>
                <a:cs typeface="Gill Sans MT"/>
              </a:rPr>
              <a:t>e</a:t>
            </a:r>
            <a:r>
              <a:rPr sz="3000" spc="-330" dirty="0">
                <a:latin typeface="Gill Sans MT"/>
                <a:cs typeface="Gill Sans MT"/>
              </a:rPr>
              <a:t>r</a:t>
            </a:r>
            <a:r>
              <a:rPr sz="3000" dirty="0">
                <a:latin typeface="Gill Sans MT"/>
                <a:cs typeface="Gill Sans MT"/>
              </a:rPr>
              <a:t>,</a:t>
            </a:r>
            <a:r>
              <a:rPr sz="3000" spc="-19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Gill Sans MT"/>
                <a:cs typeface="Gill Sans MT"/>
              </a:rPr>
              <a:t>h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dirty="0">
                <a:latin typeface="Gill Sans MT"/>
                <a:cs typeface="Gill Sans MT"/>
              </a:rPr>
              <a:t>using,</a:t>
            </a:r>
            <a:r>
              <a:rPr sz="3000" spc="-24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l</a:t>
            </a:r>
            <a:r>
              <a:rPr sz="3000" spc="-35" dirty="0">
                <a:latin typeface="Gill Sans MT"/>
                <a:cs typeface="Gill Sans MT"/>
              </a:rPr>
              <a:t>a</a:t>
            </a:r>
            <a:r>
              <a:rPr sz="3000" spc="5" dirty="0">
                <a:latin typeface="Gill Sans MT"/>
                <a:cs typeface="Gill Sans MT"/>
              </a:rPr>
              <a:t>n</a:t>
            </a:r>
            <a:r>
              <a:rPr sz="3000" dirty="0">
                <a:latin typeface="Gill Sans MT"/>
                <a:cs typeface="Gill Sans MT"/>
              </a:rPr>
              <a:t>d,</a:t>
            </a:r>
            <a:r>
              <a:rPr sz="3000" spc="-22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Gill Sans MT"/>
                <a:cs typeface="Gill Sans MT"/>
              </a:rPr>
              <a:t>h</a:t>
            </a:r>
            <a:r>
              <a:rPr sz="3000" dirty="0">
                <a:latin typeface="Gill Sans MT"/>
                <a:cs typeface="Gill Sans MT"/>
              </a:rPr>
              <a:t>ea</a:t>
            </a:r>
            <a:r>
              <a:rPr sz="3000" spc="-15" dirty="0">
                <a:latin typeface="Gill Sans MT"/>
                <a:cs typeface="Gill Sans MT"/>
              </a:rPr>
              <a:t>l</a:t>
            </a:r>
            <a:r>
              <a:rPr sz="3000" dirty="0">
                <a:latin typeface="Gill Sans MT"/>
                <a:cs typeface="Gill Sans MT"/>
              </a:rPr>
              <a:t>th</a:t>
            </a:r>
            <a:r>
              <a:rPr sz="3000" spc="114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</a:t>
            </a:r>
            <a:r>
              <a:rPr sz="3000" spc="-105" dirty="0">
                <a:latin typeface="Gill Sans MT"/>
                <a:cs typeface="Gill Sans MT"/>
              </a:rPr>
              <a:t>r</a:t>
            </a:r>
            <a:r>
              <a:rPr sz="3000" spc="75" dirty="0">
                <a:latin typeface="Gill Sans MT"/>
                <a:cs typeface="Gill Sans MT"/>
              </a:rPr>
              <a:t>e</a:t>
            </a:r>
            <a:r>
              <a:rPr sz="3000" dirty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  <a:p>
            <a:pPr marL="622300" marR="46355" indent="-609600" algn="just">
              <a:lnSpc>
                <a:spcPct val="100000"/>
              </a:lnSpc>
              <a:spcBef>
                <a:spcPts val="1200"/>
              </a:spcBef>
              <a:buFont typeface="Gill Sans MT"/>
              <a:buAutoNum type="arabicPeriod" startAt="3"/>
              <a:tabLst>
                <a:tab pos="622300" algn="l"/>
              </a:tabLst>
            </a:pPr>
            <a:r>
              <a:rPr sz="3000" b="1" spc="-240" dirty="0">
                <a:latin typeface="Gill Sans MT"/>
                <a:cs typeface="Gill Sans MT"/>
              </a:rPr>
              <a:t>P</a:t>
            </a:r>
            <a:r>
              <a:rPr sz="3000" b="1" spc="-130" dirty="0">
                <a:latin typeface="Gill Sans MT"/>
                <a:cs typeface="Gill Sans MT"/>
              </a:rPr>
              <a:t>o</a:t>
            </a:r>
            <a:r>
              <a:rPr sz="3000" b="1" spc="-90" dirty="0">
                <a:latin typeface="Gill Sans MT"/>
                <a:cs typeface="Gill Sans MT"/>
              </a:rPr>
              <a:t>v</a:t>
            </a:r>
            <a:r>
              <a:rPr sz="3000" b="1" dirty="0">
                <a:latin typeface="Gill Sans MT"/>
                <a:cs typeface="Gill Sans MT"/>
              </a:rPr>
              <a:t>e</a:t>
            </a:r>
            <a:r>
              <a:rPr sz="3000" b="1" spc="65" dirty="0">
                <a:latin typeface="Gill Sans MT"/>
                <a:cs typeface="Gill Sans MT"/>
              </a:rPr>
              <a:t>r</a:t>
            </a:r>
            <a:r>
              <a:rPr sz="3000" b="1" spc="-35" dirty="0">
                <a:latin typeface="Gill Sans MT"/>
                <a:cs typeface="Gill Sans MT"/>
              </a:rPr>
              <a:t>t</a:t>
            </a:r>
            <a:r>
              <a:rPr sz="3000" b="1" spc="-20" dirty="0">
                <a:latin typeface="Gill Sans MT"/>
                <a:cs typeface="Gill Sans MT"/>
              </a:rPr>
              <a:t>y</a:t>
            </a:r>
            <a:r>
              <a:rPr sz="3000" b="1" dirty="0">
                <a:latin typeface="Times New Roman"/>
                <a:cs typeface="Times New Roman"/>
              </a:rPr>
              <a:t> </a:t>
            </a:r>
            <a:r>
              <a:rPr sz="3000" b="1" spc="-16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i</a:t>
            </a:r>
            <a:r>
              <a:rPr sz="3000" dirty="0">
                <a:latin typeface="Gill Sans MT"/>
                <a:cs typeface="Gill Sans MT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Gill Sans MT"/>
                <a:cs typeface="Gill Sans MT"/>
              </a:rPr>
              <a:t>un</a:t>
            </a:r>
            <a:r>
              <a:rPr sz="3000" spc="-2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10" dirty="0">
                <a:latin typeface="Gill Sans MT"/>
                <a:cs typeface="Gill Sans MT"/>
              </a:rPr>
              <a:t>c</a:t>
            </a:r>
            <a:r>
              <a:rPr sz="3000" spc="-25" dirty="0">
                <a:latin typeface="Gill Sans MT"/>
                <a:cs typeface="Gill Sans MT"/>
              </a:rPr>
              <a:t>e</a:t>
            </a:r>
            <a:r>
              <a:rPr sz="3000" spc="5" dirty="0">
                <a:latin typeface="Gill Sans MT"/>
                <a:cs typeface="Gill Sans MT"/>
              </a:rPr>
              <a:t>p</a:t>
            </a:r>
            <a:r>
              <a:rPr sz="3000" spc="-15" dirty="0">
                <a:latin typeface="Gill Sans MT"/>
                <a:cs typeface="Gill Sans MT"/>
              </a:rPr>
              <a:t>ta</a:t>
            </a:r>
            <a:r>
              <a:rPr sz="3000" spc="-10" dirty="0">
                <a:latin typeface="Gill Sans MT"/>
                <a:cs typeface="Gill Sans MT"/>
              </a:rPr>
              <a:t>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dirty="0">
                <a:latin typeface="Gill Sans MT"/>
                <a:cs typeface="Gill Sans MT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7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Gill Sans MT"/>
                <a:cs typeface="Gill Sans MT"/>
              </a:rPr>
              <a:t>hu</a:t>
            </a:r>
            <a:r>
              <a:rPr sz="3000" spc="-35" dirty="0">
                <a:latin typeface="Gill Sans MT"/>
                <a:cs typeface="Gill Sans MT"/>
              </a:rPr>
              <a:t>m</a:t>
            </a:r>
            <a:r>
              <a:rPr sz="3000" spc="-25" dirty="0">
                <a:latin typeface="Gill Sans MT"/>
                <a:cs typeface="Gill Sans MT"/>
              </a:rPr>
              <a:t>a</a:t>
            </a:r>
            <a:r>
              <a:rPr sz="3000" dirty="0">
                <a:latin typeface="Gill Sans MT"/>
                <a:cs typeface="Gill Sans MT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10" dirty="0">
                <a:latin typeface="Gill Sans MT"/>
                <a:cs typeface="Gill Sans MT"/>
              </a:rPr>
              <a:t>e</a:t>
            </a:r>
            <a:r>
              <a:rPr sz="3000" spc="5" dirty="0">
                <a:latin typeface="Gill Sans MT"/>
                <a:cs typeface="Gill Sans MT"/>
              </a:rPr>
              <a:t>p</a:t>
            </a:r>
            <a:r>
              <a:rPr sz="3000" spc="-3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iv</a:t>
            </a:r>
            <a:r>
              <a:rPr sz="3000" spc="-30" dirty="0">
                <a:latin typeface="Gill Sans MT"/>
                <a:cs typeface="Gill Sans MT"/>
              </a:rPr>
              <a:t>a</a:t>
            </a:r>
            <a:r>
              <a:rPr sz="3000" dirty="0">
                <a:latin typeface="Gill Sans MT"/>
                <a:cs typeface="Gill Sans MT"/>
              </a:rPr>
              <a:t>tion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i</a:t>
            </a:r>
            <a:r>
              <a:rPr sz="3000" dirty="0">
                <a:latin typeface="Gill Sans MT"/>
                <a:cs typeface="Gill Sans MT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Gill Sans MT"/>
                <a:cs typeface="Gill Sans MT"/>
              </a:rPr>
              <a:t>t</a:t>
            </a:r>
            <a:r>
              <a:rPr sz="3000" spc="5" dirty="0">
                <a:latin typeface="Gill Sans MT"/>
                <a:cs typeface="Gill Sans MT"/>
              </a:rPr>
              <a:t>e</a:t>
            </a:r>
            <a:r>
              <a:rPr sz="3000" spc="-3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ms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9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of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</a:t>
            </a:r>
            <a:r>
              <a:rPr sz="3000" spc="-10" dirty="0">
                <a:latin typeface="Gill Sans MT"/>
                <a:cs typeface="Gill Sans MT"/>
              </a:rPr>
              <a:t>c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10" dirty="0">
                <a:latin typeface="Gill Sans MT"/>
                <a:cs typeface="Gill Sans MT"/>
              </a:rPr>
              <a:t>n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35" dirty="0">
                <a:latin typeface="Gill Sans MT"/>
                <a:cs typeface="Gill Sans MT"/>
              </a:rPr>
              <a:t>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dirty="0">
                <a:latin typeface="Gill Sans MT"/>
                <a:cs typeface="Gill Sans MT"/>
              </a:rPr>
              <a:t>c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95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o</a:t>
            </a:r>
            <a:r>
              <a:rPr sz="3000" spc="5" dirty="0">
                <a:latin typeface="Gill Sans MT"/>
                <a:cs typeface="Gill Sans MT"/>
              </a:rPr>
              <a:t>p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4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tu</a:t>
            </a:r>
            <a:r>
              <a:rPr sz="3000" spc="5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it</a:t>
            </a:r>
            <a:r>
              <a:rPr sz="3000" spc="-250" dirty="0">
                <a:latin typeface="Gill Sans MT"/>
                <a:cs typeface="Gill Sans MT"/>
              </a:rPr>
              <a:t>y</a:t>
            </a:r>
            <a:r>
              <a:rPr sz="3000" dirty="0">
                <a:latin typeface="Gill Sans MT"/>
                <a:cs typeface="Gill Sans MT"/>
              </a:rPr>
              <a:t>,</a:t>
            </a:r>
            <a:r>
              <a:rPr sz="3000" spc="14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ed</a:t>
            </a:r>
            <a:r>
              <a:rPr sz="3000" spc="5" dirty="0">
                <a:latin typeface="Gill Sans MT"/>
                <a:cs typeface="Gill Sans MT"/>
              </a:rPr>
              <a:t>u</a:t>
            </a:r>
            <a:r>
              <a:rPr sz="3000" spc="-15" dirty="0">
                <a:latin typeface="Gill Sans MT"/>
                <a:cs typeface="Gill Sans MT"/>
              </a:rPr>
              <a:t>cati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5" dirty="0">
                <a:latin typeface="Gill Sans MT"/>
                <a:cs typeface="Gill Sans MT"/>
              </a:rPr>
              <a:t>n</a:t>
            </a:r>
            <a:r>
              <a:rPr sz="3000" dirty="0">
                <a:latin typeface="Gill Sans MT"/>
                <a:cs typeface="Gill Sans MT"/>
              </a:rPr>
              <a:t>,</a:t>
            </a:r>
            <a:r>
              <a:rPr sz="3000" spc="14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Gill Sans MT"/>
                <a:cs typeface="Gill Sans MT"/>
              </a:rPr>
              <a:t>h</a:t>
            </a:r>
            <a:r>
              <a:rPr sz="3000" dirty="0">
                <a:latin typeface="Gill Sans MT"/>
                <a:cs typeface="Gill Sans MT"/>
              </a:rPr>
              <a:t>ea</a:t>
            </a:r>
            <a:r>
              <a:rPr sz="3000" spc="-15" dirty="0">
                <a:latin typeface="Gill Sans MT"/>
                <a:cs typeface="Gill Sans MT"/>
              </a:rPr>
              <a:t>l</a:t>
            </a:r>
            <a:r>
              <a:rPr sz="3000" dirty="0">
                <a:latin typeface="Gill Sans MT"/>
                <a:cs typeface="Gill Sans MT"/>
              </a:rPr>
              <a:t>th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75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Gill Sans MT"/>
                <a:cs typeface="Gill Sans MT"/>
              </a:rPr>
              <a:t>a</a:t>
            </a:r>
            <a:r>
              <a:rPr sz="3000" spc="5" dirty="0">
                <a:latin typeface="Gill Sans MT"/>
                <a:cs typeface="Gill Sans MT"/>
              </a:rPr>
              <a:t>n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31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Gill Sans MT"/>
                <a:cs typeface="Gill Sans MT"/>
              </a:rPr>
              <a:t>n</a:t>
            </a:r>
            <a:r>
              <a:rPr sz="3000" spc="5" dirty="0">
                <a:latin typeface="Gill Sans MT"/>
                <a:cs typeface="Gill Sans MT"/>
              </a:rPr>
              <a:t>u</a:t>
            </a:r>
            <a:r>
              <a:rPr sz="3000" dirty="0">
                <a:latin typeface="Gill Sans MT"/>
                <a:cs typeface="Gill Sans MT"/>
              </a:rPr>
              <a:t>tr</a:t>
            </a:r>
            <a:r>
              <a:rPr sz="3000" spc="-15" dirty="0">
                <a:latin typeface="Gill Sans MT"/>
                <a:cs typeface="Gill Sans MT"/>
              </a:rPr>
              <a:t>i</a:t>
            </a:r>
            <a:r>
              <a:rPr sz="3000" dirty="0">
                <a:latin typeface="Gill Sans MT"/>
                <a:cs typeface="Gill Sans MT"/>
              </a:rPr>
              <a:t>tio</a:t>
            </a:r>
            <a:r>
              <a:rPr sz="3000" spc="5" dirty="0">
                <a:latin typeface="Gill Sans MT"/>
                <a:cs typeface="Gill Sans MT"/>
              </a:rPr>
              <a:t>n</a:t>
            </a:r>
            <a:r>
              <a:rPr sz="3000" dirty="0">
                <a:latin typeface="Gill Sans MT"/>
                <a:cs typeface="Gill Sans MT"/>
              </a:rPr>
              <a:t>,</a:t>
            </a:r>
            <a:r>
              <a:rPr sz="3000" spc="13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as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w</a:t>
            </a:r>
            <a:r>
              <a:rPr sz="3000" dirty="0">
                <a:latin typeface="Gill Sans MT"/>
                <a:cs typeface="Gill Sans MT"/>
              </a:rPr>
              <a:t>ell</a:t>
            </a:r>
            <a:r>
              <a:rPr sz="3000" spc="1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a</a:t>
            </a:r>
            <a:r>
              <a:rPr sz="3000" dirty="0">
                <a:latin typeface="Gill Sans MT"/>
                <a:cs typeface="Gill Sans MT"/>
              </a:rPr>
              <a:t>s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la</a:t>
            </a:r>
            <a:r>
              <a:rPr sz="3000" dirty="0">
                <a:latin typeface="Gill Sans MT"/>
                <a:cs typeface="Gill Sans MT"/>
              </a:rPr>
              <a:t>ck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o</a:t>
            </a:r>
            <a:r>
              <a:rPr sz="3000" dirty="0">
                <a:latin typeface="Gill Sans MT"/>
                <a:cs typeface="Gill Sans MT"/>
              </a:rPr>
              <a:t>f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Gill Sans MT"/>
                <a:cs typeface="Gill Sans MT"/>
              </a:rPr>
              <a:t>emp</a:t>
            </a:r>
            <a:r>
              <a:rPr sz="3000" spc="-25" dirty="0">
                <a:latin typeface="Gill Sans MT"/>
                <a:cs typeface="Gill Sans MT"/>
              </a:rPr>
              <a:t>o</a:t>
            </a:r>
            <a:r>
              <a:rPr sz="3000" spc="-75" dirty="0">
                <a:latin typeface="Gill Sans MT"/>
                <a:cs typeface="Gill Sans MT"/>
              </a:rPr>
              <a:t>w</a:t>
            </a:r>
            <a:r>
              <a:rPr sz="3000" dirty="0">
                <a:latin typeface="Gill Sans MT"/>
                <a:cs typeface="Gill Sans MT"/>
              </a:rPr>
              <a:t>e</a:t>
            </a:r>
            <a:r>
              <a:rPr sz="3000" spc="-15" dirty="0">
                <a:latin typeface="Gill Sans MT"/>
                <a:cs typeface="Gill Sans MT"/>
              </a:rPr>
              <a:t>rm</a:t>
            </a:r>
            <a:r>
              <a:rPr sz="3000" dirty="0">
                <a:latin typeface="Gill Sans MT"/>
                <a:cs typeface="Gill Sans MT"/>
              </a:rPr>
              <a:t>e</a:t>
            </a:r>
            <a:r>
              <a:rPr sz="3000" spc="5" dirty="0">
                <a:latin typeface="Gill Sans MT"/>
                <a:cs typeface="Gill Sans MT"/>
              </a:rPr>
              <a:t>n</a:t>
            </a:r>
            <a:r>
              <a:rPr sz="3000" dirty="0">
                <a:latin typeface="Gill Sans MT"/>
                <a:cs typeface="Gill Sans MT"/>
              </a:rPr>
              <a:t>t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Gill Sans MT"/>
                <a:cs typeface="Gill Sans MT"/>
              </a:rPr>
              <a:t>and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Gill Sans MT"/>
                <a:cs typeface="Gill Sans MT"/>
              </a:rPr>
              <a:t>sec</a:t>
            </a:r>
            <a:r>
              <a:rPr sz="3000" spc="10" dirty="0">
                <a:latin typeface="Gill Sans MT"/>
                <a:cs typeface="Gill Sans MT"/>
              </a:rPr>
              <a:t>u</a:t>
            </a:r>
            <a:r>
              <a:rPr sz="3000" spc="-15" dirty="0">
                <a:latin typeface="Gill Sans MT"/>
                <a:cs typeface="Gill Sans MT"/>
              </a:rPr>
              <a:t>r</a:t>
            </a:r>
            <a:r>
              <a:rPr sz="3000" spc="-10" dirty="0">
                <a:latin typeface="Gill Sans MT"/>
                <a:cs typeface="Gill Sans MT"/>
              </a:rPr>
              <a:t>i</a:t>
            </a:r>
            <a:r>
              <a:rPr sz="3000" dirty="0">
                <a:latin typeface="Gill Sans MT"/>
                <a:cs typeface="Gill Sans MT"/>
              </a:rPr>
              <a:t>ty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12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07451"/>
            <a:ext cx="9677400" cy="547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0" dirty="0">
                <a:latin typeface="Gill Sans MT"/>
                <a:cs typeface="Gill Sans MT"/>
              </a:rPr>
              <a:t>2.</a:t>
            </a:r>
            <a:r>
              <a:rPr sz="2600" b="1" spc="-204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D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-5" dirty="0">
                <a:latin typeface="Gill Sans MT"/>
                <a:cs typeface="Gill Sans MT"/>
              </a:rPr>
              <a:t>f</a:t>
            </a:r>
            <a:r>
              <a:rPr sz="2600" b="1" spc="-15" dirty="0">
                <a:latin typeface="Gill Sans MT"/>
                <a:cs typeface="Gill Sans MT"/>
              </a:rPr>
              <a:t>in</a:t>
            </a:r>
            <a:r>
              <a:rPr sz="2600" b="1" spc="-25" dirty="0">
                <a:latin typeface="Gill Sans MT"/>
                <a:cs typeface="Gill Sans MT"/>
              </a:rPr>
              <a:t>i</a:t>
            </a:r>
            <a:r>
              <a:rPr sz="2600" b="1" spc="-15" dirty="0">
                <a:latin typeface="Gill Sans MT"/>
                <a:cs typeface="Gill Sans MT"/>
              </a:rPr>
              <a:t>tion</a:t>
            </a:r>
            <a:r>
              <a:rPr sz="2600" b="1" spc="90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Gill Sans MT"/>
                <a:cs typeface="Gill Sans MT"/>
              </a:rPr>
              <a:t>o</a:t>
            </a:r>
            <a:r>
              <a:rPr sz="2600" b="1" spc="-10" dirty="0">
                <a:latin typeface="Gill Sans MT"/>
                <a:cs typeface="Gill Sans MT"/>
              </a:rPr>
              <a:t>f</a:t>
            </a:r>
            <a:r>
              <a:rPr sz="2600" b="1" spc="10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p</a:t>
            </a:r>
            <a:r>
              <a:rPr sz="2600" b="1" spc="-120" dirty="0">
                <a:latin typeface="Gill Sans MT"/>
                <a:cs typeface="Gill Sans MT"/>
              </a:rPr>
              <a:t>o</a:t>
            </a:r>
            <a:r>
              <a:rPr sz="2600" b="1" spc="-65" dirty="0">
                <a:latin typeface="Gill Sans MT"/>
                <a:cs typeface="Gill Sans MT"/>
              </a:rPr>
              <a:t>v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20" dirty="0">
                <a:latin typeface="Gill Sans MT"/>
                <a:cs typeface="Gill Sans MT"/>
              </a:rPr>
              <a:t>r</a:t>
            </a:r>
            <a:r>
              <a:rPr sz="2600" b="1" spc="-15" dirty="0">
                <a:latin typeface="Gill Sans MT"/>
                <a:cs typeface="Gill Sans MT"/>
              </a:rPr>
              <a:t>ty</a:t>
            </a:r>
            <a:r>
              <a:rPr sz="2600" b="1" spc="10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:FOR</a:t>
            </a:r>
            <a:r>
              <a:rPr sz="2600" b="1" spc="-15" dirty="0">
                <a:latin typeface="Gill Sans MT"/>
                <a:cs typeface="Gill Sans MT"/>
              </a:rPr>
              <a:t>M</a:t>
            </a:r>
            <a:r>
              <a:rPr sz="2600" b="1" spc="-35" dirty="0">
                <a:latin typeface="Gill Sans MT"/>
                <a:cs typeface="Gill Sans MT"/>
              </a:rPr>
              <a:t>A</a:t>
            </a:r>
            <a:r>
              <a:rPr sz="2600" b="1" spc="-20" dirty="0">
                <a:latin typeface="Gill Sans MT"/>
                <a:cs typeface="Gill Sans MT"/>
              </a:rPr>
              <a:t>L</a:t>
            </a:r>
            <a:r>
              <a:rPr sz="2600" b="1" spc="11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D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-15" dirty="0">
                <a:latin typeface="Gill Sans MT"/>
                <a:cs typeface="Gill Sans MT"/>
              </a:rPr>
              <a:t>FINIT</a:t>
            </a:r>
            <a:r>
              <a:rPr sz="2600" b="1" spc="-10" dirty="0">
                <a:latin typeface="Gill Sans MT"/>
                <a:cs typeface="Gill Sans MT"/>
              </a:rPr>
              <a:t>IO</a:t>
            </a:r>
            <a:r>
              <a:rPr sz="2600" b="1" spc="-25" dirty="0">
                <a:latin typeface="Gill Sans MT"/>
                <a:cs typeface="Gill Sans MT"/>
              </a:rPr>
              <a:t>N</a:t>
            </a:r>
            <a:endParaRPr sz="26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600" spc="-15" dirty="0">
                <a:latin typeface="Gill Sans MT"/>
                <a:cs typeface="Gill Sans MT"/>
              </a:rPr>
              <a:t>Def</a:t>
            </a:r>
            <a:r>
              <a:rPr sz="2600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nit</a:t>
            </a:r>
            <a:r>
              <a:rPr sz="2600" spc="-5" dirty="0">
                <a:latin typeface="Gill Sans MT"/>
                <a:cs typeface="Gill Sans MT"/>
              </a:rPr>
              <a:t>io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Gill Sans MT"/>
                <a:cs typeface="Gill Sans MT"/>
              </a:rPr>
              <a:t>b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nited</a:t>
            </a:r>
            <a:r>
              <a:rPr sz="2600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ati</a:t>
            </a:r>
            <a:r>
              <a:rPr sz="2600" spc="-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ns</a:t>
            </a:r>
            <a:endParaRPr sz="26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363220" indent="-3505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3220" algn="l"/>
                <a:tab pos="2540000" algn="l"/>
                <a:tab pos="3826510" algn="l"/>
                <a:tab pos="4280535" algn="l"/>
                <a:tab pos="4966335" algn="l"/>
                <a:tab pos="6235065" algn="l"/>
                <a:tab pos="6756400" algn="l"/>
                <a:tab pos="7905750" algn="l"/>
                <a:tab pos="9155430" algn="l"/>
              </a:tabLst>
            </a:pPr>
            <a:r>
              <a:rPr sz="2600" spc="-20" dirty="0">
                <a:latin typeface="Gill Sans MT"/>
                <a:cs typeface="Gill Sans MT"/>
              </a:rPr>
              <a:t>Funda</a:t>
            </a:r>
            <a:r>
              <a:rPr sz="2600" spc="-10" dirty="0">
                <a:latin typeface="Gill Sans MT"/>
                <a:cs typeface="Gill Sans MT"/>
              </a:rPr>
              <a:t>m</a:t>
            </a:r>
            <a:r>
              <a:rPr sz="2600" spc="-15" dirty="0">
                <a:latin typeface="Gill Sans MT"/>
                <a:cs typeface="Gill Sans MT"/>
              </a:rPr>
              <a:t>enta</a:t>
            </a:r>
            <a:r>
              <a:rPr sz="2600" spc="-5" dirty="0">
                <a:latin typeface="Gill Sans MT"/>
                <a:cs typeface="Gill Sans MT"/>
              </a:rPr>
              <a:t>l</a:t>
            </a:r>
            <a:r>
              <a:rPr sz="2600" spc="-10" dirty="0">
                <a:latin typeface="Gill Sans MT"/>
                <a:cs typeface="Gill Sans MT"/>
              </a:rPr>
              <a:t>l</a:t>
            </a:r>
            <a:r>
              <a:rPr sz="2600" spc="-240" dirty="0">
                <a:latin typeface="Gill Sans MT"/>
                <a:cs typeface="Gill Sans MT"/>
              </a:rPr>
              <a:t>y</a:t>
            </a:r>
            <a:r>
              <a:rPr sz="2600" spc="-10" dirty="0">
                <a:latin typeface="Gill Sans MT"/>
                <a:cs typeface="Gill Sans MT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35" dirty="0">
                <a:latin typeface="Gill Sans MT"/>
                <a:cs typeface="Gill Sans MT"/>
              </a:rPr>
              <a:t>o</a:t>
            </a:r>
            <a:r>
              <a:rPr sz="2600" spc="-75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6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ty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u="heavy" spc="-10" dirty="0">
                <a:latin typeface="Gill Sans MT"/>
                <a:cs typeface="Gill Sans MT"/>
              </a:rPr>
              <a:t>i</a:t>
            </a:r>
            <a:r>
              <a:rPr sz="2600" u="heavy" spc="-15" dirty="0">
                <a:latin typeface="Gill Sans MT"/>
                <a:cs typeface="Gill Sans MT"/>
              </a:rPr>
              <a:t>nabi</a:t>
            </a:r>
            <a:r>
              <a:rPr sz="2600" u="heavy" spc="-5" dirty="0">
                <a:latin typeface="Gill Sans MT"/>
                <a:cs typeface="Gill Sans MT"/>
              </a:rPr>
              <a:t>l</a:t>
            </a:r>
            <a:r>
              <a:rPr sz="2600" u="heavy" spc="-10" dirty="0">
                <a:latin typeface="Gill Sans MT"/>
                <a:cs typeface="Gill Sans MT"/>
              </a:rPr>
              <a:t>ity </a:t>
            </a:r>
            <a:r>
              <a:rPr sz="2600" u="heavy" dirty="0">
                <a:latin typeface="Times New Roman"/>
                <a:cs typeface="Times New Roman"/>
              </a:rPr>
              <a:t>	</a:t>
            </a:r>
            <a:r>
              <a:rPr sz="2600" u="heavy" spc="20" dirty="0">
                <a:latin typeface="Gill Sans MT"/>
                <a:cs typeface="Gill Sans MT"/>
              </a:rPr>
              <a:t>of</a:t>
            </a:r>
            <a:r>
              <a:rPr sz="2600" u="heavy" spc="-10" dirty="0">
                <a:latin typeface="Gill Sans MT"/>
                <a:cs typeface="Gill Sans MT"/>
              </a:rPr>
              <a:t> </a:t>
            </a:r>
            <a:r>
              <a:rPr sz="2600" u="heavy" dirty="0">
                <a:latin typeface="Times New Roman"/>
                <a:cs typeface="Times New Roman"/>
              </a:rPr>
              <a:t>	</a:t>
            </a:r>
            <a:r>
              <a:rPr sz="2600" u="heavy" spc="-15" dirty="0">
                <a:latin typeface="Gill Sans MT"/>
                <a:cs typeface="Gill Sans MT"/>
              </a:rPr>
              <a:t>gett</a:t>
            </a:r>
            <a:r>
              <a:rPr sz="2600" u="heavy" spc="-5" dirty="0">
                <a:latin typeface="Gill Sans MT"/>
                <a:cs typeface="Gill Sans MT"/>
              </a:rPr>
              <a:t>i</a:t>
            </a:r>
            <a:r>
              <a:rPr sz="2600" u="heavy" spc="-15" dirty="0">
                <a:latin typeface="Gill Sans MT"/>
                <a:cs typeface="Gill Sans MT"/>
              </a:rPr>
              <a:t>ng</a:t>
            </a:r>
            <a:r>
              <a:rPr sz="2600" u="heavy" spc="-10" dirty="0">
                <a:latin typeface="Gill Sans MT"/>
                <a:cs typeface="Gill Sans MT"/>
              </a:rPr>
              <a:t> </a:t>
            </a:r>
            <a:r>
              <a:rPr sz="2600" u="heavy" dirty="0">
                <a:latin typeface="Times New Roman"/>
                <a:cs typeface="Times New Roman"/>
              </a:rPr>
              <a:t>	</a:t>
            </a:r>
            <a:r>
              <a:rPr sz="2600" u="heavy" spc="-5" dirty="0">
                <a:latin typeface="Gill Sans MT"/>
                <a:cs typeface="Gill Sans MT"/>
              </a:rPr>
              <a:t>c</a:t>
            </a:r>
            <a:r>
              <a:rPr sz="2600" u="heavy" spc="-15" dirty="0">
                <a:latin typeface="Gill Sans MT"/>
                <a:cs typeface="Gill Sans MT"/>
              </a:rPr>
              <a:t>ho</a:t>
            </a:r>
            <a:r>
              <a:rPr sz="2600" u="heavy" dirty="0">
                <a:latin typeface="Gill Sans MT"/>
                <a:cs typeface="Gill Sans MT"/>
              </a:rPr>
              <a:t>i</a:t>
            </a:r>
            <a:r>
              <a:rPr sz="2600" u="heavy" spc="-25" dirty="0">
                <a:latin typeface="Gill Sans MT"/>
                <a:cs typeface="Gill Sans MT"/>
              </a:rPr>
              <a:t>c</a:t>
            </a:r>
            <a:r>
              <a:rPr sz="2600" u="heavy" spc="-15" dirty="0">
                <a:latin typeface="Gill Sans MT"/>
                <a:cs typeface="Gill Sans MT"/>
              </a:rPr>
              <a:t>es</a:t>
            </a:r>
            <a:r>
              <a:rPr sz="2600" u="heavy" spc="-10" dirty="0">
                <a:latin typeface="Gill Sans MT"/>
                <a:cs typeface="Gill Sans MT"/>
              </a:rPr>
              <a:t> </a:t>
            </a:r>
            <a:r>
              <a:rPr sz="2600" u="heavy" dirty="0">
                <a:latin typeface="Times New Roman"/>
                <a:cs typeface="Times New Roman"/>
              </a:rPr>
              <a:t>	</a:t>
            </a:r>
            <a:r>
              <a:rPr sz="2600" u="heavy" spc="-15" dirty="0">
                <a:latin typeface="Gill Sans MT"/>
                <a:cs typeface="Gill Sans MT"/>
              </a:rPr>
              <a:t>a</a:t>
            </a:r>
            <a:r>
              <a:rPr sz="2600" u="heavy" dirty="0">
                <a:latin typeface="Gill Sans MT"/>
                <a:cs typeface="Gill Sans MT"/>
              </a:rPr>
              <a:t>n</a:t>
            </a:r>
            <a:r>
              <a:rPr sz="2600" u="heavy" spc="-15" dirty="0">
                <a:latin typeface="Gill Sans MT"/>
                <a:cs typeface="Gill Sans MT"/>
              </a:rPr>
              <a:t>d</a:t>
            </a:r>
            <a:endParaRPr sz="2600" dirty="0">
              <a:latin typeface="Gill Sans MT"/>
              <a:cs typeface="Gill Sans MT"/>
            </a:endParaRPr>
          </a:p>
          <a:p>
            <a:pPr marL="271145">
              <a:lnSpc>
                <a:spcPct val="100000"/>
              </a:lnSpc>
            </a:pPr>
            <a:r>
              <a:rPr sz="2600" u="heavy" spc="-10" dirty="0">
                <a:latin typeface="Gill Sans MT"/>
                <a:cs typeface="Gill Sans MT"/>
              </a:rPr>
              <a:t>o</a:t>
            </a:r>
            <a:r>
              <a:rPr sz="2600" u="heavy" spc="-15" dirty="0">
                <a:latin typeface="Gill Sans MT"/>
                <a:cs typeface="Gill Sans MT"/>
              </a:rPr>
              <a:t>pp</a:t>
            </a:r>
            <a:r>
              <a:rPr sz="2600" u="heavy" spc="-10" dirty="0">
                <a:latin typeface="Gill Sans MT"/>
                <a:cs typeface="Gill Sans MT"/>
              </a:rPr>
              <a:t>o</a:t>
            </a:r>
            <a:r>
              <a:rPr sz="2600" u="heavy" spc="35" dirty="0">
                <a:latin typeface="Gill Sans MT"/>
                <a:cs typeface="Gill Sans MT"/>
              </a:rPr>
              <a:t>r</a:t>
            </a:r>
            <a:r>
              <a:rPr sz="2600" u="heavy" spc="-15" dirty="0">
                <a:latin typeface="Gill Sans MT"/>
                <a:cs typeface="Gill Sans MT"/>
              </a:rPr>
              <a:t>tun</a:t>
            </a:r>
            <a:r>
              <a:rPr sz="2600" u="heavy" spc="-5" dirty="0">
                <a:latin typeface="Gill Sans MT"/>
                <a:cs typeface="Gill Sans MT"/>
              </a:rPr>
              <a:t>i</a:t>
            </a:r>
            <a:r>
              <a:rPr sz="2600" u="heavy" spc="-10" dirty="0">
                <a:latin typeface="Gill Sans MT"/>
                <a:cs typeface="Gill Sans MT"/>
              </a:rPr>
              <a:t>t</a:t>
            </a:r>
            <a:r>
              <a:rPr sz="2600" u="heavy" spc="-5" dirty="0">
                <a:latin typeface="Gill Sans MT"/>
                <a:cs typeface="Gill Sans MT"/>
              </a:rPr>
              <a:t>i</a:t>
            </a:r>
            <a:r>
              <a:rPr sz="2600" u="heavy" spc="-15" dirty="0">
                <a:latin typeface="Gill Sans MT"/>
                <a:cs typeface="Gill Sans MT"/>
              </a:rPr>
              <a:t>e</a:t>
            </a:r>
            <a:r>
              <a:rPr sz="2600" u="heavy" dirty="0">
                <a:latin typeface="Gill Sans MT"/>
                <a:cs typeface="Gill Sans MT"/>
              </a:rPr>
              <a:t>s</a:t>
            </a:r>
            <a:r>
              <a:rPr sz="2600" u="heavy" spc="-10" dirty="0">
                <a:latin typeface="Gill Sans MT"/>
                <a:cs typeface="Gill Sans MT"/>
              </a:rPr>
              <a:t>,</a:t>
            </a:r>
            <a:r>
              <a:rPr sz="2600" u="heavy" spc="-254" dirty="0">
                <a:latin typeface="Gill Sans MT"/>
                <a:cs typeface="Gill Sans MT"/>
              </a:rPr>
              <a:t> </a:t>
            </a:r>
            <a:r>
              <a:rPr sz="2600" u="heavy" spc="-1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600" u="heavy" spc="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600" u="heavy" spc="-10" dirty="0">
                <a:solidFill>
                  <a:srgbClr val="FF0000"/>
                </a:solidFill>
                <a:latin typeface="Gill Sans MT"/>
                <a:cs typeface="Gill Sans MT"/>
              </a:rPr>
              <a:t>violati</a:t>
            </a:r>
            <a:r>
              <a:rPr sz="2600" u="heavy" spc="-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600" u="heavy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600" u="heavy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600" u="heavy" spc="-10" dirty="0">
                <a:solidFill>
                  <a:srgbClr val="FF0000"/>
                </a:solidFill>
                <a:latin typeface="Gill Sans MT"/>
                <a:cs typeface="Gill Sans MT"/>
              </a:rPr>
              <a:t>of</a:t>
            </a:r>
            <a:r>
              <a:rPr sz="2600" u="heavy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600" u="heavy" spc="-15" dirty="0">
                <a:solidFill>
                  <a:srgbClr val="FF0000"/>
                </a:solidFill>
                <a:latin typeface="Gill Sans MT"/>
                <a:cs typeface="Gill Sans MT"/>
              </a:rPr>
              <a:t>human</a:t>
            </a:r>
            <a:r>
              <a:rPr sz="2600" u="heavy" spc="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600" u="heavy" spc="-15" dirty="0">
                <a:solidFill>
                  <a:srgbClr val="FF0000"/>
                </a:solidFill>
                <a:latin typeface="Gill Sans MT"/>
                <a:cs typeface="Gill Sans MT"/>
              </a:rPr>
              <a:t>dign</a:t>
            </a:r>
            <a:r>
              <a:rPr sz="2600" u="heavy" spc="-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600" u="heavy" spc="-10" dirty="0">
                <a:solidFill>
                  <a:srgbClr val="FF0000"/>
                </a:solidFill>
                <a:latin typeface="Gill Sans MT"/>
                <a:cs typeface="Gill Sans MT"/>
              </a:rPr>
              <a:t>ty</a:t>
            </a:r>
            <a:endParaRPr sz="26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793115" algn="l"/>
              </a:tabLst>
            </a:pPr>
            <a:r>
              <a:rPr sz="2400" dirty="0">
                <a:latin typeface="Gill Sans MT"/>
                <a:cs typeface="Gill Sans MT"/>
              </a:rPr>
              <a:t>It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me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ns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l</a:t>
            </a:r>
            <a:r>
              <a:rPr sz="2400" spc="-10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ck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f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basic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c</a:t>
            </a:r>
            <a:r>
              <a:rPr sz="2400" spc="-30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pa</a:t>
            </a:r>
            <a:r>
              <a:rPr sz="2400" spc="-5" dirty="0">
                <a:latin typeface="Gill Sans MT"/>
                <a:cs typeface="Gill Sans MT"/>
              </a:rPr>
              <a:t>cit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u="heavy" spc="-15" dirty="0">
                <a:latin typeface="Gill Sans MT"/>
                <a:cs typeface="Gill Sans MT"/>
              </a:rPr>
              <a:t>pa</a:t>
            </a:r>
            <a:r>
              <a:rPr sz="2400" u="heavy" spc="50" dirty="0">
                <a:latin typeface="Gill Sans MT"/>
                <a:cs typeface="Gill Sans MT"/>
              </a:rPr>
              <a:t>r</a:t>
            </a:r>
            <a:r>
              <a:rPr sz="2400" u="heavy" dirty="0">
                <a:latin typeface="Gill Sans MT"/>
                <a:cs typeface="Gill Sans MT"/>
              </a:rPr>
              <a:t>ticip</a:t>
            </a:r>
            <a:r>
              <a:rPr sz="2400" u="heavy" spc="5" dirty="0">
                <a:latin typeface="Gill Sans MT"/>
                <a:cs typeface="Gill Sans MT"/>
              </a:rPr>
              <a:t>a</a:t>
            </a:r>
            <a:r>
              <a:rPr sz="2400" u="heavy" dirty="0">
                <a:latin typeface="Gill Sans MT"/>
                <a:cs typeface="Gill Sans MT"/>
              </a:rPr>
              <a:t>te</a:t>
            </a:r>
            <a:r>
              <a:rPr sz="2400" u="heavy" spc="-50" dirty="0">
                <a:latin typeface="Gill Sans MT"/>
                <a:cs typeface="Gill Sans MT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ef</a:t>
            </a:r>
            <a:r>
              <a:rPr sz="2400" u="heavy" spc="-25" dirty="0">
                <a:latin typeface="Gill Sans MT"/>
                <a:cs typeface="Gill Sans MT"/>
              </a:rPr>
              <a:t>f</a:t>
            </a:r>
            <a:r>
              <a:rPr sz="2400" u="heavy" spc="-15" dirty="0">
                <a:latin typeface="Gill Sans MT"/>
                <a:cs typeface="Gill Sans MT"/>
              </a:rPr>
              <a:t>e</a:t>
            </a:r>
            <a:r>
              <a:rPr sz="2400" u="heavy" spc="-10" dirty="0">
                <a:latin typeface="Gill Sans MT"/>
                <a:cs typeface="Gill Sans MT"/>
              </a:rPr>
              <a:t>c</a:t>
            </a:r>
            <a:r>
              <a:rPr sz="2400" u="heavy" dirty="0">
                <a:latin typeface="Gill Sans MT"/>
                <a:cs typeface="Gill Sans MT"/>
              </a:rPr>
              <a:t>ti</a:t>
            </a:r>
            <a:r>
              <a:rPr sz="2400" u="heavy" spc="-45" dirty="0">
                <a:latin typeface="Gill Sans MT"/>
                <a:cs typeface="Gill Sans MT"/>
              </a:rPr>
              <a:t>v</a:t>
            </a:r>
            <a:r>
              <a:rPr sz="2400" u="heavy" dirty="0">
                <a:latin typeface="Gill Sans MT"/>
                <a:cs typeface="Gill Sans MT"/>
              </a:rPr>
              <a:t>e</a:t>
            </a:r>
            <a:r>
              <a:rPr sz="2400" u="heavy" spc="-20" dirty="0">
                <a:latin typeface="Gill Sans MT"/>
                <a:cs typeface="Gill Sans MT"/>
              </a:rPr>
              <a:t>l</a:t>
            </a:r>
            <a:r>
              <a:rPr sz="2400" u="heavy" spc="-15" dirty="0">
                <a:latin typeface="Gill Sans MT"/>
                <a:cs typeface="Gill Sans MT"/>
              </a:rPr>
              <a:t>y</a:t>
            </a:r>
            <a:r>
              <a:rPr sz="2400" u="heavy" spc="-40" dirty="0">
                <a:latin typeface="Gill Sans MT"/>
                <a:cs typeface="Gill Sans MT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in</a:t>
            </a:r>
            <a:r>
              <a:rPr sz="2400" u="heavy" spc="-35" dirty="0">
                <a:latin typeface="Gill Sans MT"/>
                <a:cs typeface="Gill Sans MT"/>
              </a:rPr>
              <a:t> </a:t>
            </a:r>
            <a:r>
              <a:rPr sz="2400" u="heavy" spc="-25" dirty="0">
                <a:latin typeface="Gill Sans MT"/>
                <a:cs typeface="Gill Sans MT"/>
              </a:rPr>
              <a:t>s</a:t>
            </a:r>
            <a:r>
              <a:rPr sz="2400" u="heavy" spc="-10" dirty="0">
                <a:latin typeface="Gill Sans MT"/>
                <a:cs typeface="Gill Sans MT"/>
              </a:rPr>
              <a:t>ociet</a:t>
            </a:r>
            <a:r>
              <a:rPr sz="2400" u="heavy" spc="-210" dirty="0">
                <a:latin typeface="Gill Sans MT"/>
                <a:cs typeface="Gill Sans MT"/>
              </a:rPr>
              <a:t>y</a:t>
            </a:r>
            <a:r>
              <a:rPr sz="2400" u="heavy" dirty="0">
                <a:latin typeface="Gill Sans MT"/>
                <a:cs typeface="Gill Sans MT"/>
              </a:rPr>
              <a:t>.</a:t>
            </a:r>
            <a:endParaRPr sz="2400" dirty="0">
              <a:latin typeface="Gill Sans MT"/>
              <a:cs typeface="Gill Sans MT"/>
            </a:endParaRPr>
          </a:p>
          <a:p>
            <a:pPr marL="792480" marR="33020" lvl="1" indent="-259079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93115" algn="l"/>
              </a:tabLst>
            </a:pPr>
            <a:r>
              <a:rPr sz="2400" dirty="0">
                <a:latin typeface="Gill Sans MT"/>
                <a:cs typeface="Gill Sans MT"/>
              </a:rPr>
              <a:t>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means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not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h</a:t>
            </a:r>
            <a:r>
              <a:rPr sz="2400" spc="-105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ving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en</a:t>
            </a:r>
            <a:r>
              <a:rPr sz="2400" spc="-45" dirty="0">
                <a:latin typeface="Gill Sans MT"/>
                <a:cs typeface="Gill Sans MT"/>
              </a:rPr>
              <a:t>o</a:t>
            </a:r>
            <a:r>
              <a:rPr sz="2400" spc="-15" dirty="0">
                <a:latin typeface="Gill Sans MT"/>
                <a:cs typeface="Gill Sans MT"/>
              </a:rPr>
              <a:t>ugh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u="heavy" spc="-25" dirty="0">
                <a:latin typeface="Gill Sans MT"/>
                <a:cs typeface="Gill Sans MT"/>
              </a:rPr>
              <a:t>f</a:t>
            </a:r>
            <a:r>
              <a:rPr sz="2400" u="heavy" spc="-15" dirty="0">
                <a:latin typeface="Gill Sans MT"/>
                <a:cs typeface="Gill Sans MT"/>
              </a:rPr>
              <a:t>eed</a:t>
            </a:r>
            <a:r>
              <a:rPr sz="2400" u="heavy" spc="-10" dirty="0">
                <a:latin typeface="Gill Sans MT"/>
                <a:cs typeface="Gill Sans MT"/>
              </a:rPr>
              <a:t> </a:t>
            </a:r>
            <a:r>
              <a:rPr sz="2400" u="heavy" spc="-254" dirty="0">
                <a:latin typeface="Times New Roman"/>
                <a:cs typeface="Times New Roman"/>
              </a:rPr>
              <a:t> </a:t>
            </a:r>
            <a:r>
              <a:rPr sz="2400" u="heavy" spc="-15" dirty="0">
                <a:latin typeface="Gill Sans MT"/>
                <a:cs typeface="Gill Sans MT"/>
              </a:rPr>
              <a:t>and</a:t>
            </a:r>
            <a:r>
              <a:rPr sz="2400" u="heavy" spc="-10" dirty="0">
                <a:latin typeface="Gill Sans MT"/>
                <a:cs typeface="Gill Sans MT"/>
              </a:rPr>
              <a:t> </a:t>
            </a:r>
            <a:r>
              <a:rPr sz="2400" u="heavy" spc="-280" dirty="0">
                <a:latin typeface="Times New Roman"/>
                <a:cs typeface="Times New Roman"/>
              </a:rPr>
              <a:t> </a:t>
            </a:r>
            <a:r>
              <a:rPr sz="2400" u="heavy" spc="-10" dirty="0">
                <a:latin typeface="Gill Sans MT"/>
                <a:cs typeface="Gill Sans MT"/>
              </a:rPr>
              <a:t>clothe </a:t>
            </a:r>
            <a:r>
              <a:rPr sz="2400" u="heavy" spc="-285" dirty="0">
                <a:latin typeface="Times New Roman"/>
                <a:cs typeface="Times New Roman"/>
              </a:rPr>
              <a:t> </a:t>
            </a:r>
            <a:r>
              <a:rPr sz="2400" u="heavy" spc="-15" dirty="0">
                <a:latin typeface="Gill Sans MT"/>
                <a:cs typeface="Gill Sans MT"/>
              </a:rPr>
              <a:t>a</a:t>
            </a:r>
            <a:r>
              <a:rPr sz="2400" u="heavy" spc="-10" dirty="0">
                <a:latin typeface="Gill Sans MT"/>
                <a:cs typeface="Gill Sans MT"/>
              </a:rPr>
              <a:t> </a:t>
            </a:r>
            <a:r>
              <a:rPr sz="2400" u="heavy" spc="-254" dirty="0">
                <a:latin typeface="Times New Roman"/>
                <a:cs typeface="Times New Roman"/>
              </a:rPr>
              <a:t> </a:t>
            </a:r>
            <a:r>
              <a:rPr sz="2400" u="heavy" spc="-10" dirty="0">
                <a:latin typeface="Gill Sans MT"/>
                <a:cs typeface="Gill Sans MT"/>
              </a:rPr>
              <a:t>fa</a:t>
            </a:r>
            <a:r>
              <a:rPr sz="2400" u="heavy" spc="-15" dirty="0">
                <a:latin typeface="Gill Sans MT"/>
                <a:cs typeface="Gill Sans MT"/>
              </a:rPr>
              <a:t>m</a:t>
            </a:r>
            <a:r>
              <a:rPr sz="2400" u="heavy" spc="-5" dirty="0">
                <a:latin typeface="Gill Sans MT"/>
                <a:cs typeface="Gill Sans MT"/>
              </a:rPr>
              <a:t>i</a:t>
            </a:r>
            <a:r>
              <a:rPr sz="2400" u="heavy" spc="-20" dirty="0">
                <a:latin typeface="Gill Sans MT"/>
                <a:cs typeface="Gill Sans MT"/>
              </a:rPr>
              <a:t>l</a:t>
            </a:r>
            <a:r>
              <a:rPr sz="2400" u="heavy" spc="-200" dirty="0">
                <a:latin typeface="Gill Sans MT"/>
                <a:cs typeface="Gill Sans MT"/>
              </a:rPr>
              <a:t>y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not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h</a:t>
            </a:r>
            <a:r>
              <a:rPr sz="2400" spc="-105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ving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u="heavy" spc="-15" dirty="0">
                <a:latin typeface="Gill Sans MT"/>
                <a:cs typeface="Gill Sans MT"/>
              </a:rPr>
              <a:t>s</a:t>
            </a:r>
            <a:r>
              <a:rPr sz="2400" u="heavy" dirty="0">
                <a:latin typeface="Gill Sans MT"/>
                <a:cs typeface="Gill Sans MT"/>
              </a:rPr>
              <a:t>cho</a:t>
            </a:r>
            <a:r>
              <a:rPr sz="2400" u="heavy" spc="-10" dirty="0">
                <a:latin typeface="Gill Sans MT"/>
                <a:cs typeface="Gill Sans MT"/>
              </a:rPr>
              <a:t>o</a:t>
            </a:r>
            <a:r>
              <a:rPr sz="2400" u="heavy" dirty="0">
                <a:latin typeface="Gill Sans MT"/>
                <a:cs typeface="Gill Sans MT"/>
              </a:rPr>
              <a:t>l </a:t>
            </a:r>
            <a:r>
              <a:rPr sz="2400" u="heavy" spc="-355" dirty="0">
                <a:latin typeface="Times New Roman"/>
                <a:cs typeface="Times New Roman"/>
              </a:rPr>
              <a:t> </a:t>
            </a:r>
            <a:r>
              <a:rPr sz="2400" u="heavy" spc="-10" dirty="0">
                <a:latin typeface="Gill Sans MT"/>
                <a:cs typeface="Gill Sans MT"/>
              </a:rPr>
              <a:t>or</a:t>
            </a:r>
            <a:r>
              <a:rPr sz="2400" u="heavy" dirty="0">
                <a:latin typeface="Gill Sans MT"/>
                <a:cs typeface="Gill Sans MT"/>
              </a:rPr>
              <a:t> </a:t>
            </a:r>
            <a:r>
              <a:rPr sz="2400" u="heavy" spc="-34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c</a:t>
            </a:r>
            <a:r>
              <a:rPr sz="2400" u="heavy" spc="5" dirty="0">
                <a:latin typeface="Gill Sans MT"/>
                <a:cs typeface="Gill Sans MT"/>
              </a:rPr>
              <a:t>l</a:t>
            </a:r>
            <a:r>
              <a:rPr sz="2400" u="heavy" spc="-5" dirty="0">
                <a:latin typeface="Gill Sans MT"/>
                <a:cs typeface="Gill Sans MT"/>
              </a:rPr>
              <a:t>in</a:t>
            </a:r>
            <a:r>
              <a:rPr sz="2400" u="heavy" spc="5" dirty="0">
                <a:latin typeface="Gill Sans MT"/>
                <a:cs typeface="Gill Sans MT"/>
              </a:rPr>
              <a:t>i</a:t>
            </a:r>
            <a:r>
              <a:rPr sz="2400" u="heavy" dirty="0">
                <a:latin typeface="Gill Sans MT"/>
                <a:cs typeface="Gill Sans MT"/>
              </a:rPr>
              <a:t>c </a:t>
            </a:r>
            <a:r>
              <a:rPr sz="2400" u="heavy" spc="-3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g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spc="-10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spc="-9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ving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u="heavy" spc="-5" dirty="0">
                <a:latin typeface="Gill Sans MT"/>
                <a:cs typeface="Gill Sans MT"/>
              </a:rPr>
              <a:t>l</a:t>
            </a:r>
            <a:r>
              <a:rPr sz="2400" u="heavy" spc="5" dirty="0">
                <a:latin typeface="Gill Sans MT"/>
                <a:cs typeface="Gill Sans MT"/>
              </a:rPr>
              <a:t>a</a:t>
            </a:r>
            <a:r>
              <a:rPr sz="2400" u="heavy" dirty="0">
                <a:latin typeface="Gill Sans MT"/>
                <a:cs typeface="Gill Sans MT"/>
              </a:rPr>
              <a:t>nd </a:t>
            </a:r>
            <a:r>
              <a:rPr sz="2400" u="heavy" spc="-380" dirty="0">
                <a:latin typeface="Times New Roman"/>
                <a:cs typeface="Times New Roman"/>
              </a:rPr>
              <a:t> </a:t>
            </a:r>
            <a:r>
              <a:rPr sz="2400" u="heavy" spc="-10" dirty="0">
                <a:latin typeface="Gill Sans MT"/>
                <a:cs typeface="Gill Sans MT"/>
              </a:rPr>
              <a:t>on</a:t>
            </a:r>
            <a:r>
              <a:rPr sz="2400" u="heavy" dirty="0">
                <a:latin typeface="Gill Sans MT"/>
                <a:cs typeface="Gill Sans MT"/>
              </a:rPr>
              <a:t> </a:t>
            </a:r>
            <a:r>
              <a:rPr sz="2400" u="heavy" spc="-355" dirty="0">
                <a:latin typeface="Times New Roman"/>
                <a:cs typeface="Times New Roman"/>
              </a:rPr>
              <a:t> </a:t>
            </a:r>
            <a:r>
              <a:rPr sz="2400" u="heavy" spc="-5" dirty="0">
                <a:latin typeface="Gill Sans MT"/>
                <a:cs typeface="Gill Sans MT"/>
              </a:rPr>
              <a:t>which</a:t>
            </a:r>
            <a:r>
              <a:rPr sz="2400" u="heavy" dirty="0">
                <a:latin typeface="Gill Sans MT"/>
                <a:cs typeface="Gill Sans MT"/>
              </a:rPr>
              <a:t> </a:t>
            </a:r>
            <a:r>
              <a:rPr sz="2400" u="heavy" spc="-350" dirty="0">
                <a:latin typeface="Times New Roman"/>
                <a:cs typeface="Times New Roman"/>
              </a:rPr>
              <a:t> </a:t>
            </a:r>
            <a:r>
              <a:rPr sz="2400" u="heavy" spc="-10" dirty="0">
                <a:latin typeface="Gill Sans MT"/>
                <a:cs typeface="Gill Sans MT"/>
              </a:rPr>
              <a:t>to</a:t>
            </a:r>
            <a:r>
              <a:rPr sz="2400" u="heavy" dirty="0">
                <a:latin typeface="Gill Sans MT"/>
                <a:cs typeface="Gill Sans MT"/>
              </a:rPr>
              <a:t> </a:t>
            </a:r>
            <a:r>
              <a:rPr sz="2400" u="heavy" spc="-35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g</a:t>
            </a:r>
            <a:r>
              <a:rPr sz="2400" u="heavy" spc="-60" dirty="0">
                <a:latin typeface="Gill Sans MT"/>
                <a:cs typeface="Gill Sans MT"/>
              </a:rPr>
              <a:t>r</a:t>
            </a:r>
            <a:r>
              <a:rPr sz="2400" u="heavy" spc="-35" dirty="0">
                <a:latin typeface="Gill Sans MT"/>
                <a:cs typeface="Gill Sans MT"/>
              </a:rPr>
              <a:t>o</a:t>
            </a:r>
            <a:r>
              <a:rPr sz="2400" u="heavy" dirty="0">
                <a:latin typeface="Gill Sans MT"/>
                <a:cs typeface="Gill Sans MT"/>
              </a:rPr>
              <a:t>w </a:t>
            </a:r>
            <a:r>
              <a:rPr sz="2400" u="heavy" spc="-35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o</a:t>
            </a:r>
            <a:r>
              <a:rPr sz="2400" u="heavy" spc="-10" dirty="0">
                <a:latin typeface="Gill Sans MT"/>
                <a:cs typeface="Gill Sans MT"/>
              </a:rPr>
              <a:t>n</a:t>
            </a:r>
            <a:r>
              <a:rPr sz="2400" u="heavy" dirty="0">
                <a:latin typeface="Gill Sans MT"/>
                <a:cs typeface="Gill Sans MT"/>
              </a:rPr>
              <a:t>e</a:t>
            </a:r>
            <a:r>
              <a:rPr sz="2400" u="heavy" spc="-190" dirty="0">
                <a:latin typeface="Gill Sans MT"/>
                <a:cs typeface="Gill Sans MT"/>
              </a:rPr>
              <a:t>’</a:t>
            </a:r>
            <a:r>
              <a:rPr sz="2400" u="heavy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u="heavy" spc="-25" dirty="0">
                <a:latin typeface="Gill Sans MT"/>
                <a:cs typeface="Gill Sans MT"/>
              </a:rPr>
              <a:t>f</a:t>
            </a:r>
            <a:r>
              <a:rPr sz="2400" u="heavy" spc="-15" dirty="0">
                <a:latin typeface="Gill Sans MT"/>
                <a:cs typeface="Gill Sans MT"/>
              </a:rPr>
              <a:t>o</a:t>
            </a:r>
            <a:r>
              <a:rPr sz="2400" u="heavy" spc="-25" dirty="0">
                <a:latin typeface="Gill Sans MT"/>
                <a:cs typeface="Gill Sans MT"/>
              </a:rPr>
              <a:t>o</a:t>
            </a:r>
            <a:r>
              <a:rPr sz="2400" u="heavy" spc="-15" dirty="0">
                <a:latin typeface="Gill Sans MT"/>
                <a:cs typeface="Gill Sans MT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job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e</a:t>
            </a:r>
            <a:r>
              <a:rPr sz="2400" spc="-10" dirty="0">
                <a:latin typeface="Gill Sans MT"/>
                <a:cs typeface="Gill Sans MT"/>
              </a:rPr>
              <a:t>a</a:t>
            </a:r>
            <a:r>
              <a:rPr sz="2400" spc="-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one</a:t>
            </a:r>
            <a:r>
              <a:rPr sz="2400" spc="-195" dirty="0">
                <a:latin typeface="Gill Sans MT"/>
                <a:cs typeface="Gill Sans MT"/>
              </a:rPr>
              <a:t>’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spc="5" dirty="0">
                <a:latin typeface="Gill Sans MT"/>
                <a:cs typeface="Gill Sans MT"/>
              </a:rPr>
              <a:t>i</a:t>
            </a:r>
            <a:r>
              <a:rPr sz="2400" dirty="0">
                <a:latin typeface="Gill Sans MT"/>
                <a:cs typeface="Gill Sans MT"/>
              </a:rPr>
              <a:t>v</a:t>
            </a:r>
            <a:r>
              <a:rPr sz="2400" spc="5" dirty="0">
                <a:latin typeface="Gill Sans MT"/>
                <a:cs typeface="Gill Sans MT"/>
              </a:rPr>
              <a:t>i</a:t>
            </a:r>
            <a:r>
              <a:rPr sz="2400" spc="-15" dirty="0">
                <a:latin typeface="Gill Sans MT"/>
                <a:cs typeface="Gill Sans MT"/>
              </a:rPr>
              <a:t>n</a:t>
            </a:r>
            <a:r>
              <a:rPr sz="2400" spc="-5" dirty="0">
                <a:latin typeface="Gill Sans MT"/>
                <a:cs typeface="Gill Sans MT"/>
              </a:rPr>
              <a:t>g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not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h</a:t>
            </a:r>
            <a:r>
              <a:rPr sz="2400" spc="-105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ving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5" dirty="0">
                <a:latin typeface="Gill Sans MT"/>
                <a:cs typeface="Gill Sans MT"/>
              </a:rPr>
              <a:t>c</a:t>
            </a:r>
            <a:r>
              <a:rPr sz="2400" spc="-15" dirty="0">
                <a:latin typeface="Gill Sans MT"/>
                <a:cs typeface="Gill Sans MT"/>
              </a:rPr>
              <a:t>c</a:t>
            </a:r>
            <a:r>
              <a:rPr sz="2400" spc="-10" dirty="0">
                <a:latin typeface="Gill Sans MT"/>
                <a:cs typeface="Gill Sans MT"/>
              </a:rPr>
              <a:t>e</a:t>
            </a:r>
            <a:r>
              <a:rPr sz="2400" spc="-25" dirty="0">
                <a:latin typeface="Gill Sans MT"/>
                <a:cs typeface="Gill Sans MT"/>
              </a:rPr>
              <a:t>s</a:t>
            </a:r>
            <a:r>
              <a:rPr sz="2400" spc="-10" dirty="0">
                <a:latin typeface="Gill Sans MT"/>
                <a:cs typeface="Gill Sans MT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u="heavy" spc="-25" dirty="0">
                <a:latin typeface="Gill Sans MT"/>
                <a:cs typeface="Gill Sans MT"/>
              </a:rPr>
              <a:t>to</a:t>
            </a:r>
            <a:r>
              <a:rPr sz="2400" u="heavy" dirty="0">
                <a:latin typeface="Gill Sans MT"/>
                <a:cs typeface="Gill Sans MT"/>
              </a:rPr>
              <a:t> </a:t>
            </a:r>
            <a:r>
              <a:rPr sz="2400" u="heavy" spc="-15" dirty="0">
                <a:latin typeface="Gill Sans MT"/>
                <a:cs typeface="Gill Sans MT"/>
              </a:rPr>
              <a:t>c</a:t>
            </a:r>
            <a:r>
              <a:rPr sz="2400" u="heavy" spc="-45" dirty="0">
                <a:latin typeface="Gill Sans MT"/>
                <a:cs typeface="Gill Sans MT"/>
              </a:rPr>
              <a:t>r</a:t>
            </a:r>
            <a:r>
              <a:rPr sz="2400" u="heavy" dirty="0">
                <a:latin typeface="Gill Sans MT"/>
                <a:cs typeface="Gill Sans MT"/>
              </a:rPr>
              <a:t>edi</a:t>
            </a:r>
            <a:r>
              <a:rPr sz="2400" u="heavy" spc="-5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.</a:t>
            </a:r>
          </a:p>
          <a:p>
            <a:pPr marL="792480" lvl="1" indent="-25907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93115" algn="l"/>
                <a:tab pos="1222375" algn="l"/>
                <a:tab pos="2256155" algn="l"/>
                <a:tab pos="3710304" algn="l"/>
                <a:tab pos="5734685" algn="l"/>
                <a:tab pos="6426835" algn="l"/>
                <a:tab pos="7835900" algn="l"/>
                <a:tab pos="8332470" algn="l"/>
              </a:tabLst>
            </a:pP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means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u="heavy" spc="-5" dirty="0">
                <a:latin typeface="Gill Sans MT"/>
                <a:cs typeface="Gill Sans MT"/>
              </a:rPr>
              <a:t>in</a:t>
            </a:r>
            <a:r>
              <a:rPr sz="2400" u="heavy" spc="-15" dirty="0">
                <a:latin typeface="Gill Sans MT"/>
                <a:cs typeface="Gill Sans MT"/>
              </a:rPr>
              <a:t>s</a:t>
            </a:r>
            <a:r>
              <a:rPr sz="2400" u="heavy" dirty="0">
                <a:latin typeface="Gill Sans MT"/>
                <a:cs typeface="Gill Sans MT"/>
              </a:rPr>
              <a:t>ecu</a:t>
            </a:r>
            <a:r>
              <a:rPr sz="2400" u="heavy" spc="5" dirty="0">
                <a:latin typeface="Gill Sans MT"/>
                <a:cs typeface="Gill Sans MT"/>
              </a:rPr>
              <a:t>r</a:t>
            </a:r>
            <a:r>
              <a:rPr sz="2400" u="heavy" spc="-5" dirty="0">
                <a:latin typeface="Gill Sans MT"/>
                <a:cs typeface="Gill Sans MT"/>
              </a:rPr>
              <a:t>it</a:t>
            </a:r>
            <a:r>
              <a:rPr sz="2400" u="heavy" spc="-195" dirty="0">
                <a:latin typeface="Gill Sans MT"/>
                <a:cs typeface="Gill Sans MT"/>
              </a:rPr>
              <a:t>y</a:t>
            </a:r>
            <a:r>
              <a:rPr sz="2400" u="heavy" dirty="0">
                <a:latin typeface="Gill Sans MT"/>
                <a:cs typeface="Gill Sans MT"/>
              </a:rPr>
              <a:t>, </a:t>
            </a:r>
            <a:r>
              <a:rPr sz="2400" u="heavy" dirty="0">
                <a:latin typeface="Times New Roman"/>
                <a:cs typeface="Times New Roman"/>
              </a:rPr>
              <a:t>	</a:t>
            </a:r>
            <a:r>
              <a:rPr sz="2400" u="heavy" spc="-25" dirty="0">
                <a:latin typeface="Gill Sans MT"/>
                <a:cs typeface="Gill Sans MT"/>
              </a:rPr>
              <a:t>p</a:t>
            </a:r>
            <a:r>
              <a:rPr sz="2400" u="heavy" spc="-35" dirty="0">
                <a:latin typeface="Gill Sans MT"/>
                <a:cs typeface="Gill Sans MT"/>
              </a:rPr>
              <a:t>o</a:t>
            </a:r>
            <a:r>
              <a:rPr sz="2400" u="heavy" spc="-50" dirty="0">
                <a:latin typeface="Gill Sans MT"/>
                <a:cs typeface="Gill Sans MT"/>
              </a:rPr>
              <a:t>w</a:t>
            </a:r>
            <a:r>
              <a:rPr sz="2400" u="heavy" dirty="0">
                <a:latin typeface="Gill Sans MT"/>
                <a:cs typeface="Gill Sans MT"/>
              </a:rPr>
              <a:t>e</a:t>
            </a:r>
            <a:r>
              <a:rPr sz="2400" u="heavy" spc="5" dirty="0">
                <a:latin typeface="Gill Sans MT"/>
                <a:cs typeface="Gill Sans MT"/>
              </a:rPr>
              <a:t>r</a:t>
            </a:r>
            <a:r>
              <a:rPr sz="2400" u="heavy" spc="-5" dirty="0">
                <a:latin typeface="Gill Sans MT"/>
                <a:cs typeface="Gill Sans MT"/>
              </a:rPr>
              <a:t>le</a:t>
            </a:r>
            <a:r>
              <a:rPr sz="2400" u="heavy" spc="-10" dirty="0">
                <a:latin typeface="Gill Sans MT"/>
                <a:cs typeface="Gill Sans MT"/>
              </a:rPr>
              <a:t>s</a:t>
            </a:r>
            <a:r>
              <a:rPr sz="2400" u="heavy" spc="-15" dirty="0">
                <a:latin typeface="Gill Sans MT"/>
                <a:cs typeface="Gill Sans MT"/>
              </a:rPr>
              <a:t>s</a:t>
            </a:r>
            <a:r>
              <a:rPr sz="2400" u="heavy" dirty="0">
                <a:latin typeface="Gill Sans MT"/>
                <a:cs typeface="Gill Sans MT"/>
              </a:rPr>
              <a:t>ne</a:t>
            </a:r>
            <a:r>
              <a:rPr sz="2400" u="heavy" spc="-15" dirty="0">
                <a:latin typeface="Gill Sans MT"/>
                <a:cs typeface="Gill Sans MT"/>
              </a:rPr>
              <a:t>s</a:t>
            </a:r>
            <a:r>
              <a:rPr sz="2400" u="heavy" dirty="0">
                <a:latin typeface="Gill Sans MT"/>
                <a:cs typeface="Gill Sans MT"/>
              </a:rPr>
              <a:t>s </a:t>
            </a:r>
            <a:r>
              <a:rPr sz="2400" u="heavy" dirty="0">
                <a:latin typeface="Times New Roman"/>
                <a:cs typeface="Times New Roman"/>
              </a:rPr>
              <a:t>	</a:t>
            </a:r>
            <a:r>
              <a:rPr sz="2400" u="heavy" dirty="0">
                <a:latin typeface="Gill Sans MT"/>
                <a:cs typeface="Gill Sans MT"/>
              </a:rPr>
              <a:t>and </a:t>
            </a:r>
            <a:r>
              <a:rPr sz="2400" u="heavy" dirty="0">
                <a:latin typeface="Times New Roman"/>
                <a:cs typeface="Times New Roman"/>
              </a:rPr>
              <a:t>	</a:t>
            </a:r>
            <a:r>
              <a:rPr sz="2400" u="heavy" dirty="0">
                <a:latin typeface="Gill Sans MT"/>
                <a:cs typeface="Gill Sans MT"/>
              </a:rPr>
              <a:t>exclu</a:t>
            </a:r>
            <a:r>
              <a:rPr sz="2400" u="heavy" spc="-10" dirty="0">
                <a:latin typeface="Gill Sans MT"/>
                <a:cs typeface="Gill Sans MT"/>
              </a:rPr>
              <a:t>s</a:t>
            </a:r>
            <a:r>
              <a:rPr sz="2400" u="heavy" spc="-5" dirty="0">
                <a:latin typeface="Gill Sans MT"/>
                <a:cs typeface="Gill Sans MT"/>
              </a:rPr>
              <a:t>ion</a:t>
            </a:r>
            <a:r>
              <a:rPr sz="2400" u="heavy" dirty="0">
                <a:latin typeface="Gill Sans MT"/>
                <a:cs typeface="Gill Sans MT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	</a:t>
            </a:r>
            <a:r>
              <a:rPr sz="2400" u="heavy" spc="-10" dirty="0">
                <a:latin typeface="Gill Sans MT"/>
                <a:cs typeface="Gill Sans MT"/>
              </a:rPr>
              <a:t>of</a:t>
            </a:r>
            <a:r>
              <a:rPr sz="2400" u="heavy" dirty="0">
                <a:latin typeface="Gill Sans MT"/>
                <a:cs typeface="Gill Sans MT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	</a:t>
            </a:r>
            <a:r>
              <a:rPr sz="2400" u="heavy" spc="-5" dirty="0">
                <a:latin typeface="Gill Sans MT"/>
                <a:cs typeface="Gill Sans MT"/>
              </a:rPr>
              <a:t>individu</a:t>
            </a:r>
            <a:r>
              <a:rPr sz="2400" u="heavy" spc="10" dirty="0">
                <a:latin typeface="Gill Sans MT"/>
                <a:cs typeface="Gill Sans MT"/>
              </a:rPr>
              <a:t>a</a:t>
            </a:r>
            <a:r>
              <a:rPr sz="2400" u="heavy" spc="-5" dirty="0">
                <a:latin typeface="Gill Sans MT"/>
                <a:cs typeface="Gill Sans MT"/>
              </a:rPr>
              <a:t>l</a:t>
            </a:r>
            <a:r>
              <a:rPr sz="2400" u="heavy" spc="-15" dirty="0">
                <a:latin typeface="Gill Sans MT"/>
                <a:cs typeface="Gill Sans MT"/>
              </a:rPr>
              <a:t>s</a:t>
            </a:r>
            <a:r>
              <a:rPr sz="2400" u="heavy" dirty="0">
                <a:latin typeface="Gill Sans MT"/>
                <a:cs typeface="Gill Sans MT"/>
              </a:rPr>
              <a:t>,</a:t>
            </a:r>
            <a:endParaRPr sz="2400" dirty="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400" u="heavy" spc="-15" dirty="0">
                <a:latin typeface="Gill Sans MT"/>
                <a:cs typeface="Gill Sans MT"/>
              </a:rPr>
              <a:t>hou</a:t>
            </a:r>
            <a:r>
              <a:rPr sz="2400" u="heavy" spc="-30" dirty="0">
                <a:latin typeface="Gill Sans MT"/>
                <a:cs typeface="Gill Sans MT"/>
              </a:rPr>
              <a:t>s</a:t>
            </a:r>
            <a:r>
              <a:rPr sz="2400" u="heavy" spc="-15" dirty="0">
                <a:latin typeface="Gill Sans MT"/>
                <a:cs typeface="Gill Sans MT"/>
              </a:rPr>
              <a:t>eholds</a:t>
            </a:r>
            <a:r>
              <a:rPr sz="2400" u="heavy" spc="5" dirty="0">
                <a:latin typeface="Gill Sans MT"/>
                <a:cs typeface="Gill Sans MT"/>
              </a:rPr>
              <a:t> </a:t>
            </a:r>
            <a:r>
              <a:rPr sz="2400" u="heavy" spc="-15" dirty="0">
                <a:latin typeface="Gill Sans MT"/>
                <a:cs typeface="Gill Sans MT"/>
              </a:rPr>
              <a:t>and</a:t>
            </a:r>
            <a:r>
              <a:rPr sz="2400" u="heavy" spc="-25" dirty="0">
                <a:latin typeface="Gill Sans MT"/>
                <a:cs typeface="Gill Sans MT"/>
              </a:rPr>
              <a:t> </a:t>
            </a:r>
            <a:r>
              <a:rPr sz="2400" u="heavy" spc="-15" dirty="0">
                <a:latin typeface="Gill Sans MT"/>
                <a:cs typeface="Gill Sans MT"/>
              </a:rPr>
              <a:t>com</a:t>
            </a:r>
            <a:r>
              <a:rPr sz="2400" u="heavy" spc="-50" dirty="0">
                <a:latin typeface="Gill Sans MT"/>
                <a:cs typeface="Gill Sans MT"/>
              </a:rPr>
              <a:t>m</a:t>
            </a:r>
            <a:r>
              <a:rPr sz="2400" u="heavy" dirty="0">
                <a:latin typeface="Gill Sans MT"/>
                <a:cs typeface="Gill Sans MT"/>
              </a:rPr>
              <a:t>unitie</a:t>
            </a:r>
            <a:r>
              <a:rPr sz="2400" u="heavy" spc="-10" dirty="0">
                <a:latin typeface="Gill Sans MT"/>
                <a:cs typeface="Gill Sans MT"/>
              </a:rPr>
              <a:t>s</a:t>
            </a:r>
            <a:r>
              <a:rPr sz="2400" u="heavy" dirty="0">
                <a:latin typeface="Gill Sans MT"/>
                <a:cs typeface="Gill Sans MT"/>
              </a:rPr>
              <a:t>.</a:t>
            </a:r>
            <a:endParaRPr sz="2400" dirty="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93115" algn="l"/>
              </a:tabLst>
            </a:pPr>
            <a:r>
              <a:rPr sz="2400" dirty="0">
                <a:latin typeface="Gill Sans MT"/>
                <a:cs typeface="Gill Sans MT"/>
              </a:rPr>
              <a:t>It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me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ns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u="heavy" spc="-25" dirty="0">
                <a:latin typeface="Gill Sans MT"/>
                <a:cs typeface="Gill Sans MT"/>
              </a:rPr>
              <a:t>s</a:t>
            </a:r>
            <a:r>
              <a:rPr sz="2400" u="heavy" spc="-15" dirty="0">
                <a:latin typeface="Gill Sans MT"/>
                <a:cs typeface="Gill Sans MT"/>
              </a:rPr>
              <a:t>u</a:t>
            </a:r>
            <a:r>
              <a:rPr sz="2400" u="heavy" spc="-25" dirty="0">
                <a:latin typeface="Gill Sans MT"/>
                <a:cs typeface="Gill Sans MT"/>
              </a:rPr>
              <a:t>s</a:t>
            </a:r>
            <a:r>
              <a:rPr sz="2400" u="heavy" dirty="0">
                <a:latin typeface="Gill Sans MT"/>
                <a:cs typeface="Gill Sans MT"/>
              </a:rPr>
              <a:t>ceptibil</a:t>
            </a:r>
            <a:r>
              <a:rPr sz="2400" u="heavy" spc="-5" dirty="0">
                <a:latin typeface="Gill Sans MT"/>
                <a:cs typeface="Gill Sans MT"/>
              </a:rPr>
              <a:t>ity</a:t>
            </a:r>
            <a:r>
              <a:rPr sz="2400" u="heavy" spc="75" dirty="0">
                <a:latin typeface="Gill Sans MT"/>
                <a:cs typeface="Gill Sans MT"/>
              </a:rPr>
              <a:t> </a:t>
            </a:r>
            <a:r>
              <a:rPr sz="2400" u="heavy" spc="-25" dirty="0">
                <a:latin typeface="Gill Sans MT"/>
                <a:cs typeface="Gill Sans MT"/>
              </a:rPr>
              <a:t>to</a:t>
            </a:r>
            <a:r>
              <a:rPr sz="2400" u="heavy" spc="45" dirty="0">
                <a:latin typeface="Gill Sans MT"/>
                <a:cs typeface="Gill Sans MT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viole</a:t>
            </a:r>
            <a:r>
              <a:rPr sz="2400" u="heavy" spc="-25" dirty="0">
                <a:latin typeface="Gill Sans MT"/>
                <a:cs typeface="Gill Sans MT"/>
              </a:rPr>
              <a:t>n</a:t>
            </a:r>
            <a:r>
              <a:rPr sz="2400" u="heavy" spc="-15" dirty="0">
                <a:latin typeface="Gill Sans MT"/>
                <a:cs typeface="Gill Sans MT"/>
              </a:rPr>
              <a:t>c</a:t>
            </a:r>
            <a:r>
              <a:rPr sz="2400" u="heavy" spc="35" dirty="0">
                <a:latin typeface="Gill Sans MT"/>
                <a:cs typeface="Gill Sans MT"/>
              </a:rPr>
              <a:t>e</a:t>
            </a:r>
            <a:r>
              <a:rPr sz="2400" u="heavy" dirty="0">
                <a:latin typeface="Gill Sans MT"/>
                <a:cs typeface="Gill Sans MT"/>
              </a:rPr>
              <a:t>,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and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it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of</a:t>
            </a:r>
            <a:r>
              <a:rPr sz="2400" spc="-25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en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spc="-25" dirty="0">
                <a:latin typeface="Gill Sans MT"/>
                <a:cs typeface="Gill Sans MT"/>
              </a:rPr>
              <a:t>m</a:t>
            </a:r>
            <a:r>
              <a:rPr sz="2400" dirty="0">
                <a:latin typeface="Gill Sans MT"/>
                <a:cs typeface="Gill Sans MT"/>
              </a:rPr>
              <a:t>plie</a:t>
            </a:r>
            <a:r>
              <a:rPr sz="2400" spc="-10" dirty="0">
                <a:latin typeface="Gill Sans MT"/>
                <a:cs typeface="Gill Sans MT"/>
              </a:rPr>
              <a:t>s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li</a:t>
            </a:r>
            <a:r>
              <a:rPr sz="2400" spc="5" dirty="0">
                <a:latin typeface="Gill Sans MT"/>
                <a:cs typeface="Gill Sans MT"/>
              </a:rPr>
              <a:t>v</a:t>
            </a: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spc="-25" dirty="0">
                <a:latin typeface="Gill Sans MT"/>
                <a:cs typeface="Gill Sans MT"/>
              </a:rPr>
              <a:t>n</a:t>
            </a:r>
            <a:r>
              <a:rPr sz="2400" spc="-15" dirty="0">
                <a:latin typeface="Gill Sans MT"/>
                <a:cs typeface="Gill Sans MT"/>
              </a:rPr>
              <a:t>g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in</a:t>
            </a:r>
            <a:r>
              <a:rPr sz="2400" u="heavy" spc="65" dirty="0">
                <a:latin typeface="Gill Sans MT"/>
                <a:cs typeface="Gill Sans MT"/>
              </a:rPr>
              <a:t> </a:t>
            </a:r>
            <a:r>
              <a:rPr sz="2400" u="heavy" spc="-50" dirty="0">
                <a:latin typeface="Gill Sans MT"/>
                <a:cs typeface="Gill Sans MT"/>
              </a:rPr>
              <a:t>m</a:t>
            </a:r>
            <a:r>
              <a:rPr sz="2400" u="heavy" spc="-15" dirty="0">
                <a:latin typeface="Gill Sans MT"/>
                <a:cs typeface="Gill Sans MT"/>
              </a:rPr>
              <a:t>a</a:t>
            </a:r>
            <a:r>
              <a:rPr sz="2400" u="heavy" dirty="0">
                <a:latin typeface="Gill Sans MT"/>
                <a:cs typeface="Gill Sans MT"/>
              </a:rPr>
              <a:t>r</a:t>
            </a:r>
            <a:r>
              <a:rPr sz="2400" u="heavy" spc="-15" dirty="0">
                <a:latin typeface="Gill Sans MT"/>
                <a:cs typeface="Gill Sans MT"/>
              </a:rPr>
              <a:t>g</a:t>
            </a:r>
            <a:r>
              <a:rPr sz="2400" u="heavy" spc="-5" dirty="0">
                <a:latin typeface="Gill Sans MT"/>
                <a:cs typeface="Gill Sans MT"/>
              </a:rPr>
              <a:t>i</a:t>
            </a:r>
            <a:r>
              <a:rPr sz="2400" u="heavy" spc="-25" dirty="0">
                <a:latin typeface="Gill Sans MT"/>
                <a:cs typeface="Gill Sans MT"/>
              </a:rPr>
              <a:t>n</a:t>
            </a:r>
            <a:r>
              <a:rPr sz="2400" u="heavy" spc="-10" dirty="0">
                <a:latin typeface="Gill Sans MT"/>
                <a:cs typeface="Gill Sans MT"/>
              </a:rPr>
              <a:t>al</a:t>
            </a:r>
            <a:endParaRPr sz="2400" dirty="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400" u="heavy" spc="-10" dirty="0">
                <a:latin typeface="Gill Sans MT"/>
                <a:cs typeface="Gill Sans MT"/>
              </a:rPr>
              <a:t>or</a:t>
            </a:r>
            <a:r>
              <a:rPr sz="2400" u="heavy" spc="-5" dirty="0">
                <a:latin typeface="Gill Sans MT"/>
                <a:cs typeface="Gill Sans MT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fra</a:t>
            </a:r>
            <a:r>
              <a:rPr sz="2400" u="heavy" spc="10" dirty="0">
                <a:latin typeface="Gill Sans MT"/>
                <a:cs typeface="Gill Sans MT"/>
              </a:rPr>
              <a:t>g</a:t>
            </a:r>
            <a:r>
              <a:rPr sz="2400" u="heavy" spc="-5" dirty="0">
                <a:latin typeface="Gill Sans MT"/>
                <a:cs typeface="Gill Sans MT"/>
              </a:rPr>
              <a:t>ile</a:t>
            </a:r>
            <a:r>
              <a:rPr sz="2400" u="heavy" spc="-10" dirty="0">
                <a:latin typeface="Gill Sans MT"/>
                <a:cs typeface="Gill Sans MT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e</a:t>
            </a:r>
            <a:r>
              <a:rPr sz="2400" u="heavy" spc="-50" dirty="0">
                <a:latin typeface="Gill Sans MT"/>
                <a:cs typeface="Gill Sans MT"/>
              </a:rPr>
              <a:t>n</a:t>
            </a:r>
            <a:r>
              <a:rPr sz="2400" u="heavy" dirty="0">
                <a:latin typeface="Gill Sans MT"/>
                <a:cs typeface="Gill Sans MT"/>
              </a:rPr>
              <a:t>vi</a:t>
            </a:r>
            <a:r>
              <a:rPr sz="2400" u="heavy" spc="-60" dirty="0">
                <a:latin typeface="Gill Sans MT"/>
                <a:cs typeface="Gill Sans MT"/>
              </a:rPr>
              <a:t>r</a:t>
            </a:r>
            <a:r>
              <a:rPr sz="2400" u="heavy" dirty="0">
                <a:latin typeface="Gill Sans MT"/>
                <a:cs typeface="Gill Sans MT"/>
              </a:rPr>
              <a:t>o</a:t>
            </a:r>
            <a:r>
              <a:rPr sz="2400" u="heavy" spc="-10" dirty="0">
                <a:latin typeface="Gill Sans MT"/>
                <a:cs typeface="Gill Sans MT"/>
              </a:rPr>
              <a:t>n</a:t>
            </a:r>
            <a:r>
              <a:rPr sz="2400" u="heavy" dirty="0">
                <a:latin typeface="Gill Sans MT"/>
                <a:cs typeface="Gill Sans MT"/>
              </a:rPr>
              <a:t>men</a:t>
            </a:r>
            <a:r>
              <a:rPr sz="2400" u="heavy" spc="-10" dirty="0">
                <a:latin typeface="Gill Sans MT"/>
                <a:cs typeface="Gill Sans MT"/>
              </a:rPr>
              <a:t>t</a:t>
            </a:r>
            <a:r>
              <a:rPr sz="2400" u="heavy" spc="-15" dirty="0">
                <a:latin typeface="Gill Sans MT"/>
                <a:cs typeface="Gill Sans MT"/>
              </a:rPr>
              <a:t>s</a:t>
            </a:r>
            <a:r>
              <a:rPr sz="2400" u="heavy" dirty="0">
                <a:latin typeface="Gill Sans MT"/>
                <a:cs typeface="Gill Sans MT"/>
              </a:rPr>
              <a:t>,</a:t>
            </a:r>
            <a:r>
              <a:rPr sz="2400" u="heavy" spc="-235" dirty="0">
                <a:latin typeface="Gill Sans MT"/>
                <a:cs typeface="Gill Sans MT"/>
              </a:rPr>
              <a:t> </a:t>
            </a:r>
            <a:r>
              <a:rPr sz="2400" u="heavy" spc="-5" dirty="0">
                <a:latin typeface="Gill Sans MT"/>
                <a:cs typeface="Gill Sans MT"/>
              </a:rPr>
              <a:t>with</a:t>
            </a:r>
            <a:r>
              <a:rPr sz="2400" u="heavy" spc="-15" dirty="0">
                <a:latin typeface="Gill Sans MT"/>
                <a:cs typeface="Gill Sans MT"/>
              </a:rPr>
              <a:t>o</a:t>
            </a:r>
            <a:r>
              <a:rPr sz="2400" u="heavy" dirty="0">
                <a:latin typeface="Gill Sans MT"/>
                <a:cs typeface="Gill Sans MT"/>
              </a:rPr>
              <a:t>ut</a:t>
            </a:r>
            <a:r>
              <a:rPr sz="2400" u="heavy" spc="20" dirty="0">
                <a:latin typeface="Gill Sans MT"/>
                <a:cs typeface="Gill Sans MT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a</a:t>
            </a:r>
            <a:r>
              <a:rPr sz="2400" u="heavy" spc="5" dirty="0">
                <a:latin typeface="Gill Sans MT"/>
                <a:cs typeface="Gill Sans MT"/>
              </a:rPr>
              <a:t>c</a:t>
            </a:r>
            <a:r>
              <a:rPr sz="2400" u="heavy" dirty="0">
                <a:latin typeface="Gill Sans MT"/>
                <a:cs typeface="Gill Sans MT"/>
              </a:rPr>
              <a:t>ce</a:t>
            </a:r>
            <a:r>
              <a:rPr sz="2400" u="heavy" spc="-10" dirty="0">
                <a:latin typeface="Gill Sans MT"/>
                <a:cs typeface="Gill Sans MT"/>
              </a:rPr>
              <a:t>s</a:t>
            </a:r>
            <a:r>
              <a:rPr sz="2400" u="heavy" dirty="0">
                <a:latin typeface="Gill Sans MT"/>
                <a:cs typeface="Gill Sans MT"/>
              </a:rPr>
              <a:t>s</a:t>
            </a:r>
            <a:r>
              <a:rPr sz="2400" u="heavy" spc="-30" dirty="0">
                <a:latin typeface="Gill Sans MT"/>
                <a:cs typeface="Gill Sans MT"/>
              </a:rPr>
              <a:t> </a:t>
            </a:r>
            <a:r>
              <a:rPr sz="2400" u="heavy" spc="-10" dirty="0">
                <a:latin typeface="Gill Sans MT"/>
                <a:cs typeface="Gill Sans MT"/>
              </a:rPr>
              <a:t>to</a:t>
            </a:r>
            <a:r>
              <a:rPr sz="2400" u="heavy" spc="30" dirty="0">
                <a:latin typeface="Gill Sans MT"/>
                <a:cs typeface="Gill Sans MT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cle</a:t>
            </a:r>
            <a:r>
              <a:rPr sz="2400" u="heavy" spc="5" dirty="0">
                <a:latin typeface="Gill Sans MT"/>
                <a:cs typeface="Gill Sans MT"/>
              </a:rPr>
              <a:t>a</a:t>
            </a:r>
            <a:r>
              <a:rPr sz="2400" u="heavy" dirty="0">
                <a:latin typeface="Gill Sans MT"/>
                <a:cs typeface="Gill Sans MT"/>
              </a:rPr>
              <a:t>n</a:t>
            </a:r>
            <a:r>
              <a:rPr sz="2400" u="heavy" spc="-40" dirty="0">
                <a:latin typeface="Gill Sans MT"/>
                <a:cs typeface="Gill Sans MT"/>
              </a:rPr>
              <a:t> </a:t>
            </a:r>
            <a:r>
              <a:rPr sz="2400" u="heavy" spc="-5" dirty="0">
                <a:latin typeface="Gill Sans MT"/>
                <a:cs typeface="Gill Sans MT"/>
              </a:rPr>
              <a:t>water </a:t>
            </a:r>
            <a:r>
              <a:rPr sz="2400" u="heavy" spc="-10" dirty="0">
                <a:latin typeface="Gill Sans MT"/>
                <a:cs typeface="Gill Sans MT"/>
              </a:rPr>
              <a:t>or</a:t>
            </a:r>
            <a:r>
              <a:rPr sz="2400" u="heavy" spc="15" dirty="0">
                <a:latin typeface="Gill Sans MT"/>
                <a:cs typeface="Gill Sans MT"/>
              </a:rPr>
              <a:t> </a:t>
            </a:r>
            <a:r>
              <a:rPr sz="2400" u="heavy" spc="-15" dirty="0">
                <a:latin typeface="Gill Sans MT"/>
                <a:cs typeface="Gill Sans MT"/>
              </a:rPr>
              <a:t>s</a:t>
            </a:r>
            <a:r>
              <a:rPr sz="2400" u="heavy" dirty="0">
                <a:latin typeface="Gill Sans MT"/>
                <a:cs typeface="Gill Sans MT"/>
              </a:rPr>
              <a:t>anitati</a:t>
            </a:r>
            <a:r>
              <a:rPr sz="2400" u="heavy" spc="-15" dirty="0">
                <a:latin typeface="Gill Sans MT"/>
                <a:cs typeface="Gill Sans MT"/>
              </a:rPr>
              <a:t>o</a:t>
            </a:r>
            <a:r>
              <a:rPr sz="2400" u="heavy" dirty="0">
                <a:latin typeface="Gill Sans MT"/>
                <a:cs typeface="Gill Sans MT"/>
              </a:rPr>
              <a:t>n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13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528828"/>
            <a:ext cx="9678035" cy="584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25" dirty="0">
                <a:latin typeface="Gill Sans MT"/>
                <a:cs typeface="Gill Sans MT"/>
              </a:rPr>
              <a:t>2</a:t>
            </a:r>
            <a:r>
              <a:rPr sz="2500" b="1" spc="-10" dirty="0">
                <a:latin typeface="Gill Sans MT"/>
                <a:cs typeface="Gill Sans MT"/>
              </a:rPr>
              <a:t>.</a:t>
            </a:r>
            <a:r>
              <a:rPr sz="2500" b="1" spc="-175" dirty="0">
                <a:latin typeface="Times New Roman"/>
                <a:cs typeface="Times New Roman"/>
              </a:rPr>
              <a:t> </a:t>
            </a:r>
            <a:r>
              <a:rPr sz="2500" b="1" spc="-30" dirty="0">
                <a:latin typeface="Gill Sans MT"/>
                <a:cs typeface="Gill Sans MT"/>
              </a:rPr>
              <a:t>D</a:t>
            </a:r>
            <a:r>
              <a:rPr sz="2500" b="1" spc="-25" dirty="0">
                <a:latin typeface="Gill Sans MT"/>
                <a:cs typeface="Gill Sans MT"/>
              </a:rPr>
              <a:t>e</a:t>
            </a:r>
            <a:r>
              <a:rPr sz="2500" b="1" spc="-20" dirty="0">
                <a:latin typeface="Gill Sans MT"/>
                <a:cs typeface="Gill Sans MT"/>
              </a:rPr>
              <a:t>f</a:t>
            </a:r>
            <a:r>
              <a:rPr sz="2500" b="1" spc="-10" dirty="0">
                <a:latin typeface="Gill Sans MT"/>
                <a:cs typeface="Gill Sans MT"/>
              </a:rPr>
              <a:t>init</a:t>
            </a:r>
            <a:r>
              <a:rPr sz="2500" b="1" spc="-20" dirty="0">
                <a:latin typeface="Gill Sans MT"/>
                <a:cs typeface="Gill Sans MT"/>
              </a:rPr>
              <a:t>io</a:t>
            </a:r>
            <a:r>
              <a:rPr sz="2500" b="1" spc="-15" dirty="0">
                <a:latin typeface="Gill Sans MT"/>
                <a:cs typeface="Gill Sans MT"/>
              </a:rPr>
              <a:t>n</a:t>
            </a:r>
            <a:r>
              <a:rPr sz="2500" b="1" spc="135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Gill Sans MT"/>
                <a:cs typeface="Gill Sans MT"/>
              </a:rPr>
              <a:t>of</a:t>
            </a:r>
            <a:r>
              <a:rPr sz="2500" b="1" spc="6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Gill Sans MT"/>
                <a:cs typeface="Gill Sans MT"/>
              </a:rPr>
              <a:t>p</a:t>
            </a:r>
            <a:r>
              <a:rPr sz="2500" b="1" spc="-110" dirty="0">
                <a:latin typeface="Gill Sans MT"/>
                <a:cs typeface="Gill Sans MT"/>
              </a:rPr>
              <a:t>o</a:t>
            </a:r>
            <a:r>
              <a:rPr sz="2500" b="1" spc="-65" dirty="0">
                <a:latin typeface="Gill Sans MT"/>
                <a:cs typeface="Gill Sans MT"/>
              </a:rPr>
              <a:t>v</a:t>
            </a:r>
            <a:r>
              <a:rPr sz="2500" b="1" spc="-25" dirty="0">
                <a:latin typeface="Gill Sans MT"/>
                <a:cs typeface="Gill Sans MT"/>
              </a:rPr>
              <a:t>e</a:t>
            </a:r>
            <a:r>
              <a:rPr sz="2500" b="1" spc="35" dirty="0">
                <a:latin typeface="Gill Sans MT"/>
                <a:cs typeface="Gill Sans MT"/>
              </a:rPr>
              <a:t>r</a:t>
            </a:r>
            <a:r>
              <a:rPr sz="2500" b="1" spc="-15" dirty="0">
                <a:latin typeface="Gill Sans MT"/>
                <a:cs typeface="Gill Sans MT"/>
              </a:rPr>
              <a:t>ty</a:t>
            </a:r>
            <a:r>
              <a:rPr sz="2500" b="1" spc="95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Gill Sans MT"/>
                <a:cs typeface="Gill Sans MT"/>
              </a:rPr>
              <a:t>:</a:t>
            </a:r>
            <a:r>
              <a:rPr sz="2500" b="1" spc="-20" dirty="0">
                <a:latin typeface="Gill Sans MT"/>
                <a:cs typeface="Gill Sans MT"/>
              </a:rPr>
              <a:t>FORM</a:t>
            </a:r>
            <a:r>
              <a:rPr sz="2500" b="1" spc="-35" dirty="0">
                <a:latin typeface="Gill Sans MT"/>
                <a:cs typeface="Gill Sans MT"/>
              </a:rPr>
              <a:t>A</a:t>
            </a:r>
            <a:r>
              <a:rPr sz="2500" b="1" spc="-20" dirty="0">
                <a:latin typeface="Gill Sans MT"/>
                <a:cs typeface="Gill Sans MT"/>
              </a:rPr>
              <a:t>L</a:t>
            </a:r>
            <a:r>
              <a:rPr sz="2500" b="1" spc="95" dirty="0">
                <a:latin typeface="Times New Roman"/>
                <a:cs typeface="Times New Roman"/>
              </a:rPr>
              <a:t> </a:t>
            </a:r>
            <a:r>
              <a:rPr sz="2500" b="1" spc="-30" dirty="0">
                <a:latin typeface="Gill Sans MT"/>
                <a:cs typeface="Gill Sans MT"/>
              </a:rPr>
              <a:t>D</a:t>
            </a:r>
            <a:r>
              <a:rPr sz="2500" b="1" spc="-20" dirty="0">
                <a:latin typeface="Gill Sans MT"/>
                <a:cs typeface="Gill Sans MT"/>
              </a:rPr>
              <a:t>EF</a:t>
            </a:r>
            <a:r>
              <a:rPr sz="2500" b="1" spc="-5" dirty="0">
                <a:latin typeface="Gill Sans MT"/>
                <a:cs typeface="Gill Sans MT"/>
              </a:rPr>
              <a:t>I</a:t>
            </a:r>
            <a:r>
              <a:rPr sz="2500" b="1" spc="-25" dirty="0">
                <a:latin typeface="Gill Sans MT"/>
                <a:cs typeface="Gill Sans MT"/>
              </a:rPr>
              <a:t>N</a:t>
            </a:r>
            <a:r>
              <a:rPr sz="2500" b="1" spc="-5" dirty="0">
                <a:latin typeface="Gill Sans MT"/>
                <a:cs typeface="Gill Sans MT"/>
              </a:rPr>
              <a:t>I</a:t>
            </a:r>
            <a:r>
              <a:rPr sz="2500" b="1" spc="-25" dirty="0">
                <a:latin typeface="Gill Sans MT"/>
                <a:cs typeface="Gill Sans MT"/>
              </a:rPr>
              <a:t>T</a:t>
            </a:r>
            <a:r>
              <a:rPr sz="2500" b="1" dirty="0">
                <a:latin typeface="Gill Sans MT"/>
                <a:cs typeface="Gill Sans MT"/>
              </a:rPr>
              <a:t>I</a:t>
            </a:r>
            <a:r>
              <a:rPr sz="2500" b="1" spc="-25" dirty="0">
                <a:latin typeface="Gill Sans MT"/>
                <a:cs typeface="Gill Sans MT"/>
              </a:rPr>
              <a:t>ON</a:t>
            </a:r>
            <a:endParaRPr sz="2500" dirty="0">
              <a:latin typeface="Gill Sans MT"/>
              <a:cs typeface="Gill Sans MT"/>
            </a:endParaRPr>
          </a:p>
          <a:p>
            <a:pPr marL="12700">
              <a:lnSpc>
                <a:spcPts val="2895"/>
              </a:lnSpc>
              <a:spcBef>
                <a:spcPts val="1415"/>
              </a:spcBef>
            </a:pPr>
            <a:r>
              <a:rPr sz="2500" spc="-15" dirty="0">
                <a:latin typeface="Gill Sans MT"/>
                <a:cs typeface="Gill Sans MT"/>
              </a:rPr>
              <a:t>Defin</a:t>
            </a:r>
            <a:r>
              <a:rPr sz="2500" spc="-5" dirty="0">
                <a:latin typeface="Gill Sans MT"/>
                <a:cs typeface="Gill Sans MT"/>
              </a:rPr>
              <a:t>it</a:t>
            </a:r>
            <a:r>
              <a:rPr sz="2500" spc="-15" dirty="0">
                <a:latin typeface="Gill Sans MT"/>
                <a:cs typeface="Gill Sans MT"/>
              </a:rPr>
              <a:t>ion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45" dirty="0">
                <a:latin typeface="Gill Sans MT"/>
                <a:cs typeface="Gill Sans MT"/>
              </a:rPr>
              <a:t>b</a:t>
            </a:r>
            <a:r>
              <a:rPr sz="2500" spc="-15" dirty="0">
                <a:latin typeface="Gill Sans MT"/>
                <a:cs typeface="Gill Sans MT"/>
              </a:rPr>
              <a:t>y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Un</a:t>
            </a:r>
            <a:r>
              <a:rPr sz="2500" spc="-5" dirty="0">
                <a:latin typeface="Gill Sans MT"/>
                <a:cs typeface="Gill Sans MT"/>
              </a:rPr>
              <a:t>it</a:t>
            </a:r>
            <a:r>
              <a:rPr sz="2500" spc="-15" dirty="0">
                <a:latin typeface="Gill Sans MT"/>
                <a:cs typeface="Gill Sans MT"/>
              </a:rPr>
              <a:t>ed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N</a:t>
            </a:r>
            <a:r>
              <a:rPr sz="2500" spc="-35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20" dirty="0">
                <a:latin typeface="Gill Sans MT"/>
                <a:cs typeface="Gill Sans MT"/>
              </a:rPr>
              <a:t>ions</a:t>
            </a:r>
            <a:r>
              <a:rPr sz="2500" spc="-30" dirty="0">
                <a:latin typeface="Gill Sans MT"/>
                <a:cs typeface="Gill Sans MT"/>
              </a:rPr>
              <a:t>…</a:t>
            </a:r>
            <a:r>
              <a:rPr sz="2500" dirty="0">
                <a:latin typeface="Gill Sans MT"/>
                <a:cs typeface="Gill Sans MT"/>
              </a:rPr>
              <a:t>..</a:t>
            </a:r>
          </a:p>
          <a:p>
            <a:pPr marL="271780" marR="6350" indent="-259079" algn="just">
              <a:lnSpc>
                <a:spcPct val="80000"/>
              </a:lnSpc>
              <a:spcBef>
                <a:spcPts val="490"/>
              </a:spcBef>
              <a:buFont typeface="Arial"/>
              <a:buChar char="•"/>
              <a:tabLst>
                <a:tab pos="272415" algn="l"/>
              </a:tabLst>
            </a:pPr>
            <a:r>
              <a:rPr sz="2500" spc="-15" dirty="0">
                <a:latin typeface="Gill Sans MT"/>
                <a:cs typeface="Gill Sans MT"/>
              </a:rPr>
              <a:t>The</a:t>
            </a:r>
            <a:r>
              <a:rPr sz="2500" spc="1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U</a:t>
            </a:r>
            <a:r>
              <a:rPr sz="2500" spc="-20" dirty="0">
                <a:latin typeface="Gill Sans MT"/>
                <a:cs typeface="Gill Sans MT"/>
              </a:rPr>
              <a:t>N</a:t>
            </a:r>
            <a:r>
              <a:rPr sz="2500" spc="1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def</a:t>
            </a:r>
            <a:r>
              <a:rPr sz="2500" spc="-5" dirty="0">
                <a:latin typeface="Gill Sans MT"/>
                <a:cs typeface="Gill Sans MT"/>
              </a:rPr>
              <a:t>i</a:t>
            </a:r>
            <a:r>
              <a:rPr sz="2500" spc="-10" dirty="0">
                <a:latin typeface="Gill Sans MT"/>
                <a:cs typeface="Gill Sans MT"/>
              </a:rPr>
              <a:t>ni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ion</a:t>
            </a:r>
            <a:r>
              <a:rPr sz="2500" spc="1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bri</a:t>
            </a:r>
            <a:r>
              <a:rPr sz="2500" spc="0" dirty="0">
                <a:latin typeface="Gill Sans MT"/>
                <a:cs typeface="Gill Sans MT"/>
              </a:rPr>
              <a:t>n</a:t>
            </a:r>
            <a:r>
              <a:rPr sz="2500" spc="-25" dirty="0">
                <a:latin typeface="Gill Sans MT"/>
                <a:cs typeface="Gill Sans MT"/>
              </a:rPr>
              <a:t>g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spc="1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25" dirty="0">
                <a:latin typeface="Gill Sans MT"/>
                <a:cs typeface="Gill Sans MT"/>
              </a:rPr>
              <a:t>og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</a:t>
            </a:r>
            <a:r>
              <a:rPr sz="2500" spc="10" dirty="0">
                <a:latin typeface="Gill Sans MT"/>
                <a:cs typeface="Gill Sans MT"/>
              </a:rPr>
              <a:t>e</a:t>
            </a:r>
            <a:r>
              <a:rPr sz="2500" spc="-10" dirty="0">
                <a:latin typeface="Gill Sans MT"/>
                <a:cs typeface="Gill Sans MT"/>
              </a:rPr>
              <a:t>r</a:t>
            </a:r>
            <a:r>
              <a:rPr sz="2500" spc="1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65" dirty="0">
                <a:latin typeface="Gill Sans MT"/>
                <a:cs typeface="Gill Sans MT"/>
              </a:rPr>
              <a:t>w</a:t>
            </a:r>
            <a:r>
              <a:rPr sz="2500" spc="-15" dirty="0">
                <a:latin typeface="Gill Sans MT"/>
                <a:cs typeface="Gill Sans MT"/>
              </a:rPr>
              <a:t>o</a:t>
            </a:r>
            <a:r>
              <a:rPr sz="2500" spc="16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imp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25" dirty="0">
                <a:latin typeface="Gill Sans MT"/>
                <a:cs typeface="Gill Sans MT"/>
              </a:rPr>
              <a:t>r</a:t>
            </a:r>
            <a:r>
              <a:rPr sz="2500" spc="20" dirty="0">
                <a:latin typeface="Gill Sans MT"/>
                <a:cs typeface="Gill Sans MT"/>
              </a:rPr>
              <a:t>t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nt</a:t>
            </a:r>
            <a:r>
              <a:rPr sz="2500" spc="16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nd</a:t>
            </a:r>
            <a:r>
              <a:rPr sz="2500" spc="165" dirty="0">
                <a:latin typeface="Times New Roman"/>
                <a:cs typeface="Times New Roman"/>
              </a:rPr>
              <a:t> </a:t>
            </a:r>
            <a:r>
              <a:rPr sz="2500" spc="-60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dirty="0">
                <a:latin typeface="Gill Sans MT"/>
                <a:cs typeface="Gill Sans MT"/>
              </a:rPr>
              <a:t>l</a:t>
            </a:r>
            <a:r>
              <a:rPr sz="2500" spc="-10" dirty="0">
                <a:latin typeface="Gill Sans MT"/>
                <a:cs typeface="Gill Sans MT"/>
              </a:rPr>
              <a:t>ate</a:t>
            </a:r>
            <a:r>
              <a:rPr sz="2500" spc="-15" dirty="0">
                <a:latin typeface="Gill Sans MT"/>
                <a:cs typeface="Gill Sans MT"/>
              </a:rPr>
              <a:t>d</a:t>
            </a:r>
            <a:r>
              <a:rPr sz="2500" spc="1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</a:t>
            </a:r>
            <a:r>
              <a:rPr sz="2500" spc="-10" dirty="0">
                <a:latin typeface="Gill Sans MT"/>
                <a:cs typeface="Gill Sans MT"/>
              </a:rPr>
              <a:t>e</a:t>
            </a:r>
            <a:r>
              <a:rPr sz="2500" spc="-15" dirty="0">
                <a:latin typeface="Gill Sans MT"/>
                <a:cs typeface="Gill Sans MT"/>
              </a:rPr>
              <a:t>mes</a:t>
            </a:r>
            <a:r>
              <a:rPr sz="2500" spc="1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in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5" dirty="0">
                <a:latin typeface="Gill Sans MT"/>
                <a:cs typeface="Gill Sans MT"/>
              </a:rPr>
              <a:t>nt</a:t>
            </a:r>
            <a:r>
              <a:rPr sz="2500" spc="-10" dirty="0">
                <a:latin typeface="Gill Sans MT"/>
                <a:cs typeface="Gill Sans MT"/>
              </a:rPr>
              <a:t>e</a:t>
            </a:r>
            <a:r>
              <a:rPr sz="2500" spc="-20" dirty="0">
                <a:latin typeface="Gill Sans MT"/>
                <a:cs typeface="Gill Sans MT"/>
              </a:rPr>
              <a:t>mp</a:t>
            </a:r>
            <a:r>
              <a:rPr sz="2500" spc="-35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r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50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29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under</a:t>
            </a:r>
            <a:r>
              <a:rPr sz="2500" spc="-20" dirty="0">
                <a:latin typeface="Gill Sans MT"/>
                <a:cs typeface="Gill Sans MT"/>
              </a:rPr>
              <a:t>s</a:t>
            </a:r>
            <a:r>
              <a:rPr sz="2500" spc="20" dirty="0">
                <a:latin typeface="Gill Sans MT"/>
                <a:cs typeface="Gill Sans MT"/>
              </a:rPr>
              <a:t>t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ndin</a:t>
            </a:r>
            <a:r>
              <a:rPr sz="2500" spc="-25" dirty="0">
                <a:latin typeface="Gill Sans MT"/>
                <a:cs typeface="Gill Sans MT"/>
              </a:rPr>
              <a:t>g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1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55" dirty="0">
                <a:latin typeface="Gill Sans MT"/>
                <a:cs typeface="Gill Sans MT"/>
              </a:rPr>
              <a:t>ov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25" dirty="0">
                <a:latin typeface="Gill Sans MT"/>
                <a:cs typeface="Gill Sans MT"/>
              </a:rPr>
              <a:t>r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dirty="0">
                <a:latin typeface="Gill Sans MT"/>
                <a:cs typeface="Gill Sans MT"/>
              </a:rPr>
              <a:t>y: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20" dirty="0">
                <a:latin typeface="Times New Roman"/>
                <a:cs typeface="Times New Roman"/>
              </a:rPr>
              <a:t> </a:t>
            </a:r>
            <a:r>
              <a:rPr sz="2500" i="1" dirty="0">
                <a:latin typeface="Gill Sans MT"/>
                <a:cs typeface="Gill Sans MT"/>
              </a:rPr>
              <a:t>‘</a:t>
            </a:r>
            <a:r>
              <a:rPr sz="2500" i="1" spc="-15" dirty="0">
                <a:latin typeface="Gill Sans MT"/>
                <a:cs typeface="Gill Sans MT"/>
              </a:rPr>
              <a:t>capa</a:t>
            </a:r>
            <a:r>
              <a:rPr sz="2500" i="1" spc="-10" dirty="0">
                <a:latin typeface="Gill Sans MT"/>
                <a:cs typeface="Gill Sans MT"/>
              </a:rPr>
              <a:t>b</a:t>
            </a:r>
            <a:r>
              <a:rPr sz="2500" i="1" dirty="0">
                <a:latin typeface="Gill Sans MT"/>
                <a:cs typeface="Gill Sans MT"/>
              </a:rPr>
              <a:t>ili</a:t>
            </a:r>
            <a:r>
              <a:rPr sz="2500" i="1" spc="-10" dirty="0">
                <a:latin typeface="Gill Sans MT"/>
                <a:cs typeface="Gill Sans MT"/>
              </a:rPr>
              <a:t>ty</a:t>
            </a:r>
            <a:r>
              <a:rPr sz="2500" i="1" dirty="0">
                <a:latin typeface="Gill Sans MT"/>
                <a:cs typeface="Gill Sans MT"/>
              </a:rPr>
              <a:t> </a:t>
            </a:r>
            <a:r>
              <a:rPr sz="2500" i="1" spc="80" dirty="0">
                <a:latin typeface="Gill Sans MT"/>
                <a:cs typeface="Gill Sans MT"/>
              </a:rPr>
              <a:t> </a:t>
            </a:r>
            <a:r>
              <a:rPr sz="2500" i="1" spc="-15" dirty="0">
                <a:latin typeface="Gill Sans MT"/>
                <a:cs typeface="Gill Sans MT"/>
              </a:rPr>
              <a:t>app</a:t>
            </a:r>
            <a:r>
              <a:rPr sz="2500" i="1" spc="-45" dirty="0">
                <a:latin typeface="Gill Sans MT"/>
                <a:cs typeface="Gill Sans MT"/>
              </a:rPr>
              <a:t>r</a:t>
            </a:r>
            <a:r>
              <a:rPr sz="2500" i="1" spc="-30" dirty="0">
                <a:latin typeface="Gill Sans MT"/>
                <a:cs typeface="Gill Sans MT"/>
              </a:rPr>
              <a:t>o</a:t>
            </a:r>
            <a:r>
              <a:rPr sz="2500" i="1" spc="-15" dirty="0">
                <a:latin typeface="Gill Sans MT"/>
                <a:cs typeface="Gill Sans MT"/>
              </a:rPr>
              <a:t>a</a:t>
            </a:r>
            <a:r>
              <a:rPr sz="2500" i="1" spc="30" dirty="0">
                <a:latin typeface="Gill Sans MT"/>
                <a:cs typeface="Gill Sans MT"/>
              </a:rPr>
              <a:t>c</a:t>
            </a:r>
            <a:r>
              <a:rPr sz="2500" i="1" spc="-10" dirty="0">
                <a:latin typeface="Gill Sans MT"/>
                <a:cs typeface="Gill Sans MT"/>
              </a:rPr>
              <a:t>h’</a:t>
            </a:r>
            <a:r>
              <a:rPr sz="2500" i="1" dirty="0">
                <a:latin typeface="Gill Sans MT"/>
                <a:cs typeface="Gill Sans MT"/>
              </a:rPr>
              <a:t> </a:t>
            </a:r>
            <a:r>
              <a:rPr sz="2500" i="1" spc="-175" dirty="0">
                <a:latin typeface="Gill Sans MT"/>
                <a:cs typeface="Gill Sans MT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of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N</a:t>
            </a:r>
            <a:r>
              <a:rPr sz="2500" spc="-30" dirty="0">
                <a:latin typeface="Gill Sans MT"/>
                <a:cs typeface="Gill Sans MT"/>
              </a:rPr>
              <a:t>o</a:t>
            </a:r>
            <a:r>
              <a:rPr sz="2500" spc="-15" dirty="0">
                <a:latin typeface="Gill Sans MT"/>
                <a:cs typeface="Gill Sans MT"/>
              </a:rPr>
              <a:t>be</a:t>
            </a:r>
            <a:r>
              <a:rPr sz="2500" dirty="0">
                <a:latin typeface="Gill Sans MT"/>
                <a:cs typeface="Gill Sans MT"/>
              </a:rPr>
              <a:t>l</a:t>
            </a:r>
            <a:r>
              <a:rPr sz="2500" spc="-5" dirty="0">
                <a:latin typeface="Gill Sans MT"/>
                <a:cs typeface="Gill Sans MT"/>
              </a:rPr>
              <a:t>-</a:t>
            </a:r>
            <a:r>
              <a:rPr sz="2500" spc="-10" dirty="0">
                <a:latin typeface="Gill Sans MT"/>
                <a:cs typeface="Gill Sans MT"/>
              </a:rPr>
              <a:t>pri</a:t>
            </a:r>
            <a:r>
              <a:rPr sz="2500" spc="-25" dirty="0">
                <a:latin typeface="Gill Sans MT"/>
                <a:cs typeface="Gill Sans MT"/>
              </a:rPr>
              <a:t>z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9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w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10" dirty="0">
                <a:latin typeface="Gill Sans MT"/>
                <a:cs typeface="Gill Sans MT"/>
              </a:rPr>
              <a:t>nni</a:t>
            </a:r>
            <a:r>
              <a:rPr sz="2500" spc="10" dirty="0">
                <a:latin typeface="Gill Sans MT"/>
                <a:cs typeface="Gill Sans MT"/>
              </a:rPr>
              <a:t>n</a:t>
            </a:r>
            <a:r>
              <a:rPr sz="2500" spc="-15" dirty="0">
                <a:latin typeface="Gill Sans MT"/>
                <a:cs typeface="Gill Sans MT"/>
              </a:rPr>
              <a:t>g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80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Gill Sans MT"/>
                <a:cs typeface="Gill Sans MT"/>
              </a:rPr>
              <a:t>e</a:t>
            </a:r>
            <a:r>
              <a:rPr sz="2500" spc="-5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on</a:t>
            </a:r>
            <a:r>
              <a:rPr sz="2500" spc="-30" dirty="0">
                <a:latin typeface="Gill Sans MT"/>
                <a:cs typeface="Gill Sans MT"/>
              </a:rPr>
              <a:t>o</a:t>
            </a:r>
            <a:r>
              <a:rPr sz="2500" spc="-15" dirty="0">
                <a:latin typeface="Gill Sans MT"/>
                <a:cs typeface="Gill Sans MT"/>
              </a:rPr>
              <a:t>mist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2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20" dirty="0">
                <a:latin typeface="Gill Sans MT"/>
                <a:cs typeface="Gill Sans MT"/>
              </a:rPr>
              <a:t>m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25" dirty="0">
                <a:latin typeface="Gill Sans MT"/>
                <a:cs typeface="Gill Sans MT"/>
              </a:rPr>
              <a:t>r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0" dirty="0">
                <a:latin typeface="Gill Sans MT"/>
                <a:cs typeface="Gill Sans MT"/>
              </a:rPr>
              <a:t>y</a:t>
            </a:r>
            <a:r>
              <a:rPr sz="2500" spc="-15" dirty="0">
                <a:latin typeface="Gill Sans MT"/>
                <a:cs typeface="Gill Sans MT"/>
              </a:rPr>
              <a:t>a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spc="10" dirty="0">
                <a:latin typeface="Gill Sans MT"/>
                <a:cs typeface="Gill Sans MT"/>
              </a:rPr>
              <a:t>e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9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95" dirty="0">
                <a:latin typeface="Times New Roman"/>
                <a:cs typeface="Times New Roman"/>
              </a:rPr>
              <a:t> </a:t>
            </a:r>
            <a:r>
              <a:rPr sz="2500" i="1" dirty="0">
                <a:latin typeface="Gill Sans MT"/>
                <a:cs typeface="Gill Sans MT"/>
              </a:rPr>
              <a:t>‘</a:t>
            </a:r>
            <a:r>
              <a:rPr sz="2500" i="1" spc="-15" dirty="0">
                <a:latin typeface="Gill Sans MT"/>
                <a:cs typeface="Gill Sans MT"/>
              </a:rPr>
              <a:t>h</a:t>
            </a:r>
            <a:r>
              <a:rPr sz="2500" i="1" spc="-10" dirty="0">
                <a:latin typeface="Gill Sans MT"/>
                <a:cs typeface="Gill Sans MT"/>
              </a:rPr>
              <a:t>u</a:t>
            </a:r>
            <a:r>
              <a:rPr sz="2500" i="1" spc="-15" dirty="0">
                <a:latin typeface="Gill Sans MT"/>
                <a:cs typeface="Gill Sans MT"/>
              </a:rPr>
              <a:t>man</a:t>
            </a:r>
            <a:r>
              <a:rPr sz="2500" i="1" dirty="0">
                <a:latin typeface="Gill Sans MT"/>
                <a:cs typeface="Gill Sans MT"/>
              </a:rPr>
              <a:t> </a:t>
            </a:r>
            <a:r>
              <a:rPr sz="2500" i="1" spc="90" dirty="0">
                <a:latin typeface="Gill Sans MT"/>
                <a:cs typeface="Gill Sans MT"/>
              </a:rPr>
              <a:t> </a:t>
            </a:r>
            <a:r>
              <a:rPr sz="2500" i="1" spc="45" dirty="0">
                <a:latin typeface="Gill Sans MT"/>
                <a:cs typeface="Gill Sans MT"/>
              </a:rPr>
              <a:t>r</a:t>
            </a:r>
            <a:r>
              <a:rPr sz="2500" i="1" dirty="0">
                <a:latin typeface="Gill Sans MT"/>
                <a:cs typeface="Gill Sans MT"/>
              </a:rPr>
              <a:t>i</a:t>
            </a:r>
            <a:r>
              <a:rPr sz="2500" i="1" spc="-25" dirty="0">
                <a:latin typeface="Gill Sans MT"/>
                <a:cs typeface="Gill Sans MT"/>
              </a:rPr>
              <a:t>g</a:t>
            </a:r>
            <a:r>
              <a:rPr sz="2500" i="1" spc="10" dirty="0">
                <a:latin typeface="Gill Sans MT"/>
                <a:cs typeface="Gill Sans MT"/>
              </a:rPr>
              <a:t>h</a:t>
            </a:r>
            <a:r>
              <a:rPr sz="2500" i="1" spc="-10" dirty="0">
                <a:latin typeface="Gill Sans MT"/>
                <a:cs typeface="Gill Sans MT"/>
              </a:rPr>
              <a:t>ts’ </a:t>
            </a:r>
            <a:r>
              <a:rPr sz="2500" spc="-50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pp</a:t>
            </a:r>
            <a:r>
              <a:rPr sz="2500" spc="-90" dirty="0">
                <a:latin typeface="Gill Sans MT"/>
                <a:cs typeface="Gill Sans MT"/>
              </a:rPr>
              <a:t>r</a:t>
            </a:r>
            <a:r>
              <a:rPr sz="2500" spc="-25" dirty="0">
                <a:latin typeface="Gill Sans MT"/>
                <a:cs typeface="Gill Sans MT"/>
              </a:rPr>
              <a:t>oa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h</a:t>
            </a:r>
            <a:endParaRPr sz="2500" dirty="0">
              <a:latin typeface="Gill Sans MT"/>
              <a:cs typeface="Gill Sans MT"/>
            </a:endParaRPr>
          </a:p>
          <a:p>
            <a:pPr marL="271780" marR="34925" indent="-259079" algn="just">
              <a:lnSpc>
                <a:spcPts val="2400"/>
              </a:lnSpc>
              <a:spcBef>
                <a:spcPts val="1395"/>
              </a:spcBef>
              <a:buFont typeface="Arial"/>
              <a:buChar char="•"/>
              <a:tabLst>
                <a:tab pos="272415" algn="l"/>
              </a:tabLst>
            </a:pPr>
            <a:r>
              <a:rPr sz="2500" spc="-15" dirty="0">
                <a:latin typeface="Gill Sans MT"/>
                <a:cs typeface="Gill Sans MT"/>
              </a:rPr>
              <a:t>The</a:t>
            </a:r>
            <a:r>
              <a:rPr sz="2500" spc="29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‘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500" spc="-5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bi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500" spc="2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500" spc="-5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pp</a:t>
            </a:r>
            <a:r>
              <a:rPr sz="2500" spc="-9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1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500" spc="-10" dirty="0">
                <a:latin typeface="Gill Sans MT"/>
                <a:cs typeface="Gill Sans MT"/>
              </a:rPr>
              <a:t>’</a:t>
            </a:r>
            <a:r>
              <a:rPr sz="2500" spc="229" dirty="0">
                <a:latin typeface="Gill Sans MT"/>
                <a:cs typeface="Gill Sans MT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40" dirty="0">
                <a:latin typeface="Gill Sans MT"/>
                <a:cs typeface="Gill Sans MT"/>
              </a:rPr>
              <a:t>d</a:t>
            </a:r>
            <a:r>
              <a:rPr sz="2500" spc="-15" dirty="0">
                <a:latin typeface="Gill Sans MT"/>
                <a:cs typeface="Gill Sans MT"/>
              </a:rPr>
              <a:t>d</a:t>
            </a:r>
            <a:r>
              <a:rPr sz="2500" spc="-65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esses</a:t>
            </a:r>
            <a:r>
              <a:rPr sz="2500" spc="29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50" dirty="0">
                <a:latin typeface="Gill Sans MT"/>
                <a:cs typeface="Gill Sans MT"/>
              </a:rPr>
              <a:t>o</a:t>
            </a:r>
            <a:r>
              <a:rPr sz="2500" spc="-55" dirty="0">
                <a:latin typeface="Gill Sans MT"/>
                <a:cs typeface="Gill Sans MT"/>
              </a:rPr>
              <a:t>v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30" dirty="0">
                <a:latin typeface="Gill Sans MT"/>
                <a:cs typeface="Gill Sans MT"/>
              </a:rPr>
              <a:t>r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y</a:t>
            </a:r>
            <a:r>
              <a:rPr sz="2500" spc="30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‘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he</a:t>
            </a:r>
            <a:r>
              <a:rPr sz="2500" spc="220" dirty="0">
                <a:latin typeface="Gill Sans MT"/>
                <a:cs typeface="Gill Sans MT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depri</a:t>
            </a:r>
            <a:r>
              <a:rPr sz="2500" spc="-10" dirty="0">
                <a:latin typeface="Gill Sans MT"/>
                <a:cs typeface="Gill Sans MT"/>
              </a:rPr>
              <a:t>v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ion</a:t>
            </a:r>
            <a:r>
              <a:rPr sz="2500" spc="29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spc="28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b</a:t>
            </a:r>
            <a:r>
              <a:rPr sz="2500" spc="-5" dirty="0">
                <a:latin typeface="Gill Sans MT"/>
                <a:cs typeface="Gill Sans MT"/>
              </a:rPr>
              <a:t>a</a:t>
            </a:r>
            <a:r>
              <a:rPr sz="2500" spc="5" dirty="0">
                <a:latin typeface="Gill Sans MT"/>
                <a:cs typeface="Gill Sans MT"/>
              </a:rPr>
              <a:t>s</a:t>
            </a:r>
            <a:r>
              <a:rPr sz="2500" spc="-15" dirty="0">
                <a:latin typeface="Gill Sans MT"/>
                <a:cs typeface="Gill Sans MT"/>
              </a:rPr>
              <a:t>ic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50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bi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10" dirty="0">
                <a:latin typeface="Gill Sans MT"/>
                <a:cs typeface="Gill Sans MT"/>
              </a:rPr>
              <a:t>es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r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her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me</a:t>
            </a:r>
            <a:r>
              <a:rPr sz="2500" spc="-65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-30" dirty="0">
                <a:latin typeface="Gill Sans MT"/>
                <a:cs typeface="Gill Sans MT"/>
              </a:rPr>
              <a:t>l</a:t>
            </a:r>
            <a:r>
              <a:rPr sz="2500" spc="-15" dirty="0">
                <a:latin typeface="Gill Sans MT"/>
                <a:cs typeface="Gill Sans MT"/>
              </a:rPr>
              <a:t>y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l</a:t>
            </a:r>
            <a:r>
              <a:rPr sz="2500" spc="-45" dirty="0">
                <a:latin typeface="Gill Sans MT"/>
                <a:cs typeface="Gill Sans MT"/>
              </a:rPr>
              <a:t>o</a:t>
            </a:r>
            <a:r>
              <a:rPr sz="2500" spc="-25" dirty="0">
                <a:latin typeface="Gill Sans MT"/>
                <a:cs typeface="Gill Sans MT"/>
              </a:rPr>
              <a:t>wn</a:t>
            </a:r>
            <a:r>
              <a:rPr sz="2500" spc="-10" dirty="0">
                <a:latin typeface="Gill Sans MT"/>
                <a:cs typeface="Gill Sans MT"/>
              </a:rPr>
              <a:t>ess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in</a:t>
            </a:r>
            <a:r>
              <a:rPr sz="2500" spc="-5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20" dirty="0">
                <a:latin typeface="Gill Sans MT"/>
                <a:cs typeface="Gill Sans MT"/>
              </a:rPr>
              <a:t>me</a:t>
            </a:r>
            <a:r>
              <a:rPr sz="2500" spc="-5" dirty="0">
                <a:latin typeface="Gill Sans MT"/>
                <a:cs typeface="Gill Sans MT"/>
              </a:rPr>
              <a:t>s</a:t>
            </a:r>
            <a:r>
              <a:rPr sz="2500" spc="-250" dirty="0">
                <a:latin typeface="Gill Sans MT"/>
                <a:cs typeface="Gill Sans MT"/>
              </a:rPr>
              <a:t>.</a:t>
            </a:r>
            <a:r>
              <a:rPr sz="2500" spc="-10" dirty="0">
                <a:latin typeface="Gill Sans MT"/>
                <a:cs typeface="Gill Sans MT"/>
              </a:rPr>
              <a:t>’</a:t>
            </a:r>
            <a:r>
              <a:rPr sz="2500" spc="5" dirty="0">
                <a:latin typeface="Gill Sans MT"/>
                <a:cs typeface="Gill Sans MT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(S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-10" dirty="0">
                <a:latin typeface="Gill Sans MT"/>
                <a:cs typeface="Gill Sans MT"/>
              </a:rPr>
              <a:t>n,</a:t>
            </a:r>
            <a:r>
              <a:rPr sz="2500" spc="-16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1999)</a:t>
            </a:r>
            <a:endParaRPr sz="2500" dirty="0">
              <a:latin typeface="Gill Sans MT"/>
              <a:cs typeface="Gill Sans MT"/>
            </a:endParaRPr>
          </a:p>
          <a:p>
            <a:pPr marL="271780" marR="5080" indent="-259079" algn="just">
              <a:lnSpc>
                <a:spcPct val="80000"/>
              </a:lnSpc>
              <a:spcBef>
                <a:spcPts val="1410"/>
              </a:spcBef>
              <a:buFont typeface="Arial"/>
              <a:buChar char="•"/>
              <a:tabLst>
                <a:tab pos="272415" algn="l"/>
              </a:tabLst>
            </a:pPr>
            <a:r>
              <a:rPr sz="2500" spc="-15" dirty="0">
                <a:latin typeface="Gill Sans MT"/>
                <a:cs typeface="Gill Sans MT"/>
              </a:rPr>
              <a:t>In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g</a:t>
            </a:r>
            <a:r>
              <a:rPr sz="2500" spc="-15" dirty="0">
                <a:latin typeface="Gill Sans MT"/>
                <a:cs typeface="Gill Sans MT"/>
              </a:rPr>
              <a:t>ener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dirty="0">
                <a:latin typeface="Gill Sans MT"/>
                <a:cs typeface="Gill Sans MT"/>
              </a:rPr>
              <a:t>,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50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bil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means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la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k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bi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o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func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ion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in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spc="-30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10" dirty="0">
                <a:latin typeface="Gill Sans MT"/>
                <a:cs typeface="Gill Sans MT"/>
              </a:rPr>
              <a:t>e</a:t>
            </a:r>
            <a:r>
              <a:rPr sz="2500" spc="-25" dirty="0">
                <a:latin typeface="Gill Sans MT"/>
                <a:cs typeface="Gill Sans MT"/>
              </a:rPr>
              <a:t>t</a:t>
            </a:r>
            <a:r>
              <a:rPr sz="2500" spc="-195" dirty="0">
                <a:latin typeface="Gill Sans MT"/>
                <a:cs typeface="Gill Sans MT"/>
              </a:rPr>
              <a:t>y</a:t>
            </a:r>
            <a:r>
              <a:rPr sz="2500" dirty="0">
                <a:latin typeface="Gill Sans MT"/>
                <a:cs typeface="Gill Sans MT"/>
              </a:rPr>
              <a:t>.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90" dirty="0">
                <a:latin typeface="Gill Sans MT"/>
                <a:cs typeface="Gill Sans MT"/>
              </a:rPr>
              <a:t>P</a:t>
            </a:r>
            <a:r>
              <a:rPr sz="2500" spc="-50" dirty="0">
                <a:latin typeface="Gill Sans MT"/>
                <a:cs typeface="Gill Sans MT"/>
              </a:rPr>
              <a:t>o</a:t>
            </a:r>
            <a:r>
              <a:rPr sz="2500" spc="-55" dirty="0">
                <a:latin typeface="Gill Sans MT"/>
                <a:cs typeface="Gill Sans MT"/>
              </a:rPr>
              <a:t>v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30" dirty="0">
                <a:latin typeface="Gill Sans MT"/>
                <a:cs typeface="Gill Sans MT"/>
              </a:rPr>
              <a:t>r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y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a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d</a:t>
            </a:r>
            <a:r>
              <a:rPr sz="2500" spc="10" dirty="0">
                <a:latin typeface="Gill Sans MT"/>
                <a:cs typeface="Gill Sans MT"/>
              </a:rPr>
              <a:t>e</a:t>
            </a:r>
            <a:r>
              <a:rPr sz="2500" spc="-10" dirty="0">
                <a:latin typeface="Gill Sans MT"/>
                <a:cs typeface="Gill Sans MT"/>
              </a:rPr>
              <a:t>priv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ion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hese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50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bi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10" dirty="0">
                <a:latin typeface="Gill Sans MT"/>
                <a:cs typeface="Gill Sans MT"/>
              </a:rPr>
              <a:t>es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hus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spc="15" dirty="0">
                <a:latin typeface="Gill Sans MT"/>
                <a:cs typeface="Gill Sans MT"/>
              </a:rPr>
              <a:t>i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20" dirty="0">
                <a:latin typeface="Gill Sans MT"/>
                <a:cs typeface="Gill Sans MT"/>
              </a:rPr>
              <a:t>lud</a:t>
            </a:r>
            <a:r>
              <a:rPr sz="2500" spc="-10" dirty="0">
                <a:latin typeface="Gill Sans MT"/>
                <a:cs typeface="Gill Sans MT"/>
              </a:rPr>
              <a:t>es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si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u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20" dirty="0">
                <a:latin typeface="Gill Sans MT"/>
                <a:cs typeface="Gill Sans MT"/>
              </a:rPr>
              <a:t>ion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low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in</a:t>
            </a:r>
            <a:r>
              <a:rPr sz="2500" spc="-5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20" dirty="0">
                <a:latin typeface="Gill Sans MT"/>
                <a:cs typeface="Gill Sans MT"/>
              </a:rPr>
              <a:t>m</a:t>
            </a:r>
            <a:r>
              <a:rPr sz="2500" spc="25" dirty="0">
                <a:latin typeface="Gill Sans MT"/>
                <a:cs typeface="Gill Sans MT"/>
              </a:rPr>
              <a:t>e</a:t>
            </a:r>
            <a:r>
              <a:rPr sz="2500" dirty="0">
                <a:latin typeface="Gill Sans MT"/>
                <a:cs typeface="Gill Sans MT"/>
              </a:rPr>
              <a:t>,</a:t>
            </a:r>
            <a:r>
              <a:rPr sz="2500" spc="-13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under</a:t>
            </a:r>
            <a:r>
              <a:rPr sz="2500" spc="-25" dirty="0">
                <a:latin typeface="Gill Sans MT"/>
                <a:cs typeface="Gill Sans MT"/>
              </a:rPr>
              <a:t>no</a:t>
            </a:r>
            <a:r>
              <a:rPr sz="2500" spc="0" dirty="0">
                <a:latin typeface="Gill Sans MT"/>
                <a:cs typeface="Gill Sans MT"/>
              </a:rPr>
              <a:t>u</a:t>
            </a:r>
            <a:r>
              <a:rPr sz="2500" spc="-10" dirty="0">
                <a:latin typeface="Gill Sans MT"/>
                <a:cs typeface="Gill Sans MT"/>
              </a:rPr>
              <a:t>rishm</a:t>
            </a:r>
            <a:r>
              <a:rPr sz="2500" spc="-15" dirty="0">
                <a:latin typeface="Gill Sans MT"/>
                <a:cs typeface="Gill Sans MT"/>
              </a:rPr>
              <a:t>en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dirty="0">
                <a:latin typeface="Gill Sans MT"/>
                <a:cs typeface="Gill Sans MT"/>
              </a:rPr>
              <a:t>,</a:t>
            </a:r>
            <a:r>
              <a:rPr sz="2500" spc="-1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i</a:t>
            </a:r>
            <a:r>
              <a:rPr sz="2500" spc="5" dirty="0">
                <a:latin typeface="Gill Sans MT"/>
                <a:cs typeface="Gill Sans MT"/>
              </a:rPr>
              <a:t>l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5" dirty="0">
                <a:latin typeface="Gill Sans MT"/>
                <a:cs typeface="Gill Sans MT"/>
              </a:rPr>
              <a:t>i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er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200" dirty="0">
                <a:latin typeface="Gill Sans MT"/>
                <a:cs typeface="Gill Sans MT"/>
              </a:rPr>
              <a:t>y</a:t>
            </a:r>
            <a:r>
              <a:rPr sz="2500" dirty="0">
                <a:latin typeface="Gill Sans MT"/>
                <a:cs typeface="Gill Sans MT"/>
              </a:rPr>
              <a:t>,</a:t>
            </a:r>
            <a:r>
              <a:rPr sz="2500" spc="-13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65" dirty="0">
                <a:latin typeface="Gill Sans MT"/>
                <a:cs typeface="Gill Sans MT"/>
              </a:rPr>
              <a:t>r</a:t>
            </a:r>
            <a:r>
              <a:rPr sz="2500" spc="-20" dirty="0">
                <a:latin typeface="Gill Sans MT"/>
                <a:cs typeface="Gill Sans MT"/>
              </a:rPr>
              <a:t>em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u</a:t>
            </a:r>
            <a:r>
              <a:rPr sz="2500" spc="-65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m</a:t>
            </a:r>
            <a:r>
              <a:rPr sz="2500" spc="-35" dirty="0">
                <a:latin typeface="Gill Sans MT"/>
                <a:cs typeface="Gill Sans MT"/>
              </a:rPr>
              <a:t>o</a:t>
            </a:r>
            <a:r>
              <a:rPr sz="2500" spc="25" dirty="0">
                <a:latin typeface="Gill Sans MT"/>
                <a:cs typeface="Gill Sans MT"/>
              </a:rPr>
              <a:t>r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5" dirty="0">
                <a:latin typeface="Gill Sans MT"/>
                <a:cs typeface="Gill Sans MT"/>
              </a:rPr>
              <a:t>i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200" dirty="0">
                <a:latin typeface="Gill Sans MT"/>
                <a:cs typeface="Gill Sans MT"/>
              </a:rPr>
              <a:t>y</a:t>
            </a:r>
            <a:r>
              <a:rPr sz="2500" dirty="0">
                <a:latin typeface="Gill Sans MT"/>
                <a:cs typeface="Gill Sans MT"/>
              </a:rPr>
              <a:t>,</a:t>
            </a:r>
            <a:r>
              <a:rPr sz="2500" spc="-13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nd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lso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spc="-30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25" dirty="0">
                <a:latin typeface="Gill Sans MT"/>
                <a:cs typeface="Gill Sans MT"/>
              </a:rPr>
              <a:t>i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dirty="0">
                <a:latin typeface="Gill Sans MT"/>
                <a:cs typeface="Gill Sans MT"/>
              </a:rPr>
              <a:t>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ig</a:t>
            </a:r>
            <a:r>
              <a:rPr sz="2500" spc="-30" dirty="0">
                <a:latin typeface="Gill Sans MT"/>
                <a:cs typeface="Gill Sans MT"/>
              </a:rPr>
              <a:t>m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iz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ion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and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l</a:t>
            </a:r>
            <a:r>
              <a:rPr sz="2500" spc="-45" dirty="0">
                <a:latin typeface="Gill Sans MT"/>
                <a:cs typeface="Gill Sans MT"/>
              </a:rPr>
              <a:t>o</a:t>
            </a:r>
            <a:r>
              <a:rPr sz="2500" spc="-20" dirty="0">
                <a:latin typeface="Gill Sans MT"/>
                <a:cs typeface="Gill Sans MT"/>
              </a:rPr>
              <a:t>w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se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spc="-5" dirty="0">
                <a:latin typeface="Gill Sans MT"/>
                <a:cs typeface="Gill Sans MT"/>
              </a:rPr>
              <a:t>-</a:t>
            </a:r>
            <a:r>
              <a:rPr sz="2500" spc="-15" dirty="0">
                <a:latin typeface="Gill Sans MT"/>
                <a:cs typeface="Gill Sans MT"/>
              </a:rPr>
              <a:t>es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-10" dirty="0">
                <a:latin typeface="Gill Sans MT"/>
                <a:cs typeface="Gill Sans MT"/>
              </a:rPr>
              <a:t>e</a:t>
            </a:r>
            <a:r>
              <a:rPr sz="2500" spc="-15" dirty="0">
                <a:latin typeface="Gill Sans MT"/>
                <a:cs typeface="Gill Sans MT"/>
              </a:rPr>
              <a:t>m.</a:t>
            </a:r>
            <a:endParaRPr sz="2500" dirty="0">
              <a:latin typeface="Gill Sans MT"/>
              <a:cs typeface="Gill Sans MT"/>
            </a:endParaRPr>
          </a:p>
          <a:p>
            <a:pPr marL="271780" marR="6350" indent="-259079" algn="just">
              <a:lnSpc>
                <a:spcPct val="80100"/>
              </a:lnSpc>
              <a:spcBef>
                <a:spcPts val="1390"/>
              </a:spcBef>
              <a:buFont typeface="Arial"/>
              <a:buChar char="•"/>
              <a:tabLst>
                <a:tab pos="272415" algn="l"/>
              </a:tabLst>
            </a:pPr>
            <a:r>
              <a:rPr sz="2500" spc="-15" dirty="0">
                <a:latin typeface="Gill Sans MT"/>
                <a:cs typeface="Gill Sans MT"/>
              </a:rPr>
              <a:t>The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6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‘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hum</a:t>
            </a:r>
            <a:r>
              <a:rPr sz="2500" spc="-3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500" spc="-31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500" spc="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hts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500" spc="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500" spc="-9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oa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ch</a:t>
            </a:r>
            <a:r>
              <a:rPr sz="2500" spc="-10" dirty="0">
                <a:latin typeface="Gill Sans MT"/>
                <a:cs typeface="Gill Sans MT"/>
              </a:rPr>
              <a:t>’</a:t>
            </a:r>
            <a:r>
              <a:rPr sz="2500" dirty="0">
                <a:latin typeface="Gill Sans MT"/>
                <a:cs typeface="Gill Sans MT"/>
              </a:rPr>
              <a:t> </a:t>
            </a:r>
            <a:r>
              <a:rPr sz="2500" spc="-305" dirty="0">
                <a:latin typeface="Gill Sans MT"/>
                <a:cs typeface="Gill Sans MT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se</a:t>
            </a:r>
            <a:r>
              <a:rPr sz="2500" spc="-10" dirty="0">
                <a:latin typeface="Gill Sans MT"/>
                <a:cs typeface="Gill Sans MT"/>
              </a:rPr>
              <a:t>es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55" dirty="0">
                <a:latin typeface="Gill Sans MT"/>
                <a:cs typeface="Gill Sans MT"/>
              </a:rPr>
              <a:t>ov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25" dirty="0">
                <a:latin typeface="Gill Sans MT"/>
                <a:cs typeface="Gill Sans MT"/>
              </a:rPr>
              <a:t>r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a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v</a:t>
            </a:r>
            <a:r>
              <a:rPr sz="2500" spc="-15" dirty="0">
                <a:latin typeface="Gill Sans MT"/>
                <a:cs typeface="Gill Sans MT"/>
              </a:rPr>
              <a:t>iol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ion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4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7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-5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0" dirty="0">
                <a:latin typeface="Gill Sans MT"/>
                <a:cs typeface="Gill Sans MT"/>
              </a:rPr>
              <a:t>n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5" dirty="0">
                <a:latin typeface="Gill Sans MT"/>
                <a:cs typeface="Gill Sans MT"/>
              </a:rPr>
              <a:t>m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45" dirty="0">
                <a:latin typeface="Gill Sans MT"/>
                <a:cs typeface="Gill Sans MT"/>
              </a:rPr>
              <a:t>c</a:t>
            </a:r>
            <a:r>
              <a:rPr sz="2500" dirty="0">
                <a:latin typeface="Gill Sans MT"/>
                <a:cs typeface="Gill Sans MT"/>
              </a:rPr>
              <a:t>,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5" dirty="0">
                <a:latin typeface="Gill Sans MT"/>
                <a:cs typeface="Gill Sans MT"/>
              </a:rPr>
              <a:t>l</a:t>
            </a:r>
            <a:r>
              <a:rPr sz="2500" spc="-5" dirty="0">
                <a:latin typeface="Gill Sans MT"/>
                <a:cs typeface="Gill Sans MT"/>
              </a:rPr>
              <a:t>it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5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l</a:t>
            </a:r>
            <a:r>
              <a:rPr sz="2500" spc="-10" dirty="0">
                <a:latin typeface="Gill Sans MT"/>
                <a:cs typeface="Gill Sans MT"/>
              </a:rPr>
              <a:t>,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ia</a:t>
            </a:r>
            <a:r>
              <a:rPr sz="2500" spc="-10" dirty="0">
                <a:latin typeface="Gill Sans MT"/>
                <a:cs typeface="Gill Sans MT"/>
              </a:rPr>
              <a:t>l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nd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5" dirty="0">
                <a:latin typeface="Gill Sans MT"/>
                <a:cs typeface="Gill Sans MT"/>
              </a:rPr>
              <a:t>v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10" dirty="0">
                <a:latin typeface="Gill Sans MT"/>
                <a:cs typeface="Gill Sans MT"/>
              </a:rPr>
              <a:t>l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ri</a:t>
            </a:r>
            <a:r>
              <a:rPr sz="2500" spc="-25" dirty="0">
                <a:latin typeface="Gill Sans MT"/>
                <a:cs typeface="Gill Sans MT"/>
              </a:rPr>
              <a:t>g</a:t>
            </a:r>
            <a:r>
              <a:rPr sz="2500" spc="-15" dirty="0">
                <a:latin typeface="Gill Sans MT"/>
                <a:cs typeface="Gill Sans MT"/>
              </a:rPr>
              <a:t>h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0" dirty="0">
                <a:latin typeface="Gill Sans MT"/>
                <a:cs typeface="Gill Sans MT"/>
              </a:rPr>
              <a:t>s.</a:t>
            </a:r>
            <a:r>
              <a:rPr sz="2500" spc="-14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T</a:t>
            </a:r>
            <a:r>
              <a:rPr sz="2500" spc="-10" dirty="0">
                <a:latin typeface="Gill Sans MT"/>
                <a:cs typeface="Gill Sans MT"/>
              </a:rPr>
              <a:t>h</a:t>
            </a:r>
            <a:r>
              <a:rPr sz="2500" spc="-15" dirty="0">
                <a:latin typeface="Gill Sans MT"/>
                <a:cs typeface="Gill Sans MT"/>
              </a:rPr>
              <a:t>ese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in</a:t>
            </a:r>
            <a:r>
              <a:rPr sz="2500" spc="-5" dirty="0">
                <a:latin typeface="Gill Sans MT"/>
                <a:cs typeface="Gill Sans MT"/>
              </a:rPr>
              <a:t>c</a:t>
            </a:r>
            <a:r>
              <a:rPr sz="2500" spc="-20" dirty="0">
                <a:latin typeface="Gill Sans MT"/>
                <a:cs typeface="Gill Sans MT"/>
              </a:rPr>
              <a:t>lud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he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ri</a:t>
            </a:r>
            <a:r>
              <a:rPr sz="2500" spc="-25" dirty="0">
                <a:latin typeface="Gill Sans MT"/>
                <a:cs typeface="Gill Sans MT"/>
              </a:rPr>
              <a:t>g</a:t>
            </a:r>
            <a:r>
              <a:rPr sz="2500" spc="-15" dirty="0">
                <a:latin typeface="Gill Sans MT"/>
                <a:cs typeface="Gill Sans MT"/>
              </a:rPr>
              <a:t>ht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o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heal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0" dirty="0">
                <a:latin typeface="Gill Sans MT"/>
                <a:cs typeface="Gill Sans MT"/>
              </a:rPr>
              <a:t>h,</a:t>
            </a:r>
            <a:r>
              <a:rPr sz="2500" spc="-1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he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ri</a:t>
            </a:r>
            <a:r>
              <a:rPr sz="2500" spc="-5" dirty="0">
                <a:latin typeface="Gill Sans MT"/>
                <a:cs typeface="Gill Sans MT"/>
              </a:rPr>
              <a:t>g</a:t>
            </a:r>
            <a:r>
              <a:rPr sz="2500" spc="-15" dirty="0">
                <a:latin typeface="Gill Sans MT"/>
                <a:cs typeface="Gill Sans MT"/>
              </a:rPr>
              <a:t>ht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o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7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9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dequ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9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stan</a:t>
            </a:r>
            <a:r>
              <a:rPr sz="2500" spc="-25" dirty="0">
                <a:latin typeface="Gill Sans MT"/>
                <a:cs typeface="Gill Sans MT"/>
              </a:rPr>
              <a:t>d</a:t>
            </a:r>
            <a:r>
              <a:rPr sz="2500" spc="-5" dirty="0">
                <a:latin typeface="Gill Sans MT"/>
                <a:cs typeface="Gill Sans MT"/>
              </a:rPr>
              <a:t>a</a:t>
            </a:r>
            <a:r>
              <a:rPr sz="2500" spc="-65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9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9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5" dirty="0">
                <a:latin typeface="Gill Sans MT"/>
                <a:cs typeface="Gill Sans MT"/>
              </a:rPr>
              <a:t>i</a:t>
            </a:r>
            <a:r>
              <a:rPr sz="2500" spc="-10" dirty="0">
                <a:latin typeface="Gill Sans MT"/>
                <a:cs typeface="Gill Sans MT"/>
              </a:rPr>
              <a:t>v</a:t>
            </a:r>
            <a:r>
              <a:rPr sz="2500" spc="-15" dirty="0">
                <a:latin typeface="Gill Sans MT"/>
                <a:cs typeface="Gill Sans MT"/>
              </a:rPr>
              <a:t>ing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8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8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95" dirty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ri</a:t>
            </a:r>
            <a:r>
              <a:rPr sz="2500" spc="-30" dirty="0" smtClean="0">
                <a:latin typeface="Gill Sans MT"/>
                <a:cs typeface="Gill Sans MT"/>
              </a:rPr>
              <a:t>g</a:t>
            </a:r>
            <a:r>
              <a:rPr sz="2500" spc="-15" dirty="0" smtClean="0">
                <a:latin typeface="Gill Sans MT"/>
                <a:cs typeface="Gill Sans MT"/>
              </a:rPr>
              <a:t>ht</a:t>
            </a:r>
            <a:r>
              <a:rPr sz="2500" dirty="0" smtClean="0">
                <a:latin typeface="Times New Roman"/>
                <a:cs typeface="Times New Roman"/>
              </a:rPr>
              <a:t> </a:t>
            </a:r>
            <a:r>
              <a:rPr sz="2500" spc="195" dirty="0" smtClean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o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8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edu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ion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9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nd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empl</a:t>
            </a:r>
            <a:r>
              <a:rPr sz="2500" spc="-70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y</a:t>
            </a:r>
            <a:r>
              <a:rPr sz="2500" spc="-15" dirty="0">
                <a:latin typeface="Gill Sans MT"/>
                <a:cs typeface="Gill Sans MT"/>
              </a:rPr>
              <a:t>ment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5" dirty="0">
                <a:latin typeface="Gill Sans MT"/>
                <a:cs typeface="Gill Sans MT"/>
              </a:rPr>
              <a:t>pp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25" dirty="0">
                <a:latin typeface="Gill Sans MT"/>
                <a:cs typeface="Gill Sans MT"/>
              </a:rPr>
              <a:t>r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uni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10" dirty="0">
                <a:latin typeface="Gill Sans MT"/>
                <a:cs typeface="Gill Sans MT"/>
              </a:rPr>
              <a:t>e</a:t>
            </a:r>
            <a:r>
              <a:rPr sz="2500" dirty="0">
                <a:latin typeface="Gill Sans MT"/>
                <a:cs typeface="Gill Sans MT"/>
              </a:rPr>
              <a:t>s</a:t>
            </a:r>
            <a:r>
              <a:rPr sz="2500" spc="-10" dirty="0">
                <a:latin typeface="Gill Sans MT"/>
                <a:cs typeface="Gill Sans MT"/>
              </a:rPr>
              <a:t>.</a:t>
            </a:r>
            <a:endParaRPr sz="25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14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2" y="607451"/>
            <a:ext cx="9648190" cy="5570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0" dirty="0">
                <a:latin typeface="Gill Sans MT"/>
                <a:cs typeface="Gill Sans MT"/>
              </a:rPr>
              <a:t>2.</a:t>
            </a:r>
            <a:r>
              <a:rPr sz="2600" b="1" spc="-204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D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-5" dirty="0">
                <a:latin typeface="Gill Sans MT"/>
                <a:cs typeface="Gill Sans MT"/>
              </a:rPr>
              <a:t>f</a:t>
            </a:r>
            <a:r>
              <a:rPr sz="2600" b="1" spc="-15" dirty="0">
                <a:latin typeface="Gill Sans MT"/>
                <a:cs typeface="Gill Sans MT"/>
              </a:rPr>
              <a:t>in</a:t>
            </a:r>
            <a:r>
              <a:rPr sz="2600" b="1" spc="-25" dirty="0">
                <a:latin typeface="Gill Sans MT"/>
                <a:cs typeface="Gill Sans MT"/>
              </a:rPr>
              <a:t>i</a:t>
            </a:r>
            <a:r>
              <a:rPr sz="2600" b="1" spc="-15" dirty="0">
                <a:latin typeface="Gill Sans MT"/>
                <a:cs typeface="Gill Sans MT"/>
              </a:rPr>
              <a:t>tion</a:t>
            </a:r>
            <a:r>
              <a:rPr sz="2600" b="1" spc="90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Gill Sans MT"/>
                <a:cs typeface="Gill Sans MT"/>
              </a:rPr>
              <a:t>o</a:t>
            </a:r>
            <a:r>
              <a:rPr sz="2600" b="1" spc="-10" dirty="0">
                <a:latin typeface="Gill Sans MT"/>
                <a:cs typeface="Gill Sans MT"/>
              </a:rPr>
              <a:t>f</a:t>
            </a:r>
            <a:r>
              <a:rPr sz="2600" b="1" spc="10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p</a:t>
            </a:r>
            <a:r>
              <a:rPr sz="2600" b="1" spc="-120" dirty="0">
                <a:latin typeface="Gill Sans MT"/>
                <a:cs typeface="Gill Sans MT"/>
              </a:rPr>
              <a:t>o</a:t>
            </a:r>
            <a:r>
              <a:rPr sz="2600" b="1" spc="-65" dirty="0">
                <a:latin typeface="Gill Sans MT"/>
                <a:cs typeface="Gill Sans MT"/>
              </a:rPr>
              <a:t>v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20" dirty="0">
                <a:latin typeface="Gill Sans MT"/>
                <a:cs typeface="Gill Sans MT"/>
              </a:rPr>
              <a:t>r</a:t>
            </a:r>
            <a:r>
              <a:rPr sz="2600" b="1" spc="-15" dirty="0">
                <a:latin typeface="Gill Sans MT"/>
                <a:cs typeface="Gill Sans MT"/>
              </a:rPr>
              <a:t>ty</a:t>
            </a:r>
            <a:r>
              <a:rPr sz="2600" b="1" spc="10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:FOR</a:t>
            </a:r>
            <a:r>
              <a:rPr sz="2600" b="1" spc="-15" dirty="0">
                <a:latin typeface="Gill Sans MT"/>
                <a:cs typeface="Gill Sans MT"/>
              </a:rPr>
              <a:t>M</a:t>
            </a:r>
            <a:r>
              <a:rPr sz="2600" b="1" spc="-35" dirty="0">
                <a:latin typeface="Gill Sans MT"/>
                <a:cs typeface="Gill Sans MT"/>
              </a:rPr>
              <a:t>A</a:t>
            </a:r>
            <a:r>
              <a:rPr sz="2600" b="1" spc="-20" dirty="0">
                <a:latin typeface="Gill Sans MT"/>
                <a:cs typeface="Gill Sans MT"/>
              </a:rPr>
              <a:t>L</a:t>
            </a:r>
            <a:r>
              <a:rPr sz="2600" b="1" spc="11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D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-15" dirty="0">
                <a:latin typeface="Gill Sans MT"/>
                <a:cs typeface="Gill Sans MT"/>
              </a:rPr>
              <a:t>FINIT</a:t>
            </a:r>
            <a:r>
              <a:rPr sz="2600" b="1" spc="-10" dirty="0">
                <a:latin typeface="Gill Sans MT"/>
                <a:cs typeface="Gill Sans MT"/>
              </a:rPr>
              <a:t>IO</a:t>
            </a:r>
            <a:r>
              <a:rPr sz="2600" b="1" spc="-25" dirty="0">
                <a:latin typeface="Gill Sans MT"/>
                <a:cs typeface="Gill Sans MT"/>
              </a:rPr>
              <a:t>N</a:t>
            </a:r>
            <a:endParaRPr sz="26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600" spc="-15" dirty="0">
                <a:latin typeface="Gill Sans MT"/>
                <a:cs typeface="Gill Sans MT"/>
              </a:rPr>
              <a:t>Def</a:t>
            </a:r>
            <a:r>
              <a:rPr sz="2600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nit</a:t>
            </a:r>
            <a:r>
              <a:rPr sz="2600" spc="-5" dirty="0">
                <a:latin typeface="Gill Sans MT"/>
                <a:cs typeface="Gill Sans MT"/>
              </a:rPr>
              <a:t>io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Gill Sans MT"/>
                <a:cs typeface="Gill Sans MT"/>
              </a:rPr>
              <a:t>b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-260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600" spc="-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Bank</a:t>
            </a:r>
            <a:endParaRPr sz="26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1780" algn="l"/>
              </a:tabLst>
            </a:pPr>
            <a:r>
              <a:rPr sz="2600" spc="-90" dirty="0">
                <a:latin typeface="Gill Sans MT"/>
                <a:cs typeface="Gill Sans MT"/>
              </a:rPr>
              <a:t>P</a:t>
            </a:r>
            <a:r>
              <a:rPr sz="2600" spc="-30" dirty="0">
                <a:latin typeface="Gill Sans MT"/>
                <a:cs typeface="Gill Sans MT"/>
              </a:rPr>
              <a:t>o</a:t>
            </a:r>
            <a:r>
              <a:rPr sz="2600" spc="-75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3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ty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8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noun</a:t>
            </a:r>
            <a:r>
              <a:rPr sz="2600" dirty="0">
                <a:latin typeface="Gill Sans MT"/>
                <a:cs typeface="Gill Sans MT"/>
              </a:rPr>
              <a:t>c</a:t>
            </a:r>
            <a:r>
              <a:rPr sz="2600" spc="-15" dirty="0">
                <a:latin typeface="Gill Sans MT"/>
                <a:cs typeface="Gill Sans MT"/>
              </a:rPr>
              <a:t>ed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u="heavy" spc="-15" dirty="0">
                <a:solidFill>
                  <a:srgbClr val="FF0000"/>
                </a:solidFill>
                <a:latin typeface="Gill Sans MT"/>
                <a:cs typeface="Gill Sans MT"/>
              </a:rPr>
              <a:t>depr</a:t>
            </a:r>
            <a:r>
              <a:rPr sz="2600" u="heavy" spc="-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600" u="heavy" spc="-25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600" u="heavy" spc="-10" dirty="0">
                <a:solidFill>
                  <a:srgbClr val="FF0000"/>
                </a:solidFill>
                <a:latin typeface="Gill Sans MT"/>
                <a:cs typeface="Gill Sans MT"/>
              </a:rPr>
              <a:t>atio</a:t>
            </a:r>
            <a:r>
              <a:rPr sz="2600" u="heavy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600" u="heavy" spc="10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600" u="heavy" spc="-5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2600" u="heavy" spc="10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600" u="heavy" spc="-65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600" u="heavy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600" u="heavy" spc="-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600" u="heavy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600" u="heavy" spc="-10" dirty="0">
                <a:solidFill>
                  <a:srgbClr val="FF0000"/>
                </a:solidFill>
                <a:latin typeface="Gill Sans MT"/>
                <a:cs typeface="Gill Sans MT"/>
              </a:rPr>
              <a:t>-</a:t>
            </a:r>
            <a:r>
              <a:rPr sz="2600" u="heavy" spc="-15" dirty="0">
                <a:solidFill>
                  <a:srgbClr val="FF0000"/>
                </a:solidFill>
                <a:latin typeface="Gill Sans MT"/>
                <a:cs typeface="Gill Sans MT"/>
              </a:rPr>
              <a:t>be</a:t>
            </a:r>
            <a:r>
              <a:rPr sz="2600" u="heavy" spc="2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600" u="heavy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600" u="heavy" spc="-2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,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and</a:t>
            </a:r>
            <a:r>
              <a:rPr sz="26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600" spc="-3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pr</a:t>
            </a:r>
            <a:r>
              <a:rPr sz="2600" spc="-5" dirty="0">
                <a:solidFill>
                  <a:srgbClr val="FF0000"/>
                </a:solidFill>
                <a:latin typeface="Gill Sans MT"/>
                <a:cs typeface="Gill Sans MT"/>
              </a:rPr>
              <a:t>is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es</a:t>
            </a:r>
            <a:r>
              <a:rPr sz="2600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600" spc="-4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endParaRPr sz="26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</a:pP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dimen</a:t>
            </a:r>
            <a:r>
              <a:rPr sz="260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io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600" spc="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.</a:t>
            </a:r>
            <a:endParaRPr sz="26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793115" algn="l"/>
              </a:tabLst>
            </a:pPr>
            <a:r>
              <a:rPr sz="2400" dirty="0">
                <a:latin typeface="Gill Sans MT"/>
                <a:cs typeface="Gill Sans MT"/>
              </a:rPr>
              <a:t>It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dirty="0">
                <a:latin typeface="Gill Sans MT"/>
                <a:cs typeface="Gill Sans MT"/>
              </a:rPr>
              <a:t>nc</a:t>
            </a:r>
            <a:r>
              <a:rPr sz="2400" spc="5" dirty="0">
                <a:latin typeface="Gill Sans MT"/>
                <a:cs typeface="Gill Sans MT"/>
              </a:rPr>
              <a:t>l</a:t>
            </a:r>
            <a:r>
              <a:rPr sz="2400" spc="-15" dirty="0">
                <a:latin typeface="Gill Sans MT"/>
                <a:cs typeface="Gill Sans MT"/>
              </a:rPr>
              <a:t>ud</a:t>
            </a:r>
            <a:r>
              <a:rPr sz="2400" spc="-10" dirty="0">
                <a:latin typeface="Gill Sans MT"/>
                <a:cs typeface="Gill Sans MT"/>
              </a:rPr>
              <a:t>es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l</a:t>
            </a:r>
            <a:r>
              <a:rPr sz="2400" spc="-4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w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in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-30" dirty="0">
                <a:latin typeface="Gill Sans MT"/>
                <a:cs typeface="Gill Sans MT"/>
              </a:rPr>
              <a:t>m</a:t>
            </a:r>
            <a:r>
              <a:rPr sz="2400" spc="-15" dirty="0">
                <a:latin typeface="Gill Sans MT"/>
                <a:cs typeface="Gill Sans MT"/>
              </a:rPr>
              <a:t>es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and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in</a:t>
            </a:r>
            <a:r>
              <a:rPr sz="2400" spc="-10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bi</a:t>
            </a:r>
            <a:r>
              <a:rPr sz="2400" spc="-25" dirty="0">
                <a:latin typeface="Gill Sans MT"/>
                <a:cs typeface="Gill Sans MT"/>
              </a:rPr>
              <a:t>l</a:t>
            </a:r>
            <a:r>
              <a:rPr sz="2400" spc="-5" dirty="0">
                <a:latin typeface="Gill Sans MT"/>
                <a:cs typeface="Gill Sans MT"/>
              </a:rPr>
              <a:t>it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qu</a:t>
            </a:r>
            <a:r>
              <a:rPr sz="2400" spc="-25" dirty="0">
                <a:latin typeface="Gill Sans MT"/>
                <a:cs typeface="Gill Sans MT"/>
              </a:rPr>
              <a:t>i</a:t>
            </a:r>
            <a:r>
              <a:rPr sz="2400" spc="-5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basic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g</a:t>
            </a:r>
            <a:r>
              <a:rPr sz="2400" spc="-15" dirty="0">
                <a:latin typeface="Gill Sans MT"/>
                <a:cs typeface="Gill Sans MT"/>
              </a:rPr>
              <a:t>oods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and</a:t>
            </a:r>
            <a:endParaRPr sz="2400" dirty="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7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vi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es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nece</a:t>
            </a:r>
            <a:r>
              <a:rPr sz="2400" spc="-10" dirty="0">
                <a:latin typeface="Gill Sans MT"/>
                <a:cs typeface="Gill Sans MT"/>
              </a:rPr>
              <a:t>s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8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f</a:t>
            </a:r>
            <a:r>
              <a:rPr sz="2400" dirty="0">
                <a:latin typeface="Gill Sans MT"/>
                <a:cs typeface="Gill Sans MT"/>
              </a:rPr>
              <a:t>or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u</a:t>
            </a:r>
            <a:r>
              <a:rPr sz="2400" spc="7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vi</a:t>
            </a:r>
            <a:r>
              <a:rPr sz="2400" spc="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al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wit</a:t>
            </a: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di</a:t>
            </a:r>
            <a:r>
              <a:rPr sz="2400" spc="10" dirty="0">
                <a:latin typeface="Gill Sans MT"/>
                <a:cs typeface="Gill Sans MT"/>
              </a:rPr>
              <a:t>g</a:t>
            </a:r>
            <a:r>
              <a:rPr sz="2400" dirty="0">
                <a:latin typeface="Gill Sans MT"/>
                <a:cs typeface="Gill Sans MT"/>
              </a:rPr>
              <a:t>nity</a:t>
            </a:r>
          </a:p>
          <a:p>
            <a:pPr marL="792480" marR="6350" lvl="1" indent="-259079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93115" algn="l"/>
              </a:tabLst>
            </a:pPr>
            <a:r>
              <a:rPr sz="2400" spc="-75" dirty="0">
                <a:latin typeface="Gill Sans MT"/>
                <a:cs typeface="Gill Sans MT"/>
              </a:rPr>
              <a:t>P</a:t>
            </a:r>
            <a:r>
              <a:rPr sz="2400" spc="-35" dirty="0">
                <a:latin typeface="Gill Sans MT"/>
                <a:cs typeface="Gill Sans MT"/>
              </a:rPr>
              <a:t>o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al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encom</a:t>
            </a:r>
            <a:r>
              <a:rPr sz="2400" spc="-10" dirty="0">
                <a:latin typeface="Gill Sans MT"/>
                <a:cs typeface="Gill Sans MT"/>
              </a:rPr>
              <a:t>p</a:t>
            </a:r>
            <a:r>
              <a:rPr sz="2400" dirty="0">
                <a:latin typeface="Gill Sans MT"/>
                <a:cs typeface="Gill Sans MT"/>
              </a:rPr>
              <a:t>as</a:t>
            </a:r>
            <a:r>
              <a:rPr sz="2400" spc="-20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spc="-3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spc="-50" dirty="0">
                <a:latin typeface="Gill Sans MT"/>
                <a:cs typeface="Gill Sans MT"/>
              </a:rPr>
              <a:t>e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els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heal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edu</a:t>
            </a:r>
            <a:r>
              <a:rPr sz="2400" spc="-2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atio</a:t>
            </a:r>
            <a:r>
              <a:rPr sz="2400" spc="-10" dirty="0">
                <a:latin typeface="Gill Sans MT"/>
                <a:cs typeface="Gill Sans MT"/>
              </a:rPr>
              <a:t>n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c</a:t>
            </a:r>
            <a:r>
              <a:rPr sz="2400" spc="-15" dirty="0">
                <a:latin typeface="Gill Sans MT"/>
                <a:cs typeface="Gill Sans MT"/>
              </a:rPr>
              <a:t>cess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c</a:t>
            </a:r>
            <a:r>
              <a:rPr sz="2400" spc="5" dirty="0">
                <a:latin typeface="Gill Sans MT"/>
                <a:cs typeface="Gill Sans MT"/>
              </a:rPr>
              <a:t>l</a:t>
            </a:r>
            <a:r>
              <a:rPr sz="2400" spc="-20" dirty="0">
                <a:latin typeface="Gill Sans MT"/>
                <a:cs typeface="Gill Sans MT"/>
              </a:rPr>
              <a:t>e</a:t>
            </a:r>
            <a:r>
              <a:rPr sz="2400" spc="-10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w</a:t>
            </a:r>
            <a:r>
              <a:rPr sz="2400" spc="-10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ter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s</a:t>
            </a:r>
            <a:r>
              <a:rPr sz="2400" spc="-10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nitation,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spc="-25" dirty="0">
                <a:latin typeface="Gill Sans MT"/>
                <a:cs typeface="Gill Sans MT"/>
              </a:rPr>
              <a:t>n</a:t>
            </a:r>
            <a:r>
              <a:rPr sz="2400" spc="-15" dirty="0">
                <a:latin typeface="Gill Sans MT"/>
                <a:cs typeface="Gill Sans MT"/>
              </a:rPr>
              <a:t>ad</a:t>
            </a:r>
            <a:r>
              <a:rPr sz="2400" spc="-10" dirty="0">
                <a:latin typeface="Gill Sans MT"/>
                <a:cs typeface="Gill Sans MT"/>
              </a:rPr>
              <a:t>e</a:t>
            </a:r>
            <a:r>
              <a:rPr sz="2400" spc="-15" dirty="0">
                <a:latin typeface="Gill Sans MT"/>
                <a:cs typeface="Gill Sans MT"/>
              </a:rPr>
              <a:t>quate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100" dirty="0">
                <a:latin typeface="Gill Sans MT"/>
                <a:cs typeface="Gill Sans MT"/>
              </a:rPr>
              <a:t>h</a:t>
            </a:r>
            <a:r>
              <a:rPr sz="2400" spc="-15" dirty="0">
                <a:latin typeface="Gill Sans MT"/>
                <a:cs typeface="Gill Sans MT"/>
              </a:rPr>
              <a:t>y</a:t>
            </a:r>
            <a:r>
              <a:rPr sz="2400" spc="-20" dirty="0">
                <a:latin typeface="Gill Sans MT"/>
                <a:cs typeface="Gill Sans MT"/>
              </a:rPr>
              <a:t>s</a:t>
            </a:r>
            <a:r>
              <a:rPr sz="2400" spc="-15" dirty="0">
                <a:latin typeface="Gill Sans MT"/>
                <a:cs typeface="Gill Sans MT"/>
              </a:rPr>
              <a:t>ic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s</a:t>
            </a:r>
            <a:r>
              <a:rPr sz="2400" spc="-15" dirty="0">
                <a:latin typeface="Gill Sans MT"/>
                <a:cs typeface="Gill Sans MT"/>
              </a:rPr>
              <a:t>ecu</a:t>
            </a:r>
            <a:r>
              <a:rPr sz="2400" dirty="0">
                <a:latin typeface="Gill Sans MT"/>
                <a:cs typeface="Gill Sans MT"/>
              </a:rPr>
              <a:t>r</a:t>
            </a:r>
            <a:r>
              <a:rPr sz="2400" spc="-5" dirty="0">
                <a:latin typeface="Gill Sans MT"/>
                <a:cs typeface="Gill Sans MT"/>
              </a:rPr>
              <a:t>it</a:t>
            </a:r>
            <a:r>
              <a:rPr sz="2400" spc="-210" dirty="0">
                <a:latin typeface="Gill Sans MT"/>
                <a:cs typeface="Gill Sans MT"/>
              </a:rPr>
              <a:t>y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l</a:t>
            </a:r>
            <a:r>
              <a:rPr sz="2400" spc="-30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ck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f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oic</a:t>
            </a:r>
            <a:r>
              <a:rPr sz="2400" spc="40" dirty="0">
                <a:latin typeface="Gill Sans MT"/>
                <a:cs typeface="Gill Sans MT"/>
              </a:rPr>
              <a:t>e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in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ufficient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c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pa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5" dirty="0">
                <a:latin typeface="Gill Sans MT"/>
                <a:cs typeface="Gill Sans MT"/>
              </a:rPr>
              <a:t>it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p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uni</a:t>
            </a:r>
            <a:r>
              <a:rPr sz="2400" spc="-15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bet</a:t>
            </a:r>
            <a:r>
              <a:rPr sz="2400" spc="-15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er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n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190" dirty="0">
                <a:latin typeface="Gill Sans MT"/>
                <a:cs typeface="Gill Sans MT"/>
              </a:rPr>
              <a:t>’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li</a:t>
            </a:r>
            <a:r>
              <a:rPr sz="2400" spc="-25" dirty="0">
                <a:latin typeface="Gill Sans MT"/>
                <a:cs typeface="Gill Sans MT"/>
              </a:rPr>
              <a:t>f</a:t>
            </a:r>
            <a:r>
              <a:rPr sz="2400" spc="50" dirty="0">
                <a:latin typeface="Gill Sans MT"/>
                <a:cs typeface="Gill Sans MT"/>
              </a:rPr>
              <a:t>e</a:t>
            </a:r>
            <a:r>
              <a:rPr sz="2400" dirty="0">
                <a:latin typeface="Gill Sans MT"/>
                <a:cs typeface="Gill Sans MT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600" spc="-20" dirty="0">
                <a:solidFill>
                  <a:srgbClr val="FF0000"/>
                </a:solidFill>
                <a:latin typeface="Gill Sans MT"/>
                <a:cs typeface="Gill Sans MT"/>
              </a:rPr>
              <a:t>Am</a:t>
            </a:r>
            <a:r>
              <a:rPr sz="26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600" spc="3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tya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en</a:t>
            </a:r>
            <a:r>
              <a:rPr sz="2600" spc="-215" dirty="0">
                <a:solidFill>
                  <a:srgbClr val="FF0000"/>
                </a:solidFill>
                <a:latin typeface="Gill Sans MT"/>
                <a:cs typeface="Gill Sans MT"/>
              </a:rPr>
              <a:t>’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600" spc="3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def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nit</a:t>
            </a:r>
            <a:r>
              <a:rPr sz="2600" spc="-5" dirty="0">
                <a:latin typeface="Gill Sans MT"/>
                <a:cs typeface="Gill Sans MT"/>
              </a:rPr>
              <a:t>io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30" dirty="0">
                <a:latin typeface="Gill Sans MT"/>
                <a:cs typeface="Gill Sans MT"/>
              </a:rPr>
              <a:t>o</a:t>
            </a:r>
            <a:r>
              <a:rPr sz="2600" spc="-70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40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ty</a:t>
            </a:r>
            <a:endParaRPr sz="2600" dirty="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1780" algn="l"/>
                <a:tab pos="600710" algn="l"/>
                <a:tab pos="1618615" algn="l"/>
                <a:tab pos="2078989" algn="l"/>
                <a:tab pos="2829560" algn="l"/>
                <a:tab pos="3234690" algn="l"/>
                <a:tab pos="3515360" algn="l"/>
                <a:tab pos="5305425" algn="l"/>
                <a:tab pos="5707380" algn="l"/>
                <a:tab pos="6497320" algn="l"/>
                <a:tab pos="8076565" algn="l"/>
                <a:tab pos="9048750" algn="l"/>
              </a:tabLst>
            </a:pPr>
            <a:r>
              <a:rPr sz="2600" spc="-10" dirty="0">
                <a:latin typeface="Gill Sans MT"/>
                <a:cs typeface="Gill Sans MT"/>
              </a:rPr>
              <a:t>It</a:t>
            </a:r>
            <a:r>
              <a:rPr sz="2600" spc="-1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h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uld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be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ee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“depr</a:t>
            </a:r>
            <a:r>
              <a:rPr sz="2600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v</a:t>
            </a:r>
            <a:r>
              <a:rPr sz="2600" spc="-30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dirty="0">
                <a:latin typeface="Gill Sans MT"/>
                <a:cs typeface="Gill Sans MT"/>
              </a:rPr>
              <a:t>	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bas</a:t>
            </a:r>
            <a:r>
              <a:rPr sz="2600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c</a:t>
            </a:r>
            <a:r>
              <a:rPr sz="2600" spc="-50" dirty="0">
                <a:latin typeface="Gill Sans MT"/>
                <a:cs typeface="Gill Sans MT"/>
              </a:rPr>
              <a:t>a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bilit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es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rath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th</a:t>
            </a:r>
            <a:r>
              <a:rPr sz="2600" spc="0" dirty="0">
                <a:latin typeface="Gill Sans MT"/>
                <a:cs typeface="Gill Sans MT"/>
              </a:rPr>
              <a:t>a</a:t>
            </a:r>
            <a:r>
              <a:rPr sz="2600" spc="-15" dirty="0">
                <a:latin typeface="Gill Sans MT"/>
                <a:cs typeface="Gill Sans MT"/>
              </a:rPr>
              <a:t>n</a:t>
            </a:r>
            <a:endParaRPr sz="2600" dirty="0"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</a:pPr>
            <a:r>
              <a:rPr sz="2600" spc="-30" dirty="0">
                <a:latin typeface="Gill Sans MT"/>
                <a:cs typeface="Gill Sans MT"/>
              </a:rPr>
              <a:t>m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-55" dirty="0">
                <a:latin typeface="Gill Sans MT"/>
                <a:cs typeface="Gill Sans MT"/>
              </a:rPr>
              <a:t>r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-25" dirty="0">
                <a:latin typeface="Gill Sans MT"/>
                <a:cs typeface="Gill Sans MT"/>
              </a:rPr>
              <a:t>l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l</a:t>
            </a:r>
            <a:r>
              <a:rPr sz="2600" spc="-30" dirty="0">
                <a:latin typeface="Gill Sans MT"/>
                <a:cs typeface="Gill Sans MT"/>
              </a:rPr>
              <a:t>o</a:t>
            </a:r>
            <a:r>
              <a:rPr sz="2600" spc="-25" dirty="0">
                <a:latin typeface="Gill Sans MT"/>
                <a:cs typeface="Gill Sans MT"/>
              </a:rPr>
              <a:t>wn</a:t>
            </a:r>
            <a:r>
              <a:rPr sz="2600" spc="-10" dirty="0">
                <a:latin typeface="Gill Sans MT"/>
                <a:cs typeface="Gill Sans MT"/>
              </a:rPr>
              <a:t>ess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-30" dirty="0">
                <a:latin typeface="Gill Sans MT"/>
                <a:cs typeface="Gill Sans MT"/>
              </a:rPr>
              <a:t>c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20" dirty="0">
                <a:latin typeface="Gill Sans MT"/>
                <a:cs typeface="Gill Sans MT"/>
              </a:rPr>
              <a:t>me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”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15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58" y="609855"/>
            <a:ext cx="9645650" cy="4450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05610">
              <a:lnSpc>
                <a:spcPct val="142200"/>
              </a:lnSpc>
            </a:pPr>
            <a:r>
              <a:rPr sz="2800" b="1" spc="10" dirty="0">
                <a:latin typeface="Gill Sans MT"/>
                <a:cs typeface="Gill Sans MT"/>
              </a:rPr>
              <a:t>2</a:t>
            </a:r>
            <a:r>
              <a:rPr sz="2800" b="1" dirty="0">
                <a:latin typeface="Gill Sans MT"/>
                <a:cs typeface="Gill Sans MT"/>
              </a:rPr>
              <a:t>.</a:t>
            </a:r>
            <a:r>
              <a:rPr sz="2800" b="1" spc="-2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D</a:t>
            </a:r>
            <a:r>
              <a:rPr sz="2800" b="1" spc="10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fini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i</a:t>
            </a:r>
            <a:r>
              <a:rPr sz="2800" b="1" spc="15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n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f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114" dirty="0">
                <a:latin typeface="Gill Sans MT"/>
                <a:cs typeface="Gill Sans MT"/>
              </a:rPr>
              <a:t>o</a:t>
            </a:r>
            <a:r>
              <a:rPr sz="2800" b="1" spc="-40" dirty="0">
                <a:latin typeface="Gill Sans MT"/>
                <a:cs typeface="Gill Sans MT"/>
              </a:rPr>
              <a:t>v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spc="35" dirty="0">
                <a:latin typeface="Gill Sans MT"/>
                <a:cs typeface="Gill Sans MT"/>
              </a:rPr>
              <a:t>r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y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ill Sans MT"/>
                <a:cs typeface="Gill Sans MT"/>
              </a:rPr>
              <a:t>:</a:t>
            </a:r>
            <a:r>
              <a:rPr sz="2800" b="1" dirty="0">
                <a:latin typeface="Gill Sans MT"/>
                <a:cs typeface="Gill Sans MT"/>
              </a:rPr>
              <a:t>FOR</a:t>
            </a:r>
            <a:r>
              <a:rPr sz="2800" b="1" spc="5" dirty="0">
                <a:latin typeface="Gill Sans MT"/>
                <a:cs typeface="Gill Sans MT"/>
              </a:rPr>
              <a:t>M</a:t>
            </a:r>
            <a:r>
              <a:rPr sz="2800" b="1" dirty="0">
                <a:latin typeface="Gill Sans MT"/>
                <a:cs typeface="Gill Sans MT"/>
              </a:rPr>
              <a:t>AL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DEFI</a:t>
            </a:r>
            <a:r>
              <a:rPr sz="2800" b="1" spc="5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Gill Sans MT"/>
                <a:cs typeface="Gill Sans MT"/>
              </a:rPr>
              <a:t>ITI</a:t>
            </a:r>
            <a:r>
              <a:rPr sz="2800" b="1" spc="-15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Gill Sans MT"/>
                <a:cs typeface="Gill Sans MT"/>
              </a:rPr>
              <a:t>O</a:t>
            </a:r>
            <a:r>
              <a:rPr sz="2800" b="1" spc="-40" dirty="0">
                <a:latin typeface="Gill Sans MT"/>
                <a:cs typeface="Gill Sans MT"/>
              </a:rPr>
              <a:t>v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spc="-15" dirty="0">
                <a:latin typeface="Gill Sans MT"/>
                <a:cs typeface="Gill Sans MT"/>
              </a:rPr>
              <a:t>r</a:t>
            </a:r>
            <a:r>
              <a:rPr sz="2800" b="1" dirty="0">
                <a:latin typeface="Gill Sans MT"/>
                <a:cs typeface="Gill Sans MT"/>
              </a:rPr>
              <a:t>al</a:t>
            </a:r>
            <a:r>
              <a:rPr sz="2800" b="1" spc="10" dirty="0">
                <a:latin typeface="Gill Sans MT"/>
                <a:cs typeface="Gill Sans MT"/>
              </a:rPr>
              <a:t>l</a:t>
            </a:r>
            <a:r>
              <a:rPr sz="2800" b="1" dirty="0">
                <a:latin typeface="Gill Sans MT"/>
                <a:cs typeface="Gill Sans MT"/>
              </a:rPr>
              <a:t>…</a:t>
            </a:r>
            <a:endParaRPr sz="28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800" dirty="0">
                <a:latin typeface="Gill Sans MT"/>
                <a:cs typeface="Gill Sans MT"/>
              </a:rPr>
              <a:t>H</a:t>
            </a:r>
            <a:r>
              <a:rPr sz="2800" spc="-105" dirty="0">
                <a:latin typeface="Gill Sans MT"/>
                <a:cs typeface="Gill Sans MT"/>
              </a:rPr>
              <a:t>a</a:t>
            </a:r>
            <a:r>
              <a:rPr sz="2800" spc="-55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10" dirty="0">
                <a:latin typeface="Gill Sans MT"/>
                <a:cs typeface="Gill Sans MT"/>
              </a:rPr>
              <a:t>h</a:t>
            </a:r>
            <a:r>
              <a:rPr sz="2800" spc="5" dirty="0">
                <a:latin typeface="Gill Sans MT"/>
                <a:cs typeface="Gill Sans MT"/>
              </a:rPr>
              <a:t>in</a:t>
            </a:r>
            <a:r>
              <a:rPr sz="2800" dirty="0">
                <a:latin typeface="Gill Sans MT"/>
                <a:cs typeface="Gill Sans MT"/>
              </a:rPr>
              <a:t>k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10" dirty="0">
                <a:latin typeface="Gill Sans MT"/>
                <a:cs typeface="Gill Sans MT"/>
              </a:rPr>
              <a:t>b</a:t>
            </a:r>
            <a:r>
              <a:rPr sz="2800" spc="5" dirty="0">
                <a:latin typeface="Gill Sans MT"/>
                <a:cs typeface="Gill Sans MT"/>
              </a:rPr>
              <a:t>ou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10" dirty="0">
                <a:latin typeface="Gill Sans MT"/>
                <a:cs typeface="Gill Sans MT"/>
              </a:rPr>
              <a:t>h</a:t>
            </a:r>
            <a:r>
              <a:rPr sz="2800" dirty="0">
                <a:latin typeface="Gill Sans MT"/>
                <a:cs typeface="Gill Sans MT"/>
              </a:rPr>
              <a:t>at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def</a:t>
            </a:r>
            <a:r>
              <a:rPr sz="2800" spc="5" dirty="0">
                <a:latin typeface="Gill Sans MT"/>
                <a:cs typeface="Gill Sans MT"/>
              </a:rPr>
              <a:t>ini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ion</a:t>
            </a:r>
            <a:r>
              <a:rPr sz="2800" spc="-10" dirty="0">
                <a:latin typeface="Gill Sans MT"/>
                <a:cs typeface="Gill Sans MT"/>
              </a:rPr>
              <a:t>s</a:t>
            </a:r>
            <a:r>
              <a:rPr sz="2800" dirty="0">
                <a:latin typeface="Gill Sans MT"/>
                <a:cs typeface="Gill Sans MT"/>
              </a:rPr>
              <a:t>…</a:t>
            </a:r>
            <a:r>
              <a:rPr sz="2800" spc="5" dirty="0">
                <a:latin typeface="Gill Sans MT"/>
                <a:cs typeface="Gill Sans MT"/>
              </a:rPr>
              <a:t>..</a:t>
            </a:r>
            <a:endParaRPr sz="2800" dirty="0">
              <a:latin typeface="Gill Sans MT"/>
              <a:cs typeface="Gill Sans MT"/>
            </a:endParaRPr>
          </a:p>
          <a:p>
            <a:pPr marL="271780" marR="5715" indent="-259079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271780" algn="l"/>
                <a:tab pos="7973059" algn="l"/>
              </a:tabLst>
            </a:pPr>
            <a:r>
              <a:rPr sz="2800" spc="-10" dirty="0">
                <a:latin typeface="Gill Sans MT"/>
                <a:cs typeface="Gill Sans MT"/>
              </a:rPr>
              <a:t>Q</a:t>
            </a:r>
            <a:r>
              <a:rPr sz="2800" spc="10" dirty="0">
                <a:latin typeface="Gill Sans MT"/>
                <a:cs typeface="Gill Sans MT"/>
              </a:rPr>
              <a:t>1</a:t>
            </a:r>
            <a:r>
              <a:rPr sz="2800" dirty="0">
                <a:latin typeface="Gill Sans MT"/>
                <a:cs typeface="Gill Sans MT"/>
              </a:rPr>
              <a:t>.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W</a:t>
            </a:r>
            <a:r>
              <a:rPr sz="2800" spc="-15" dirty="0">
                <a:latin typeface="Gill Sans MT"/>
                <a:cs typeface="Gill Sans MT"/>
              </a:rPr>
              <a:t>h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ch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c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spc="-15" dirty="0">
                <a:latin typeface="Gill Sans MT"/>
                <a:cs typeface="Gill Sans MT"/>
              </a:rPr>
              <a:t>u</a:t>
            </a:r>
            <a:r>
              <a:rPr sz="2800" spc="10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tri</a:t>
            </a:r>
            <a:r>
              <a:rPr sz="2800" spc="-25" dirty="0">
                <a:latin typeface="Gill Sans MT"/>
                <a:cs typeface="Gill Sans MT"/>
              </a:rPr>
              <a:t>e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h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Gill Sans MT"/>
                <a:cs typeface="Gill Sans MT"/>
              </a:rPr>
              <a:t>w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spc="-10" dirty="0">
                <a:latin typeface="Gill Sans MT"/>
                <a:cs typeface="Gill Sans MT"/>
              </a:rPr>
              <a:t>r</a:t>
            </a:r>
            <a:r>
              <a:rPr sz="2800" spc="5" dirty="0">
                <a:latin typeface="Gill Sans MT"/>
                <a:cs typeface="Gill Sans MT"/>
              </a:rPr>
              <a:t>l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h</a:t>
            </a:r>
            <a:r>
              <a:rPr sz="2800" spc="-95" dirty="0">
                <a:latin typeface="Gill Sans MT"/>
                <a:cs typeface="Gill Sans MT"/>
              </a:rPr>
              <a:t>a</a:t>
            </a:r>
            <a:r>
              <a:rPr sz="2800" spc="-8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o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po</a:t>
            </a:r>
            <a:r>
              <a:rPr sz="2800" spc="-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Gill Sans MT"/>
                <a:cs typeface="Gill Sans MT"/>
              </a:rPr>
              <a:t>w</a:t>
            </a:r>
            <a:r>
              <a:rPr sz="2800" spc="5" dirty="0">
                <a:latin typeface="Gill Sans MT"/>
                <a:cs typeface="Gill Sans MT"/>
              </a:rPr>
              <a:t>h</a:t>
            </a:r>
            <a:r>
              <a:rPr sz="2800" dirty="0">
                <a:latin typeface="Gill Sans MT"/>
                <a:cs typeface="Gill Sans MT"/>
              </a:rPr>
              <a:t>at</a:t>
            </a:r>
            <a:r>
              <a:rPr sz="2800" spc="-30" dirty="0">
                <a:latin typeface="Gill Sans MT"/>
                <a:cs typeface="Gill Sans MT"/>
              </a:rPr>
              <a:t>s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spc="-55" dirty="0">
                <a:latin typeface="Gill Sans MT"/>
                <a:cs typeface="Gill Sans MT"/>
              </a:rPr>
              <a:t>e</a:t>
            </a:r>
            <a:r>
              <a:rPr sz="2800" spc="-60" dirty="0">
                <a:latin typeface="Gill Sans MT"/>
                <a:cs typeface="Gill Sans MT"/>
              </a:rPr>
              <a:t>v</a:t>
            </a:r>
            <a:r>
              <a:rPr sz="2800" spc="-30" dirty="0">
                <a:latin typeface="Gill Sans MT"/>
                <a:cs typeface="Gill Sans MT"/>
              </a:rPr>
              <a:t>e</a:t>
            </a:r>
            <a:r>
              <a:rPr sz="2800" dirty="0">
                <a:latin typeface="Gill Sans MT"/>
                <a:cs typeface="Gill Sans MT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b</a:t>
            </a:r>
            <a:r>
              <a:rPr sz="2800" dirty="0">
                <a:latin typeface="Gill Sans MT"/>
                <a:cs typeface="Gill Sans MT"/>
              </a:rPr>
              <a:t>y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hi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defi</a:t>
            </a:r>
            <a:r>
              <a:rPr sz="2800" spc="10" dirty="0">
                <a:latin typeface="Gill Sans MT"/>
                <a:cs typeface="Gill Sans MT"/>
              </a:rPr>
              <a:t>n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?</a:t>
            </a:r>
          </a:p>
          <a:p>
            <a:pPr marL="271780" indent="-259079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271780" algn="l"/>
              </a:tabLst>
            </a:pPr>
            <a:r>
              <a:rPr sz="2800" spc="-6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spc="-5" dirty="0">
                <a:latin typeface="Gill Sans MT"/>
                <a:cs typeface="Gill Sans MT"/>
              </a:rPr>
              <a:t>s…</a:t>
            </a:r>
            <a:r>
              <a:rPr sz="2800" dirty="0">
                <a:latin typeface="Gill Sans MT"/>
                <a:cs typeface="Gill Sans MT"/>
              </a:rPr>
              <a:t>….</a:t>
            </a:r>
          </a:p>
          <a:p>
            <a:pPr marL="792480" lvl="1" indent="-259079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793115" algn="l"/>
              </a:tabLst>
            </a:pP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A</a:t>
            </a:r>
            <a:r>
              <a:rPr sz="2550" spc="14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550" spc="-45" dirty="0">
                <a:solidFill>
                  <a:srgbClr val="00B050"/>
                </a:solidFill>
                <a:latin typeface="Gill Sans MT"/>
                <a:cs typeface="Gill Sans MT"/>
              </a:rPr>
              <a:t>v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e</a:t>
            </a:r>
            <a:r>
              <a:rPr sz="2550" spc="50" dirty="0">
                <a:solidFill>
                  <a:srgbClr val="00B050"/>
                </a:solidFill>
                <a:latin typeface="Gill Sans MT"/>
                <a:cs typeface="Gill Sans MT"/>
              </a:rPr>
              <a:t>r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y</a:t>
            </a:r>
            <a:r>
              <a:rPr sz="2550" spc="15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c</a:t>
            </a:r>
            <a:r>
              <a:rPr sz="2550" spc="20" dirty="0">
                <a:solidFill>
                  <a:srgbClr val="00B050"/>
                </a:solidFill>
                <a:latin typeface="Gill Sans MT"/>
                <a:cs typeface="Gill Sans MT"/>
              </a:rPr>
              <a:t>o</a:t>
            </a:r>
            <a:r>
              <a:rPr sz="2550" spc="-15" dirty="0">
                <a:solidFill>
                  <a:srgbClr val="00B050"/>
                </a:solidFill>
                <a:latin typeface="Gill Sans MT"/>
                <a:cs typeface="Gill Sans MT"/>
              </a:rPr>
              <a:t>m</a:t>
            </a:r>
            <a:r>
              <a:rPr sz="2550" spc="10" dirty="0">
                <a:solidFill>
                  <a:srgbClr val="00B050"/>
                </a:solidFill>
                <a:latin typeface="Gill Sans MT"/>
                <a:cs typeface="Gill Sans MT"/>
              </a:rPr>
              <a:t>p</a:t>
            </a:r>
            <a:r>
              <a:rPr sz="2550" spc="-15" dirty="0">
                <a:solidFill>
                  <a:srgbClr val="00B050"/>
                </a:solidFill>
                <a:latin typeface="Gill Sans MT"/>
                <a:cs typeface="Gill Sans MT"/>
              </a:rPr>
              <a:t>li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c</a:t>
            </a:r>
            <a:r>
              <a:rPr sz="2550" spc="5" dirty="0">
                <a:solidFill>
                  <a:srgbClr val="00B050"/>
                </a:solidFill>
                <a:latin typeface="Gill Sans MT"/>
                <a:cs typeface="Gill Sans MT"/>
              </a:rPr>
              <a:t>at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ed</a:t>
            </a:r>
            <a:r>
              <a:rPr sz="2550" spc="17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550" spc="10" dirty="0">
                <a:solidFill>
                  <a:srgbClr val="00B050"/>
                </a:solidFill>
                <a:latin typeface="Gill Sans MT"/>
                <a:cs typeface="Gill Sans MT"/>
              </a:rPr>
              <a:t>ph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eno</a:t>
            </a:r>
            <a:r>
              <a:rPr sz="2550" spc="10" dirty="0">
                <a:solidFill>
                  <a:srgbClr val="00B050"/>
                </a:solidFill>
                <a:latin typeface="Gill Sans MT"/>
                <a:cs typeface="Gill Sans MT"/>
              </a:rPr>
              <a:t>m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enon</a:t>
            </a:r>
            <a:r>
              <a:rPr sz="2550" spc="18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550" spc="5" dirty="0">
                <a:solidFill>
                  <a:srgbClr val="00B050"/>
                </a:solidFill>
                <a:latin typeface="Gill Sans MT"/>
                <a:cs typeface="Gill Sans MT"/>
              </a:rPr>
              <a:t>t</a:t>
            </a:r>
            <a:r>
              <a:rPr sz="2550" spc="10" dirty="0">
                <a:solidFill>
                  <a:srgbClr val="00B050"/>
                </a:solidFill>
                <a:latin typeface="Gill Sans MT"/>
                <a:cs typeface="Gill Sans MT"/>
              </a:rPr>
              <a:t>h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at</a:t>
            </a:r>
            <a:r>
              <a:rPr sz="2550" spc="17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550" spc="-15" dirty="0">
                <a:solidFill>
                  <a:srgbClr val="00B050"/>
                </a:solidFill>
                <a:latin typeface="Gill Sans MT"/>
                <a:cs typeface="Gill Sans MT"/>
              </a:rPr>
              <a:t>i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s</a:t>
            </a:r>
            <a:r>
              <a:rPr sz="2550" spc="15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550" spc="-15" dirty="0">
                <a:solidFill>
                  <a:srgbClr val="00B050"/>
                </a:solidFill>
                <a:latin typeface="Gill Sans MT"/>
                <a:cs typeface="Gill Sans MT"/>
              </a:rPr>
              <a:t>i</a:t>
            </a:r>
            <a:r>
              <a:rPr sz="2550" spc="10" dirty="0">
                <a:solidFill>
                  <a:srgbClr val="00B050"/>
                </a:solidFill>
                <a:latin typeface="Gill Sans MT"/>
                <a:cs typeface="Gill Sans MT"/>
              </a:rPr>
              <a:t>nh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e</a:t>
            </a:r>
            <a:r>
              <a:rPr sz="2550" spc="-65" dirty="0">
                <a:solidFill>
                  <a:srgbClr val="00B050"/>
                </a:solidFill>
                <a:latin typeface="Gill Sans MT"/>
                <a:cs typeface="Gill Sans MT"/>
              </a:rPr>
              <a:t>r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e</a:t>
            </a:r>
            <a:r>
              <a:rPr sz="2550" spc="5" dirty="0">
                <a:solidFill>
                  <a:srgbClr val="00B050"/>
                </a:solidFill>
                <a:latin typeface="Gill Sans MT"/>
                <a:cs typeface="Gill Sans MT"/>
              </a:rPr>
              <a:t>nt</a:t>
            </a:r>
            <a:r>
              <a:rPr sz="2550" spc="-35" dirty="0">
                <a:solidFill>
                  <a:srgbClr val="00B050"/>
                </a:solidFill>
                <a:latin typeface="Gill Sans MT"/>
                <a:cs typeface="Gill Sans MT"/>
              </a:rPr>
              <a:t>l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y</a:t>
            </a:r>
            <a:r>
              <a:rPr sz="2550" spc="1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550" spc="10" dirty="0">
                <a:solidFill>
                  <a:srgbClr val="00B050"/>
                </a:solidFill>
                <a:latin typeface="Gill Sans MT"/>
                <a:cs typeface="Gill Sans MT"/>
              </a:rPr>
              <a:t>p</a:t>
            </a:r>
            <a:r>
              <a:rPr sz="2550" spc="-85" dirty="0">
                <a:solidFill>
                  <a:srgbClr val="00B050"/>
                </a:solidFill>
                <a:latin typeface="Gill Sans MT"/>
                <a:cs typeface="Gill Sans MT"/>
              </a:rPr>
              <a:t>r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o</a:t>
            </a:r>
            <a:r>
              <a:rPr sz="2550" spc="5" dirty="0">
                <a:solidFill>
                  <a:srgbClr val="00B050"/>
                </a:solidFill>
                <a:latin typeface="Gill Sans MT"/>
                <a:cs typeface="Gill Sans MT"/>
              </a:rPr>
              <a:t>bl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e</a:t>
            </a:r>
            <a:r>
              <a:rPr sz="2550" spc="-20" dirty="0">
                <a:solidFill>
                  <a:srgbClr val="00B050"/>
                </a:solidFill>
                <a:latin typeface="Gill Sans MT"/>
                <a:cs typeface="Gill Sans MT"/>
              </a:rPr>
              <a:t>m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a</a:t>
            </a:r>
            <a:r>
              <a:rPr sz="2550" spc="35" dirty="0">
                <a:solidFill>
                  <a:srgbClr val="00B050"/>
                </a:solidFill>
                <a:latin typeface="Gill Sans MT"/>
                <a:cs typeface="Gill Sans MT"/>
              </a:rPr>
              <a:t>t</a:t>
            </a:r>
            <a:r>
              <a:rPr sz="2550" spc="-15" dirty="0">
                <a:solidFill>
                  <a:srgbClr val="00B050"/>
                </a:solidFill>
                <a:latin typeface="Gill Sans MT"/>
                <a:cs typeface="Gill Sans MT"/>
              </a:rPr>
              <a:t>i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c</a:t>
            </a:r>
            <a:r>
              <a:rPr sz="2550" spc="17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550" spc="5" dirty="0">
                <a:solidFill>
                  <a:srgbClr val="00B050"/>
                </a:solidFill>
                <a:latin typeface="Gill Sans MT"/>
                <a:cs typeface="Gill Sans MT"/>
              </a:rPr>
              <a:t>to</a:t>
            </a:r>
            <a:endParaRPr sz="2550" dirty="0">
              <a:solidFill>
                <a:srgbClr val="00B050"/>
              </a:solidFill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  <a:spcBef>
                <a:spcPts val="10"/>
              </a:spcBef>
            </a:pPr>
            <a:r>
              <a:rPr sz="2550" spc="-15" dirty="0">
                <a:solidFill>
                  <a:srgbClr val="00B050"/>
                </a:solidFill>
                <a:latin typeface="Gill Sans MT"/>
                <a:cs typeface="Gill Sans MT"/>
              </a:rPr>
              <a:t>m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easu</a:t>
            </a:r>
            <a:r>
              <a:rPr sz="2550" spc="-55" dirty="0">
                <a:solidFill>
                  <a:srgbClr val="00B050"/>
                </a:solidFill>
                <a:latin typeface="Gill Sans MT"/>
                <a:cs typeface="Gill Sans MT"/>
              </a:rPr>
              <a:t>r</a:t>
            </a:r>
            <a:r>
              <a:rPr sz="2550" dirty="0">
                <a:solidFill>
                  <a:srgbClr val="00B050"/>
                </a:solidFill>
                <a:latin typeface="Gill Sans MT"/>
                <a:cs typeface="Gill Sans MT"/>
              </a:rPr>
              <a:t>e</a:t>
            </a: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16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804" y="609855"/>
            <a:ext cx="765048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0" dirty="0">
                <a:latin typeface="Gill Sans MT"/>
                <a:cs typeface="Gill Sans MT"/>
              </a:rPr>
              <a:t>2</a:t>
            </a:r>
            <a:r>
              <a:rPr sz="2800" b="1" dirty="0">
                <a:latin typeface="Gill Sans MT"/>
                <a:cs typeface="Gill Sans MT"/>
              </a:rPr>
              <a:t>.</a:t>
            </a:r>
            <a:r>
              <a:rPr sz="2800" b="1" spc="-2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D</a:t>
            </a:r>
            <a:r>
              <a:rPr sz="2800" b="1" spc="10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fini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i</a:t>
            </a:r>
            <a:r>
              <a:rPr sz="2800" b="1" spc="15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n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f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114" dirty="0">
                <a:latin typeface="Gill Sans MT"/>
                <a:cs typeface="Gill Sans MT"/>
              </a:rPr>
              <a:t>o</a:t>
            </a:r>
            <a:r>
              <a:rPr sz="2800" b="1" spc="-40" dirty="0">
                <a:latin typeface="Gill Sans MT"/>
                <a:cs typeface="Gill Sans MT"/>
              </a:rPr>
              <a:t>v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spc="35" dirty="0">
                <a:latin typeface="Gill Sans MT"/>
                <a:cs typeface="Gill Sans MT"/>
              </a:rPr>
              <a:t>r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y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ill Sans MT"/>
                <a:cs typeface="Gill Sans MT"/>
              </a:rPr>
              <a:t>:</a:t>
            </a:r>
            <a:r>
              <a:rPr sz="2800" b="1" u="heavy" spc="-5" dirty="0">
                <a:latin typeface="Gill Sans MT"/>
                <a:cs typeface="Gill Sans MT"/>
              </a:rPr>
              <a:t>TYPES</a:t>
            </a:r>
            <a:r>
              <a:rPr sz="2800" b="1" u="heavy" spc="-50" dirty="0">
                <a:latin typeface="Gill Sans MT"/>
                <a:cs typeface="Gill Sans MT"/>
              </a:rPr>
              <a:t> </a:t>
            </a:r>
            <a:r>
              <a:rPr sz="2800" b="1" u="heavy" spc="-10" dirty="0">
                <a:latin typeface="Gill Sans MT"/>
                <a:cs typeface="Gill Sans MT"/>
              </a:rPr>
              <a:t>OF</a:t>
            </a:r>
            <a:r>
              <a:rPr sz="2800" b="1" u="heavy" dirty="0">
                <a:latin typeface="Gill Sans MT"/>
                <a:cs typeface="Gill Sans MT"/>
              </a:rPr>
              <a:t> P</a:t>
            </a:r>
            <a:r>
              <a:rPr sz="2800" b="1" u="heavy" spc="-195" dirty="0">
                <a:latin typeface="Gill Sans MT"/>
                <a:cs typeface="Gill Sans MT"/>
              </a:rPr>
              <a:t>O</a:t>
            </a:r>
            <a:r>
              <a:rPr sz="2800" b="1" u="heavy" spc="-5" dirty="0">
                <a:latin typeface="Gill Sans MT"/>
                <a:cs typeface="Gill Sans MT"/>
              </a:rPr>
              <a:t>V</a:t>
            </a:r>
            <a:r>
              <a:rPr sz="2800" b="1" u="heavy" spc="-15" dirty="0">
                <a:latin typeface="Gill Sans MT"/>
                <a:cs typeface="Gill Sans MT"/>
              </a:rPr>
              <a:t>E</a:t>
            </a:r>
            <a:r>
              <a:rPr sz="2800" b="1" u="heavy" spc="-175" dirty="0">
                <a:latin typeface="Gill Sans MT"/>
                <a:cs typeface="Gill Sans MT"/>
              </a:rPr>
              <a:t>R</a:t>
            </a:r>
            <a:r>
              <a:rPr sz="2800" b="1" u="heavy" spc="-5" dirty="0"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264" y="1213430"/>
            <a:ext cx="4712335" cy="362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buFont typeface="Arial"/>
              <a:buChar char="•"/>
              <a:tabLst>
                <a:tab pos="271780" algn="l"/>
                <a:tab pos="1717039" algn="l"/>
                <a:tab pos="4107179" algn="l"/>
              </a:tabLst>
            </a:pPr>
            <a:r>
              <a:rPr sz="2800" spc="-1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ari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10" dirty="0">
                <a:latin typeface="Gill Sans MT"/>
                <a:cs typeface="Gill Sans MT"/>
              </a:rPr>
              <a:t>u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Gill Sans MT"/>
                <a:cs typeface="Gill Sans MT"/>
              </a:rPr>
              <a:t>u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spc="-20" dirty="0">
                <a:latin typeface="Gill Sans MT"/>
                <a:cs typeface="Gill Sans MT"/>
              </a:rPr>
              <a:t>d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-1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sta</a:t>
            </a:r>
            <a:r>
              <a:rPr sz="2800" spc="-15" dirty="0">
                <a:latin typeface="Gill Sans MT"/>
                <a:cs typeface="Gill Sans MT"/>
              </a:rPr>
              <a:t>n</a:t>
            </a:r>
            <a:r>
              <a:rPr sz="2800" spc="-20" dirty="0">
                <a:latin typeface="Gill Sans MT"/>
                <a:cs typeface="Gill Sans MT"/>
              </a:rPr>
              <a:t>d</a:t>
            </a:r>
            <a:r>
              <a:rPr sz="2800" spc="5" dirty="0">
                <a:latin typeface="Gill Sans MT"/>
                <a:cs typeface="Gill Sans MT"/>
              </a:rPr>
              <a:t>in</a:t>
            </a:r>
            <a:r>
              <a:rPr sz="2800" dirty="0">
                <a:latin typeface="Gill Sans MT"/>
                <a:cs typeface="Gill Sans MT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Gill Sans MT"/>
                <a:cs typeface="Gill Sans MT"/>
              </a:rPr>
              <a:t>of</a:t>
            </a:r>
            <a:endParaRPr sz="2800">
              <a:latin typeface="Gill Sans MT"/>
              <a:cs typeface="Gill Sans MT"/>
            </a:endParaRPr>
          </a:p>
          <a:p>
            <a:pPr marL="271145">
              <a:lnSpc>
                <a:spcPct val="100000"/>
              </a:lnSpc>
            </a:pPr>
            <a:r>
              <a:rPr sz="2800" spc="5" dirty="0">
                <a:latin typeface="Gill Sans MT"/>
                <a:cs typeface="Gill Sans MT"/>
              </a:rPr>
              <a:t>di</a:t>
            </a:r>
            <a:r>
              <a:rPr sz="2800" dirty="0">
                <a:latin typeface="Gill Sans MT"/>
                <a:cs typeface="Gill Sans MT"/>
              </a:rPr>
              <a:t>me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5" dirty="0">
                <a:latin typeface="Gill Sans MT"/>
                <a:cs typeface="Gill Sans MT"/>
              </a:rPr>
              <a:t>io</a:t>
            </a:r>
            <a:r>
              <a:rPr sz="2800" spc="-1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  <a:p>
            <a:pPr marL="793115" lvl="1" indent="-259079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793750" algn="l"/>
              </a:tabLst>
            </a:pPr>
            <a:r>
              <a:rPr sz="2800" dirty="0">
                <a:latin typeface="Gill Sans MT"/>
                <a:cs typeface="Gill Sans MT"/>
              </a:rPr>
              <a:t>Income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  <a:p>
            <a:pPr marL="793115" lvl="1" indent="-259079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793750" algn="l"/>
              </a:tabLst>
            </a:pPr>
            <a:r>
              <a:rPr sz="2800" spc="5" dirty="0">
                <a:latin typeface="Gill Sans MT"/>
                <a:cs typeface="Gill Sans MT"/>
              </a:rPr>
              <a:t>S</a:t>
            </a:r>
            <a:r>
              <a:rPr sz="2800" dirty="0">
                <a:latin typeface="Gill Sans MT"/>
                <a:cs typeface="Gill Sans MT"/>
              </a:rPr>
              <a:t>ecurity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55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  <a:p>
            <a:pPr marL="793115" lvl="1" indent="-259079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793750" algn="l"/>
              </a:tabLst>
            </a:pPr>
            <a:r>
              <a:rPr sz="2800" spc="5" dirty="0">
                <a:latin typeface="Gill Sans MT"/>
                <a:cs typeface="Gill Sans MT"/>
              </a:rPr>
              <a:t>E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15" dirty="0">
                <a:latin typeface="Gill Sans MT"/>
                <a:cs typeface="Gill Sans MT"/>
              </a:rPr>
              <a:t>u</a:t>
            </a:r>
            <a:r>
              <a:rPr sz="2800" dirty="0">
                <a:latin typeface="Gill Sans MT"/>
                <a:cs typeface="Gill Sans MT"/>
              </a:rPr>
              <a:t>cati</a:t>
            </a:r>
            <a:r>
              <a:rPr sz="2800" spc="10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55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4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  <a:p>
            <a:pPr marL="793115" lvl="1" indent="-259079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793750" algn="l"/>
              </a:tabLst>
            </a:pPr>
            <a:r>
              <a:rPr sz="2800" dirty="0">
                <a:latin typeface="Gill Sans MT"/>
                <a:cs typeface="Gill Sans MT"/>
              </a:rPr>
              <a:t>Health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–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N</a:t>
            </a:r>
            <a:r>
              <a:rPr sz="2800" spc="5" dirty="0">
                <a:latin typeface="Gill Sans MT"/>
                <a:cs typeface="Gill Sans MT"/>
              </a:rPr>
              <a:t>u</a:t>
            </a:r>
            <a:r>
              <a:rPr sz="2800" dirty="0">
                <a:latin typeface="Gill Sans MT"/>
                <a:cs typeface="Gill Sans MT"/>
              </a:rPr>
              <a:t>trit</a:t>
            </a:r>
            <a:r>
              <a:rPr sz="2800" spc="5" dirty="0">
                <a:latin typeface="Gill Sans MT"/>
                <a:cs typeface="Gill Sans MT"/>
              </a:rPr>
              <a:t>io</a:t>
            </a:r>
            <a:r>
              <a:rPr sz="2800" dirty="0">
                <a:latin typeface="Gill Sans MT"/>
                <a:cs typeface="Gill Sans MT"/>
              </a:rPr>
              <a:t>n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55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  <a:p>
            <a:pPr marL="793115" lvl="1" indent="-259079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793750" algn="l"/>
              </a:tabLst>
            </a:pPr>
            <a:r>
              <a:rPr sz="2800" spc="-10" dirty="0">
                <a:latin typeface="Gill Sans MT"/>
                <a:cs typeface="Gill Sans MT"/>
              </a:rPr>
              <a:t>M</a:t>
            </a:r>
            <a:r>
              <a:rPr sz="2800" spc="5" dirty="0">
                <a:latin typeface="Gill Sans MT"/>
                <a:cs typeface="Gill Sans MT"/>
              </a:rPr>
              <a:t>ul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ipl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de</a:t>
            </a:r>
            <a:r>
              <a:rPr sz="2800" spc="15" dirty="0">
                <a:latin typeface="Gill Sans MT"/>
                <a:cs typeface="Gill Sans MT"/>
              </a:rPr>
              <a:t>p</a:t>
            </a:r>
            <a:r>
              <a:rPr sz="2800" dirty="0">
                <a:latin typeface="Gill Sans MT"/>
                <a:cs typeface="Gill Sans MT"/>
              </a:rPr>
              <a:t>rivati</a:t>
            </a:r>
            <a:r>
              <a:rPr sz="2800" spc="10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9524" y="1216658"/>
            <a:ext cx="265684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36700" algn="l"/>
              </a:tabLst>
            </a:pP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8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6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8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9652" y="1216658"/>
            <a:ext cx="189992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50265" algn="l"/>
              </a:tabLst>
            </a:pPr>
            <a:r>
              <a:rPr sz="2800" spc="5" dirty="0">
                <a:latin typeface="Gill Sans MT"/>
                <a:cs typeface="Gill Sans MT"/>
              </a:rPr>
              <a:t>h</a:t>
            </a:r>
            <a:r>
              <a:rPr sz="2800" dirty="0">
                <a:latin typeface="Gill Sans MT"/>
                <a:cs typeface="Gill Sans MT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va</a:t>
            </a:r>
            <a:r>
              <a:rPr sz="2800" spc="-15" dirty="0">
                <a:latin typeface="Gill Sans MT"/>
                <a:cs typeface="Gill Sans MT"/>
              </a:rPr>
              <a:t>rio</a:t>
            </a:r>
            <a:r>
              <a:rPr sz="2800" spc="5" dirty="0">
                <a:latin typeface="Gill Sans MT"/>
                <a:cs typeface="Gill Sans MT"/>
              </a:rPr>
              <a:t>u</a:t>
            </a:r>
            <a:r>
              <a:rPr sz="2800" dirty="0"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89220" y="3899916"/>
            <a:ext cx="2057400" cy="1929764"/>
          </a:xfrm>
          <a:custGeom>
            <a:avLst/>
            <a:gdLst/>
            <a:ahLst/>
            <a:cxnLst/>
            <a:rect l="l" t="t" r="r" b="b"/>
            <a:pathLst>
              <a:path w="2057400" h="1929764">
                <a:moveTo>
                  <a:pt x="1028699" y="0"/>
                </a:moveTo>
                <a:lnTo>
                  <a:pt x="944320" y="3198"/>
                </a:lnTo>
                <a:lnTo>
                  <a:pt x="861821" y="12626"/>
                </a:lnTo>
                <a:lnTo>
                  <a:pt x="781467" y="28037"/>
                </a:lnTo>
                <a:lnTo>
                  <a:pt x="703523" y="49182"/>
                </a:lnTo>
                <a:lnTo>
                  <a:pt x="628252" y="75812"/>
                </a:lnTo>
                <a:lnTo>
                  <a:pt x="555920" y="107680"/>
                </a:lnTo>
                <a:lnTo>
                  <a:pt x="486792" y="144536"/>
                </a:lnTo>
                <a:lnTo>
                  <a:pt x="421131" y="186134"/>
                </a:lnTo>
                <a:lnTo>
                  <a:pt x="359203" y="232223"/>
                </a:lnTo>
                <a:lnTo>
                  <a:pt x="301271" y="282557"/>
                </a:lnTo>
                <a:lnTo>
                  <a:pt x="247602" y="336887"/>
                </a:lnTo>
                <a:lnTo>
                  <a:pt x="198458" y="394964"/>
                </a:lnTo>
                <a:lnTo>
                  <a:pt x="154105" y="456540"/>
                </a:lnTo>
                <a:lnTo>
                  <a:pt x="114807" y="521367"/>
                </a:lnTo>
                <a:lnTo>
                  <a:pt x="80830" y="589196"/>
                </a:lnTo>
                <a:lnTo>
                  <a:pt x="52436" y="659780"/>
                </a:lnTo>
                <a:lnTo>
                  <a:pt x="29892" y="732870"/>
                </a:lnTo>
                <a:lnTo>
                  <a:pt x="13461" y="808217"/>
                </a:lnTo>
                <a:lnTo>
                  <a:pt x="3409" y="885574"/>
                </a:lnTo>
                <a:lnTo>
                  <a:pt x="0" y="964691"/>
                </a:lnTo>
                <a:lnTo>
                  <a:pt x="3409" y="1043809"/>
                </a:lnTo>
                <a:lnTo>
                  <a:pt x="13461" y="1121166"/>
                </a:lnTo>
                <a:lnTo>
                  <a:pt x="29892" y="1196513"/>
                </a:lnTo>
                <a:lnTo>
                  <a:pt x="52436" y="1269603"/>
                </a:lnTo>
                <a:lnTo>
                  <a:pt x="80830" y="1340187"/>
                </a:lnTo>
                <a:lnTo>
                  <a:pt x="114807" y="1408016"/>
                </a:lnTo>
                <a:lnTo>
                  <a:pt x="154105" y="1472843"/>
                </a:lnTo>
                <a:lnTo>
                  <a:pt x="198458" y="1534419"/>
                </a:lnTo>
                <a:lnTo>
                  <a:pt x="247602" y="1592496"/>
                </a:lnTo>
                <a:lnTo>
                  <a:pt x="301271" y="1646826"/>
                </a:lnTo>
                <a:lnTo>
                  <a:pt x="359203" y="1697160"/>
                </a:lnTo>
                <a:lnTo>
                  <a:pt x="421131" y="1743249"/>
                </a:lnTo>
                <a:lnTo>
                  <a:pt x="486792" y="1784847"/>
                </a:lnTo>
                <a:lnTo>
                  <a:pt x="555920" y="1821703"/>
                </a:lnTo>
                <a:lnTo>
                  <a:pt x="628252" y="1853571"/>
                </a:lnTo>
                <a:lnTo>
                  <a:pt x="703523" y="1880201"/>
                </a:lnTo>
                <a:lnTo>
                  <a:pt x="781467" y="1901346"/>
                </a:lnTo>
                <a:lnTo>
                  <a:pt x="861821" y="1916757"/>
                </a:lnTo>
                <a:lnTo>
                  <a:pt x="944320" y="1926185"/>
                </a:lnTo>
                <a:lnTo>
                  <a:pt x="1028699" y="1929383"/>
                </a:lnTo>
                <a:lnTo>
                  <a:pt x="1113079" y="1926185"/>
                </a:lnTo>
                <a:lnTo>
                  <a:pt x="1195578" y="1916757"/>
                </a:lnTo>
                <a:lnTo>
                  <a:pt x="1275932" y="1901346"/>
                </a:lnTo>
                <a:lnTo>
                  <a:pt x="1353876" y="1880201"/>
                </a:lnTo>
                <a:lnTo>
                  <a:pt x="1429147" y="1853571"/>
                </a:lnTo>
                <a:lnTo>
                  <a:pt x="1501478" y="1821703"/>
                </a:lnTo>
                <a:lnTo>
                  <a:pt x="1570607" y="1784847"/>
                </a:lnTo>
                <a:lnTo>
                  <a:pt x="1636268" y="1743249"/>
                </a:lnTo>
                <a:lnTo>
                  <a:pt x="1698196" y="1697160"/>
                </a:lnTo>
                <a:lnTo>
                  <a:pt x="1756128" y="1646826"/>
                </a:lnTo>
                <a:lnTo>
                  <a:pt x="1809797" y="1592496"/>
                </a:lnTo>
                <a:lnTo>
                  <a:pt x="1858941" y="1534419"/>
                </a:lnTo>
                <a:lnTo>
                  <a:pt x="1903294" y="1472843"/>
                </a:lnTo>
                <a:lnTo>
                  <a:pt x="1942592" y="1408016"/>
                </a:lnTo>
                <a:lnTo>
                  <a:pt x="1976569" y="1340187"/>
                </a:lnTo>
                <a:lnTo>
                  <a:pt x="2004963" y="1269603"/>
                </a:lnTo>
                <a:lnTo>
                  <a:pt x="2027507" y="1196513"/>
                </a:lnTo>
                <a:lnTo>
                  <a:pt x="2043937" y="1121166"/>
                </a:lnTo>
                <a:lnTo>
                  <a:pt x="2053990" y="1043809"/>
                </a:lnTo>
                <a:lnTo>
                  <a:pt x="2057399" y="964691"/>
                </a:lnTo>
                <a:lnTo>
                  <a:pt x="2053990" y="885574"/>
                </a:lnTo>
                <a:lnTo>
                  <a:pt x="2043937" y="808217"/>
                </a:lnTo>
                <a:lnTo>
                  <a:pt x="2027507" y="732870"/>
                </a:lnTo>
                <a:lnTo>
                  <a:pt x="2004963" y="659780"/>
                </a:lnTo>
                <a:lnTo>
                  <a:pt x="1976569" y="589196"/>
                </a:lnTo>
                <a:lnTo>
                  <a:pt x="1942592" y="521367"/>
                </a:lnTo>
                <a:lnTo>
                  <a:pt x="1903294" y="456540"/>
                </a:lnTo>
                <a:lnTo>
                  <a:pt x="1858941" y="394964"/>
                </a:lnTo>
                <a:lnTo>
                  <a:pt x="1809797" y="336887"/>
                </a:lnTo>
                <a:lnTo>
                  <a:pt x="1756128" y="282557"/>
                </a:lnTo>
                <a:lnTo>
                  <a:pt x="1698196" y="232223"/>
                </a:lnTo>
                <a:lnTo>
                  <a:pt x="1636268" y="186134"/>
                </a:lnTo>
                <a:lnTo>
                  <a:pt x="1570607" y="144536"/>
                </a:lnTo>
                <a:lnTo>
                  <a:pt x="1501478" y="107680"/>
                </a:lnTo>
                <a:lnTo>
                  <a:pt x="1429147" y="75812"/>
                </a:lnTo>
                <a:lnTo>
                  <a:pt x="1353876" y="49182"/>
                </a:lnTo>
                <a:lnTo>
                  <a:pt x="1275932" y="28037"/>
                </a:lnTo>
                <a:lnTo>
                  <a:pt x="1195578" y="12626"/>
                </a:lnTo>
                <a:lnTo>
                  <a:pt x="1113079" y="3198"/>
                </a:lnTo>
                <a:lnTo>
                  <a:pt x="1028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89220" y="3899916"/>
            <a:ext cx="2057400" cy="1929764"/>
          </a:xfrm>
          <a:custGeom>
            <a:avLst/>
            <a:gdLst/>
            <a:ahLst/>
            <a:cxnLst/>
            <a:rect l="l" t="t" r="r" b="b"/>
            <a:pathLst>
              <a:path w="2057400" h="1929764">
                <a:moveTo>
                  <a:pt x="0" y="964691"/>
                </a:moveTo>
                <a:lnTo>
                  <a:pt x="3409" y="885574"/>
                </a:lnTo>
                <a:lnTo>
                  <a:pt x="13461" y="808217"/>
                </a:lnTo>
                <a:lnTo>
                  <a:pt x="29892" y="732870"/>
                </a:lnTo>
                <a:lnTo>
                  <a:pt x="52436" y="659780"/>
                </a:lnTo>
                <a:lnTo>
                  <a:pt x="80830" y="589196"/>
                </a:lnTo>
                <a:lnTo>
                  <a:pt x="114807" y="521367"/>
                </a:lnTo>
                <a:lnTo>
                  <a:pt x="154105" y="456540"/>
                </a:lnTo>
                <a:lnTo>
                  <a:pt x="198458" y="394964"/>
                </a:lnTo>
                <a:lnTo>
                  <a:pt x="247602" y="336887"/>
                </a:lnTo>
                <a:lnTo>
                  <a:pt x="301271" y="282557"/>
                </a:lnTo>
                <a:lnTo>
                  <a:pt x="359203" y="232223"/>
                </a:lnTo>
                <a:lnTo>
                  <a:pt x="421131" y="186134"/>
                </a:lnTo>
                <a:lnTo>
                  <a:pt x="486792" y="144536"/>
                </a:lnTo>
                <a:lnTo>
                  <a:pt x="555920" y="107680"/>
                </a:lnTo>
                <a:lnTo>
                  <a:pt x="628252" y="75812"/>
                </a:lnTo>
                <a:lnTo>
                  <a:pt x="703523" y="49182"/>
                </a:lnTo>
                <a:lnTo>
                  <a:pt x="781467" y="28037"/>
                </a:lnTo>
                <a:lnTo>
                  <a:pt x="861821" y="12626"/>
                </a:lnTo>
                <a:lnTo>
                  <a:pt x="944320" y="3198"/>
                </a:lnTo>
                <a:lnTo>
                  <a:pt x="1028699" y="0"/>
                </a:lnTo>
                <a:lnTo>
                  <a:pt x="1113079" y="3198"/>
                </a:lnTo>
                <a:lnTo>
                  <a:pt x="1195578" y="12626"/>
                </a:lnTo>
                <a:lnTo>
                  <a:pt x="1275932" y="28037"/>
                </a:lnTo>
                <a:lnTo>
                  <a:pt x="1353876" y="49182"/>
                </a:lnTo>
                <a:lnTo>
                  <a:pt x="1429147" y="75812"/>
                </a:lnTo>
                <a:lnTo>
                  <a:pt x="1501478" y="107680"/>
                </a:lnTo>
                <a:lnTo>
                  <a:pt x="1570607" y="144536"/>
                </a:lnTo>
                <a:lnTo>
                  <a:pt x="1636268" y="186134"/>
                </a:lnTo>
                <a:lnTo>
                  <a:pt x="1698196" y="232223"/>
                </a:lnTo>
                <a:lnTo>
                  <a:pt x="1756128" y="282557"/>
                </a:lnTo>
                <a:lnTo>
                  <a:pt x="1809797" y="336887"/>
                </a:lnTo>
                <a:lnTo>
                  <a:pt x="1858941" y="394964"/>
                </a:lnTo>
                <a:lnTo>
                  <a:pt x="1903294" y="456540"/>
                </a:lnTo>
                <a:lnTo>
                  <a:pt x="1942592" y="521367"/>
                </a:lnTo>
                <a:lnTo>
                  <a:pt x="1976569" y="589196"/>
                </a:lnTo>
                <a:lnTo>
                  <a:pt x="2004963" y="659780"/>
                </a:lnTo>
                <a:lnTo>
                  <a:pt x="2027507" y="732870"/>
                </a:lnTo>
                <a:lnTo>
                  <a:pt x="2043937" y="808217"/>
                </a:lnTo>
                <a:lnTo>
                  <a:pt x="2053990" y="885574"/>
                </a:lnTo>
                <a:lnTo>
                  <a:pt x="2057399" y="964691"/>
                </a:lnTo>
                <a:lnTo>
                  <a:pt x="2053990" y="1043809"/>
                </a:lnTo>
                <a:lnTo>
                  <a:pt x="2043937" y="1121166"/>
                </a:lnTo>
                <a:lnTo>
                  <a:pt x="2027507" y="1196513"/>
                </a:lnTo>
                <a:lnTo>
                  <a:pt x="2004963" y="1269603"/>
                </a:lnTo>
                <a:lnTo>
                  <a:pt x="1976569" y="1340187"/>
                </a:lnTo>
                <a:lnTo>
                  <a:pt x="1942592" y="1408016"/>
                </a:lnTo>
                <a:lnTo>
                  <a:pt x="1903294" y="1472843"/>
                </a:lnTo>
                <a:lnTo>
                  <a:pt x="1858941" y="1534419"/>
                </a:lnTo>
                <a:lnTo>
                  <a:pt x="1809797" y="1592496"/>
                </a:lnTo>
                <a:lnTo>
                  <a:pt x="1756128" y="1646826"/>
                </a:lnTo>
                <a:lnTo>
                  <a:pt x="1698196" y="1697160"/>
                </a:lnTo>
                <a:lnTo>
                  <a:pt x="1636268" y="1743249"/>
                </a:lnTo>
                <a:lnTo>
                  <a:pt x="1570607" y="1784847"/>
                </a:lnTo>
                <a:lnTo>
                  <a:pt x="1501478" y="1821703"/>
                </a:lnTo>
                <a:lnTo>
                  <a:pt x="1429147" y="1853571"/>
                </a:lnTo>
                <a:lnTo>
                  <a:pt x="1353876" y="1880201"/>
                </a:lnTo>
                <a:lnTo>
                  <a:pt x="1275932" y="1901346"/>
                </a:lnTo>
                <a:lnTo>
                  <a:pt x="1195578" y="1916757"/>
                </a:lnTo>
                <a:lnTo>
                  <a:pt x="1113079" y="1926185"/>
                </a:lnTo>
                <a:lnTo>
                  <a:pt x="1028699" y="1929383"/>
                </a:lnTo>
                <a:lnTo>
                  <a:pt x="944320" y="1926185"/>
                </a:lnTo>
                <a:lnTo>
                  <a:pt x="861821" y="1916757"/>
                </a:lnTo>
                <a:lnTo>
                  <a:pt x="781467" y="1901346"/>
                </a:lnTo>
                <a:lnTo>
                  <a:pt x="703523" y="1880201"/>
                </a:lnTo>
                <a:lnTo>
                  <a:pt x="628252" y="1853571"/>
                </a:lnTo>
                <a:lnTo>
                  <a:pt x="555920" y="1821703"/>
                </a:lnTo>
                <a:lnTo>
                  <a:pt x="486792" y="1784847"/>
                </a:lnTo>
                <a:lnTo>
                  <a:pt x="421131" y="1743249"/>
                </a:lnTo>
                <a:lnTo>
                  <a:pt x="359203" y="1697160"/>
                </a:lnTo>
                <a:lnTo>
                  <a:pt x="301271" y="1646826"/>
                </a:lnTo>
                <a:lnTo>
                  <a:pt x="247602" y="1592496"/>
                </a:lnTo>
                <a:lnTo>
                  <a:pt x="198458" y="1534419"/>
                </a:lnTo>
                <a:lnTo>
                  <a:pt x="154105" y="1472843"/>
                </a:lnTo>
                <a:lnTo>
                  <a:pt x="114807" y="1408016"/>
                </a:lnTo>
                <a:lnTo>
                  <a:pt x="80830" y="1340187"/>
                </a:lnTo>
                <a:lnTo>
                  <a:pt x="52436" y="1269603"/>
                </a:lnTo>
                <a:lnTo>
                  <a:pt x="29892" y="1196513"/>
                </a:lnTo>
                <a:lnTo>
                  <a:pt x="13461" y="1121166"/>
                </a:lnTo>
                <a:lnTo>
                  <a:pt x="3409" y="1043809"/>
                </a:lnTo>
                <a:lnTo>
                  <a:pt x="0" y="964691"/>
                </a:lnTo>
                <a:close/>
              </a:path>
            </a:pathLst>
          </a:custGeom>
          <a:ln w="914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65619" y="3759708"/>
            <a:ext cx="2057400" cy="1926589"/>
          </a:xfrm>
          <a:custGeom>
            <a:avLst/>
            <a:gdLst/>
            <a:ahLst/>
            <a:cxnLst/>
            <a:rect l="l" t="t" r="r" b="b"/>
            <a:pathLst>
              <a:path w="2057400" h="1926589">
                <a:moveTo>
                  <a:pt x="1028699" y="0"/>
                </a:moveTo>
                <a:lnTo>
                  <a:pt x="944320" y="3192"/>
                </a:lnTo>
                <a:lnTo>
                  <a:pt x="861821" y="12604"/>
                </a:lnTo>
                <a:lnTo>
                  <a:pt x="781467" y="27988"/>
                </a:lnTo>
                <a:lnTo>
                  <a:pt x="703523" y="49096"/>
                </a:lnTo>
                <a:lnTo>
                  <a:pt x="628252" y="75681"/>
                </a:lnTo>
                <a:lnTo>
                  <a:pt x="555920" y="107494"/>
                </a:lnTo>
                <a:lnTo>
                  <a:pt x="486792" y="144289"/>
                </a:lnTo>
                <a:lnTo>
                  <a:pt x="421131" y="185817"/>
                </a:lnTo>
                <a:lnTo>
                  <a:pt x="359203" y="231830"/>
                </a:lnTo>
                <a:lnTo>
                  <a:pt x="301271" y="282081"/>
                </a:lnTo>
                <a:lnTo>
                  <a:pt x="247602" y="336322"/>
                </a:lnTo>
                <a:lnTo>
                  <a:pt x="198458" y="394305"/>
                </a:lnTo>
                <a:lnTo>
                  <a:pt x="154105" y="455783"/>
                </a:lnTo>
                <a:lnTo>
                  <a:pt x="114807" y="520508"/>
                </a:lnTo>
                <a:lnTo>
                  <a:pt x="80830" y="588232"/>
                </a:lnTo>
                <a:lnTo>
                  <a:pt x="52436" y="658707"/>
                </a:lnTo>
                <a:lnTo>
                  <a:pt x="29892" y="731686"/>
                </a:lnTo>
                <a:lnTo>
                  <a:pt x="13461" y="806921"/>
                </a:lnTo>
                <a:lnTo>
                  <a:pt x="3409" y="884164"/>
                </a:lnTo>
                <a:lnTo>
                  <a:pt x="0" y="963167"/>
                </a:lnTo>
                <a:lnTo>
                  <a:pt x="3409" y="1042171"/>
                </a:lnTo>
                <a:lnTo>
                  <a:pt x="13461" y="1119414"/>
                </a:lnTo>
                <a:lnTo>
                  <a:pt x="29892" y="1194649"/>
                </a:lnTo>
                <a:lnTo>
                  <a:pt x="52436" y="1267628"/>
                </a:lnTo>
                <a:lnTo>
                  <a:pt x="80830" y="1338103"/>
                </a:lnTo>
                <a:lnTo>
                  <a:pt x="114807" y="1405827"/>
                </a:lnTo>
                <a:lnTo>
                  <a:pt x="154105" y="1470552"/>
                </a:lnTo>
                <a:lnTo>
                  <a:pt x="198458" y="1532030"/>
                </a:lnTo>
                <a:lnTo>
                  <a:pt x="247602" y="1590013"/>
                </a:lnTo>
                <a:lnTo>
                  <a:pt x="301271" y="1644254"/>
                </a:lnTo>
                <a:lnTo>
                  <a:pt x="359203" y="1694505"/>
                </a:lnTo>
                <a:lnTo>
                  <a:pt x="421131" y="1740518"/>
                </a:lnTo>
                <a:lnTo>
                  <a:pt x="486792" y="1782046"/>
                </a:lnTo>
                <a:lnTo>
                  <a:pt x="555920" y="1818841"/>
                </a:lnTo>
                <a:lnTo>
                  <a:pt x="628252" y="1850654"/>
                </a:lnTo>
                <a:lnTo>
                  <a:pt x="703523" y="1877239"/>
                </a:lnTo>
                <a:lnTo>
                  <a:pt x="781467" y="1898347"/>
                </a:lnTo>
                <a:lnTo>
                  <a:pt x="861821" y="1913731"/>
                </a:lnTo>
                <a:lnTo>
                  <a:pt x="944320" y="1923143"/>
                </a:lnTo>
                <a:lnTo>
                  <a:pt x="1028699" y="1926335"/>
                </a:lnTo>
                <a:lnTo>
                  <a:pt x="1113079" y="1923143"/>
                </a:lnTo>
                <a:lnTo>
                  <a:pt x="1195578" y="1913731"/>
                </a:lnTo>
                <a:lnTo>
                  <a:pt x="1275932" y="1898347"/>
                </a:lnTo>
                <a:lnTo>
                  <a:pt x="1353876" y="1877239"/>
                </a:lnTo>
                <a:lnTo>
                  <a:pt x="1429147" y="1850654"/>
                </a:lnTo>
                <a:lnTo>
                  <a:pt x="1501478" y="1818841"/>
                </a:lnTo>
                <a:lnTo>
                  <a:pt x="1570607" y="1782046"/>
                </a:lnTo>
                <a:lnTo>
                  <a:pt x="1636268" y="1740518"/>
                </a:lnTo>
                <a:lnTo>
                  <a:pt x="1698196" y="1694505"/>
                </a:lnTo>
                <a:lnTo>
                  <a:pt x="1756128" y="1644254"/>
                </a:lnTo>
                <a:lnTo>
                  <a:pt x="1809797" y="1590013"/>
                </a:lnTo>
                <a:lnTo>
                  <a:pt x="1858941" y="1532030"/>
                </a:lnTo>
                <a:lnTo>
                  <a:pt x="1903294" y="1470552"/>
                </a:lnTo>
                <a:lnTo>
                  <a:pt x="1942592" y="1405827"/>
                </a:lnTo>
                <a:lnTo>
                  <a:pt x="1976569" y="1338103"/>
                </a:lnTo>
                <a:lnTo>
                  <a:pt x="2004963" y="1267628"/>
                </a:lnTo>
                <a:lnTo>
                  <a:pt x="2027507" y="1194649"/>
                </a:lnTo>
                <a:lnTo>
                  <a:pt x="2043937" y="1119414"/>
                </a:lnTo>
                <a:lnTo>
                  <a:pt x="2053990" y="1042171"/>
                </a:lnTo>
                <a:lnTo>
                  <a:pt x="2057399" y="963167"/>
                </a:lnTo>
                <a:lnTo>
                  <a:pt x="2053990" y="884164"/>
                </a:lnTo>
                <a:lnTo>
                  <a:pt x="2043937" y="806921"/>
                </a:lnTo>
                <a:lnTo>
                  <a:pt x="2027507" y="731686"/>
                </a:lnTo>
                <a:lnTo>
                  <a:pt x="2004963" y="658707"/>
                </a:lnTo>
                <a:lnTo>
                  <a:pt x="1976569" y="588232"/>
                </a:lnTo>
                <a:lnTo>
                  <a:pt x="1942592" y="520508"/>
                </a:lnTo>
                <a:lnTo>
                  <a:pt x="1903294" y="455783"/>
                </a:lnTo>
                <a:lnTo>
                  <a:pt x="1858941" y="394305"/>
                </a:lnTo>
                <a:lnTo>
                  <a:pt x="1809797" y="336322"/>
                </a:lnTo>
                <a:lnTo>
                  <a:pt x="1756128" y="282081"/>
                </a:lnTo>
                <a:lnTo>
                  <a:pt x="1698196" y="231830"/>
                </a:lnTo>
                <a:lnTo>
                  <a:pt x="1636268" y="185817"/>
                </a:lnTo>
                <a:lnTo>
                  <a:pt x="1570607" y="144289"/>
                </a:lnTo>
                <a:lnTo>
                  <a:pt x="1501478" y="107494"/>
                </a:lnTo>
                <a:lnTo>
                  <a:pt x="1429147" y="75681"/>
                </a:lnTo>
                <a:lnTo>
                  <a:pt x="1353876" y="49096"/>
                </a:lnTo>
                <a:lnTo>
                  <a:pt x="1275932" y="27988"/>
                </a:lnTo>
                <a:lnTo>
                  <a:pt x="1195578" y="12604"/>
                </a:lnTo>
                <a:lnTo>
                  <a:pt x="1113079" y="3192"/>
                </a:lnTo>
                <a:lnTo>
                  <a:pt x="1028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65619" y="3759708"/>
            <a:ext cx="2057400" cy="1926589"/>
          </a:xfrm>
          <a:custGeom>
            <a:avLst/>
            <a:gdLst/>
            <a:ahLst/>
            <a:cxnLst/>
            <a:rect l="l" t="t" r="r" b="b"/>
            <a:pathLst>
              <a:path w="2057400" h="1926589">
                <a:moveTo>
                  <a:pt x="0" y="963167"/>
                </a:moveTo>
                <a:lnTo>
                  <a:pt x="3409" y="884164"/>
                </a:lnTo>
                <a:lnTo>
                  <a:pt x="13461" y="806921"/>
                </a:lnTo>
                <a:lnTo>
                  <a:pt x="29892" y="731686"/>
                </a:lnTo>
                <a:lnTo>
                  <a:pt x="52436" y="658707"/>
                </a:lnTo>
                <a:lnTo>
                  <a:pt x="80830" y="588232"/>
                </a:lnTo>
                <a:lnTo>
                  <a:pt x="114807" y="520508"/>
                </a:lnTo>
                <a:lnTo>
                  <a:pt x="154105" y="455783"/>
                </a:lnTo>
                <a:lnTo>
                  <a:pt x="198458" y="394305"/>
                </a:lnTo>
                <a:lnTo>
                  <a:pt x="247602" y="336322"/>
                </a:lnTo>
                <a:lnTo>
                  <a:pt x="301271" y="282081"/>
                </a:lnTo>
                <a:lnTo>
                  <a:pt x="359203" y="231830"/>
                </a:lnTo>
                <a:lnTo>
                  <a:pt x="421131" y="185817"/>
                </a:lnTo>
                <a:lnTo>
                  <a:pt x="486792" y="144289"/>
                </a:lnTo>
                <a:lnTo>
                  <a:pt x="555920" y="107494"/>
                </a:lnTo>
                <a:lnTo>
                  <a:pt x="628252" y="75681"/>
                </a:lnTo>
                <a:lnTo>
                  <a:pt x="703523" y="49096"/>
                </a:lnTo>
                <a:lnTo>
                  <a:pt x="781467" y="27988"/>
                </a:lnTo>
                <a:lnTo>
                  <a:pt x="861821" y="12604"/>
                </a:lnTo>
                <a:lnTo>
                  <a:pt x="944320" y="3192"/>
                </a:lnTo>
                <a:lnTo>
                  <a:pt x="1028699" y="0"/>
                </a:lnTo>
                <a:lnTo>
                  <a:pt x="1113079" y="3192"/>
                </a:lnTo>
                <a:lnTo>
                  <a:pt x="1195578" y="12604"/>
                </a:lnTo>
                <a:lnTo>
                  <a:pt x="1275932" y="27988"/>
                </a:lnTo>
                <a:lnTo>
                  <a:pt x="1353876" y="49096"/>
                </a:lnTo>
                <a:lnTo>
                  <a:pt x="1429147" y="75681"/>
                </a:lnTo>
                <a:lnTo>
                  <a:pt x="1501478" y="107494"/>
                </a:lnTo>
                <a:lnTo>
                  <a:pt x="1570607" y="144289"/>
                </a:lnTo>
                <a:lnTo>
                  <a:pt x="1636268" y="185817"/>
                </a:lnTo>
                <a:lnTo>
                  <a:pt x="1698196" y="231830"/>
                </a:lnTo>
                <a:lnTo>
                  <a:pt x="1756128" y="282081"/>
                </a:lnTo>
                <a:lnTo>
                  <a:pt x="1809797" y="336322"/>
                </a:lnTo>
                <a:lnTo>
                  <a:pt x="1858941" y="394305"/>
                </a:lnTo>
                <a:lnTo>
                  <a:pt x="1903294" y="455783"/>
                </a:lnTo>
                <a:lnTo>
                  <a:pt x="1942592" y="520508"/>
                </a:lnTo>
                <a:lnTo>
                  <a:pt x="1976569" y="588232"/>
                </a:lnTo>
                <a:lnTo>
                  <a:pt x="2004963" y="658707"/>
                </a:lnTo>
                <a:lnTo>
                  <a:pt x="2027507" y="731686"/>
                </a:lnTo>
                <a:lnTo>
                  <a:pt x="2043937" y="806921"/>
                </a:lnTo>
                <a:lnTo>
                  <a:pt x="2053990" y="884164"/>
                </a:lnTo>
                <a:lnTo>
                  <a:pt x="2057399" y="963167"/>
                </a:lnTo>
                <a:lnTo>
                  <a:pt x="2053990" y="1042171"/>
                </a:lnTo>
                <a:lnTo>
                  <a:pt x="2043937" y="1119414"/>
                </a:lnTo>
                <a:lnTo>
                  <a:pt x="2027507" y="1194649"/>
                </a:lnTo>
                <a:lnTo>
                  <a:pt x="2004963" y="1267628"/>
                </a:lnTo>
                <a:lnTo>
                  <a:pt x="1976569" y="1338103"/>
                </a:lnTo>
                <a:lnTo>
                  <a:pt x="1942592" y="1405827"/>
                </a:lnTo>
                <a:lnTo>
                  <a:pt x="1903294" y="1470552"/>
                </a:lnTo>
                <a:lnTo>
                  <a:pt x="1858941" y="1532030"/>
                </a:lnTo>
                <a:lnTo>
                  <a:pt x="1809797" y="1590013"/>
                </a:lnTo>
                <a:lnTo>
                  <a:pt x="1756128" y="1644254"/>
                </a:lnTo>
                <a:lnTo>
                  <a:pt x="1698196" y="1694505"/>
                </a:lnTo>
                <a:lnTo>
                  <a:pt x="1636268" y="1740518"/>
                </a:lnTo>
                <a:lnTo>
                  <a:pt x="1570607" y="1782046"/>
                </a:lnTo>
                <a:lnTo>
                  <a:pt x="1501478" y="1818841"/>
                </a:lnTo>
                <a:lnTo>
                  <a:pt x="1429147" y="1850654"/>
                </a:lnTo>
                <a:lnTo>
                  <a:pt x="1353876" y="1877239"/>
                </a:lnTo>
                <a:lnTo>
                  <a:pt x="1275932" y="1898347"/>
                </a:lnTo>
                <a:lnTo>
                  <a:pt x="1195578" y="1913731"/>
                </a:lnTo>
                <a:lnTo>
                  <a:pt x="1113079" y="1923143"/>
                </a:lnTo>
                <a:lnTo>
                  <a:pt x="1028699" y="1926335"/>
                </a:lnTo>
                <a:lnTo>
                  <a:pt x="944320" y="1923143"/>
                </a:lnTo>
                <a:lnTo>
                  <a:pt x="861821" y="1913731"/>
                </a:lnTo>
                <a:lnTo>
                  <a:pt x="781467" y="1898347"/>
                </a:lnTo>
                <a:lnTo>
                  <a:pt x="703523" y="1877239"/>
                </a:lnTo>
                <a:lnTo>
                  <a:pt x="628252" y="1850654"/>
                </a:lnTo>
                <a:lnTo>
                  <a:pt x="555920" y="1818841"/>
                </a:lnTo>
                <a:lnTo>
                  <a:pt x="486792" y="1782046"/>
                </a:lnTo>
                <a:lnTo>
                  <a:pt x="421131" y="1740518"/>
                </a:lnTo>
                <a:lnTo>
                  <a:pt x="359203" y="1694505"/>
                </a:lnTo>
                <a:lnTo>
                  <a:pt x="301271" y="1644254"/>
                </a:lnTo>
                <a:lnTo>
                  <a:pt x="247602" y="1590013"/>
                </a:lnTo>
                <a:lnTo>
                  <a:pt x="198458" y="1532030"/>
                </a:lnTo>
                <a:lnTo>
                  <a:pt x="154105" y="1470552"/>
                </a:lnTo>
                <a:lnTo>
                  <a:pt x="114807" y="1405827"/>
                </a:lnTo>
                <a:lnTo>
                  <a:pt x="80830" y="1338103"/>
                </a:lnTo>
                <a:lnTo>
                  <a:pt x="52436" y="1267628"/>
                </a:lnTo>
                <a:lnTo>
                  <a:pt x="29892" y="1194649"/>
                </a:lnTo>
                <a:lnTo>
                  <a:pt x="13461" y="1119414"/>
                </a:lnTo>
                <a:lnTo>
                  <a:pt x="3409" y="1042171"/>
                </a:lnTo>
                <a:lnTo>
                  <a:pt x="0" y="963167"/>
                </a:lnTo>
                <a:close/>
              </a:path>
            </a:pathLst>
          </a:custGeom>
          <a:ln w="914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7819" y="3043427"/>
            <a:ext cx="2057400" cy="1929764"/>
          </a:xfrm>
          <a:custGeom>
            <a:avLst/>
            <a:gdLst/>
            <a:ahLst/>
            <a:cxnLst/>
            <a:rect l="l" t="t" r="r" b="b"/>
            <a:pathLst>
              <a:path w="2057400" h="1929764">
                <a:moveTo>
                  <a:pt x="1028699" y="0"/>
                </a:moveTo>
                <a:lnTo>
                  <a:pt x="944320" y="3198"/>
                </a:lnTo>
                <a:lnTo>
                  <a:pt x="861821" y="12626"/>
                </a:lnTo>
                <a:lnTo>
                  <a:pt x="781467" y="28037"/>
                </a:lnTo>
                <a:lnTo>
                  <a:pt x="703523" y="49183"/>
                </a:lnTo>
                <a:lnTo>
                  <a:pt x="628252" y="75813"/>
                </a:lnTo>
                <a:lnTo>
                  <a:pt x="555920" y="107681"/>
                </a:lnTo>
                <a:lnTo>
                  <a:pt x="486792" y="144538"/>
                </a:lnTo>
                <a:lnTo>
                  <a:pt x="421131" y="186136"/>
                </a:lnTo>
                <a:lnTo>
                  <a:pt x="359203" y="232226"/>
                </a:lnTo>
                <a:lnTo>
                  <a:pt x="301271" y="282561"/>
                </a:lnTo>
                <a:lnTo>
                  <a:pt x="247602" y="336890"/>
                </a:lnTo>
                <a:lnTo>
                  <a:pt x="198458" y="394968"/>
                </a:lnTo>
                <a:lnTo>
                  <a:pt x="154105" y="456544"/>
                </a:lnTo>
                <a:lnTo>
                  <a:pt x="114807" y="521371"/>
                </a:lnTo>
                <a:lnTo>
                  <a:pt x="80830" y="589200"/>
                </a:lnTo>
                <a:lnTo>
                  <a:pt x="52436" y="659784"/>
                </a:lnTo>
                <a:lnTo>
                  <a:pt x="29892" y="732873"/>
                </a:lnTo>
                <a:lnTo>
                  <a:pt x="13461" y="808219"/>
                </a:lnTo>
                <a:lnTo>
                  <a:pt x="3409" y="885575"/>
                </a:lnTo>
                <a:lnTo>
                  <a:pt x="0" y="964691"/>
                </a:lnTo>
                <a:lnTo>
                  <a:pt x="3409" y="1043809"/>
                </a:lnTo>
                <a:lnTo>
                  <a:pt x="13461" y="1121166"/>
                </a:lnTo>
                <a:lnTo>
                  <a:pt x="29892" y="1196513"/>
                </a:lnTo>
                <a:lnTo>
                  <a:pt x="52436" y="1269603"/>
                </a:lnTo>
                <a:lnTo>
                  <a:pt x="80830" y="1340187"/>
                </a:lnTo>
                <a:lnTo>
                  <a:pt x="114807" y="1408016"/>
                </a:lnTo>
                <a:lnTo>
                  <a:pt x="154105" y="1472843"/>
                </a:lnTo>
                <a:lnTo>
                  <a:pt x="198458" y="1534419"/>
                </a:lnTo>
                <a:lnTo>
                  <a:pt x="247602" y="1592496"/>
                </a:lnTo>
                <a:lnTo>
                  <a:pt x="301271" y="1646826"/>
                </a:lnTo>
                <a:lnTo>
                  <a:pt x="359203" y="1697160"/>
                </a:lnTo>
                <a:lnTo>
                  <a:pt x="421131" y="1743249"/>
                </a:lnTo>
                <a:lnTo>
                  <a:pt x="486792" y="1784847"/>
                </a:lnTo>
                <a:lnTo>
                  <a:pt x="555920" y="1821703"/>
                </a:lnTo>
                <a:lnTo>
                  <a:pt x="628252" y="1853571"/>
                </a:lnTo>
                <a:lnTo>
                  <a:pt x="703523" y="1880201"/>
                </a:lnTo>
                <a:lnTo>
                  <a:pt x="781467" y="1901346"/>
                </a:lnTo>
                <a:lnTo>
                  <a:pt x="861821" y="1916757"/>
                </a:lnTo>
                <a:lnTo>
                  <a:pt x="944320" y="1926185"/>
                </a:lnTo>
                <a:lnTo>
                  <a:pt x="1028699" y="1929383"/>
                </a:lnTo>
                <a:lnTo>
                  <a:pt x="1113079" y="1926185"/>
                </a:lnTo>
                <a:lnTo>
                  <a:pt x="1195578" y="1916757"/>
                </a:lnTo>
                <a:lnTo>
                  <a:pt x="1275932" y="1901346"/>
                </a:lnTo>
                <a:lnTo>
                  <a:pt x="1353876" y="1880201"/>
                </a:lnTo>
                <a:lnTo>
                  <a:pt x="1429147" y="1853571"/>
                </a:lnTo>
                <a:lnTo>
                  <a:pt x="1501478" y="1821703"/>
                </a:lnTo>
                <a:lnTo>
                  <a:pt x="1570607" y="1784847"/>
                </a:lnTo>
                <a:lnTo>
                  <a:pt x="1636268" y="1743249"/>
                </a:lnTo>
                <a:lnTo>
                  <a:pt x="1698196" y="1697160"/>
                </a:lnTo>
                <a:lnTo>
                  <a:pt x="1756128" y="1646826"/>
                </a:lnTo>
                <a:lnTo>
                  <a:pt x="1809797" y="1592496"/>
                </a:lnTo>
                <a:lnTo>
                  <a:pt x="1858941" y="1534419"/>
                </a:lnTo>
                <a:lnTo>
                  <a:pt x="1903294" y="1472843"/>
                </a:lnTo>
                <a:lnTo>
                  <a:pt x="1942592" y="1408016"/>
                </a:lnTo>
                <a:lnTo>
                  <a:pt x="1976569" y="1340187"/>
                </a:lnTo>
                <a:lnTo>
                  <a:pt x="2004963" y="1269603"/>
                </a:lnTo>
                <a:lnTo>
                  <a:pt x="2027507" y="1196513"/>
                </a:lnTo>
                <a:lnTo>
                  <a:pt x="2043937" y="1121166"/>
                </a:lnTo>
                <a:lnTo>
                  <a:pt x="2053990" y="1043809"/>
                </a:lnTo>
                <a:lnTo>
                  <a:pt x="2057399" y="964691"/>
                </a:lnTo>
                <a:lnTo>
                  <a:pt x="2053990" y="885575"/>
                </a:lnTo>
                <a:lnTo>
                  <a:pt x="2043937" y="808219"/>
                </a:lnTo>
                <a:lnTo>
                  <a:pt x="2027507" y="732873"/>
                </a:lnTo>
                <a:lnTo>
                  <a:pt x="2004963" y="659784"/>
                </a:lnTo>
                <a:lnTo>
                  <a:pt x="1976569" y="589200"/>
                </a:lnTo>
                <a:lnTo>
                  <a:pt x="1942592" y="521371"/>
                </a:lnTo>
                <a:lnTo>
                  <a:pt x="1903294" y="456544"/>
                </a:lnTo>
                <a:lnTo>
                  <a:pt x="1858941" y="394968"/>
                </a:lnTo>
                <a:lnTo>
                  <a:pt x="1809797" y="336890"/>
                </a:lnTo>
                <a:lnTo>
                  <a:pt x="1756128" y="282561"/>
                </a:lnTo>
                <a:lnTo>
                  <a:pt x="1698196" y="232226"/>
                </a:lnTo>
                <a:lnTo>
                  <a:pt x="1636268" y="186136"/>
                </a:lnTo>
                <a:lnTo>
                  <a:pt x="1570607" y="144538"/>
                </a:lnTo>
                <a:lnTo>
                  <a:pt x="1501478" y="107681"/>
                </a:lnTo>
                <a:lnTo>
                  <a:pt x="1429147" y="75813"/>
                </a:lnTo>
                <a:lnTo>
                  <a:pt x="1353876" y="49183"/>
                </a:lnTo>
                <a:lnTo>
                  <a:pt x="1275932" y="28037"/>
                </a:lnTo>
                <a:lnTo>
                  <a:pt x="1195578" y="12626"/>
                </a:lnTo>
                <a:lnTo>
                  <a:pt x="1113079" y="3198"/>
                </a:lnTo>
                <a:lnTo>
                  <a:pt x="1028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7819" y="3043427"/>
            <a:ext cx="2057400" cy="1929764"/>
          </a:xfrm>
          <a:custGeom>
            <a:avLst/>
            <a:gdLst/>
            <a:ahLst/>
            <a:cxnLst/>
            <a:rect l="l" t="t" r="r" b="b"/>
            <a:pathLst>
              <a:path w="2057400" h="1929764">
                <a:moveTo>
                  <a:pt x="0" y="964691"/>
                </a:moveTo>
                <a:lnTo>
                  <a:pt x="3409" y="885575"/>
                </a:lnTo>
                <a:lnTo>
                  <a:pt x="13461" y="808219"/>
                </a:lnTo>
                <a:lnTo>
                  <a:pt x="29892" y="732873"/>
                </a:lnTo>
                <a:lnTo>
                  <a:pt x="52436" y="659784"/>
                </a:lnTo>
                <a:lnTo>
                  <a:pt x="80830" y="589200"/>
                </a:lnTo>
                <a:lnTo>
                  <a:pt x="114807" y="521371"/>
                </a:lnTo>
                <a:lnTo>
                  <a:pt x="154105" y="456544"/>
                </a:lnTo>
                <a:lnTo>
                  <a:pt x="198458" y="394968"/>
                </a:lnTo>
                <a:lnTo>
                  <a:pt x="247602" y="336890"/>
                </a:lnTo>
                <a:lnTo>
                  <a:pt x="301271" y="282561"/>
                </a:lnTo>
                <a:lnTo>
                  <a:pt x="359203" y="232226"/>
                </a:lnTo>
                <a:lnTo>
                  <a:pt x="421131" y="186136"/>
                </a:lnTo>
                <a:lnTo>
                  <a:pt x="486792" y="144538"/>
                </a:lnTo>
                <a:lnTo>
                  <a:pt x="555920" y="107681"/>
                </a:lnTo>
                <a:lnTo>
                  <a:pt x="628252" y="75813"/>
                </a:lnTo>
                <a:lnTo>
                  <a:pt x="703523" y="49183"/>
                </a:lnTo>
                <a:lnTo>
                  <a:pt x="781467" y="28037"/>
                </a:lnTo>
                <a:lnTo>
                  <a:pt x="861821" y="12626"/>
                </a:lnTo>
                <a:lnTo>
                  <a:pt x="944320" y="3198"/>
                </a:lnTo>
                <a:lnTo>
                  <a:pt x="1028699" y="0"/>
                </a:lnTo>
                <a:lnTo>
                  <a:pt x="1113079" y="3198"/>
                </a:lnTo>
                <a:lnTo>
                  <a:pt x="1195578" y="12626"/>
                </a:lnTo>
                <a:lnTo>
                  <a:pt x="1275932" y="28037"/>
                </a:lnTo>
                <a:lnTo>
                  <a:pt x="1353876" y="49183"/>
                </a:lnTo>
                <a:lnTo>
                  <a:pt x="1429147" y="75813"/>
                </a:lnTo>
                <a:lnTo>
                  <a:pt x="1501478" y="107681"/>
                </a:lnTo>
                <a:lnTo>
                  <a:pt x="1570607" y="144538"/>
                </a:lnTo>
                <a:lnTo>
                  <a:pt x="1636268" y="186136"/>
                </a:lnTo>
                <a:lnTo>
                  <a:pt x="1698196" y="232226"/>
                </a:lnTo>
                <a:lnTo>
                  <a:pt x="1756128" y="282561"/>
                </a:lnTo>
                <a:lnTo>
                  <a:pt x="1809797" y="336890"/>
                </a:lnTo>
                <a:lnTo>
                  <a:pt x="1858941" y="394968"/>
                </a:lnTo>
                <a:lnTo>
                  <a:pt x="1903294" y="456544"/>
                </a:lnTo>
                <a:lnTo>
                  <a:pt x="1942592" y="521371"/>
                </a:lnTo>
                <a:lnTo>
                  <a:pt x="1976569" y="589200"/>
                </a:lnTo>
                <a:lnTo>
                  <a:pt x="2004963" y="659784"/>
                </a:lnTo>
                <a:lnTo>
                  <a:pt x="2027507" y="732873"/>
                </a:lnTo>
                <a:lnTo>
                  <a:pt x="2043937" y="808219"/>
                </a:lnTo>
                <a:lnTo>
                  <a:pt x="2053990" y="885575"/>
                </a:lnTo>
                <a:lnTo>
                  <a:pt x="2057399" y="964691"/>
                </a:lnTo>
                <a:lnTo>
                  <a:pt x="2053990" y="1043809"/>
                </a:lnTo>
                <a:lnTo>
                  <a:pt x="2043937" y="1121166"/>
                </a:lnTo>
                <a:lnTo>
                  <a:pt x="2027507" y="1196513"/>
                </a:lnTo>
                <a:lnTo>
                  <a:pt x="2004963" y="1269603"/>
                </a:lnTo>
                <a:lnTo>
                  <a:pt x="1976569" y="1340187"/>
                </a:lnTo>
                <a:lnTo>
                  <a:pt x="1942592" y="1408016"/>
                </a:lnTo>
                <a:lnTo>
                  <a:pt x="1903294" y="1472843"/>
                </a:lnTo>
                <a:lnTo>
                  <a:pt x="1858941" y="1534419"/>
                </a:lnTo>
                <a:lnTo>
                  <a:pt x="1809797" y="1592496"/>
                </a:lnTo>
                <a:lnTo>
                  <a:pt x="1756128" y="1646826"/>
                </a:lnTo>
                <a:lnTo>
                  <a:pt x="1698196" y="1697160"/>
                </a:lnTo>
                <a:lnTo>
                  <a:pt x="1636268" y="1743249"/>
                </a:lnTo>
                <a:lnTo>
                  <a:pt x="1570607" y="1784847"/>
                </a:lnTo>
                <a:lnTo>
                  <a:pt x="1501478" y="1821703"/>
                </a:lnTo>
                <a:lnTo>
                  <a:pt x="1429147" y="1853571"/>
                </a:lnTo>
                <a:lnTo>
                  <a:pt x="1353876" y="1880201"/>
                </a:lnTo>
                <a:lnTo>
                  <a:pt x="1275932" y="1901346"/>
                </a:lnTo>
                <a:lnTo>
                  <a:pt x="1195578" y="1916757"/>
                </a:lnTo>
                <a:lnTo>
                  <a:pt x="1113079" y="1926185"/>
                </a:lnTo>
                <a:lnTo>
                  <a:pt x="1028699" y="1929383"/>
                </a:lnTo>
                <a:lnTo>
                  <a:pt x="944320" y="1926185"/>
                </a:lnTo>
                <a:lnTo>
                  <a:pt x="861821" y="1916757"/>
                </a:lnTo>
                <a:lnTo>
                  <a:pt x="781467" y="1901346"/>
                </a:lnTo>
                <a:lnTo>
                  <a:pt x="703523" y="1880201"/>
                </a:lnTo>
                <a:lnTo>
                  <a:pt x="628252" y="1853571"/>
                </a:lnTo>
                <a:lnTo>
                  <a:pt x="555920" y="1821703"/>
                </a:lnTo>
                <a:lnTo>
                  <a:pt x="486792" y="1784847"/>
                </a:lnTo>
                <a:lnTo>
                  <a:pt x="421131" y="1743249"/>
                </a:lnTo>
                <a:lnTo>
                  <a:pt x="359203" y="1697160"/>
                </a:lnTo>
                <a:lnTo>
                  <a:pt x="301271" y="1646826"/>
                </a:lnTo>
                <a:lnTo>
                  <a:pt x="247602" y="1592496"/>
                </a:lnTo>
                <a:lnTo>
                  <a:pt x="198458" y="1534419"/>
                </a:lnTo>
                <a:lnTo>
                  <a:pt x="154105" y="1472843"/>
                </a:lnTo>
                <a:lnTo>
                  <a:pt x="114807" y="1408016"/>
                </a:lnTo>
                <a:lnTo>
                  <a:pt x="80830" y="1340187"/>
                </a:lnTo>
                <a:lnTo>
                  <a:pt x="52436" y="1269603"/>
                </a:lnTo>
                <a:lnTo>
                  <a:pt x="29892" y="1196513"/>
                </a:lnTo>
                <a:lnTo>
                  <a:pt x="13461" y="1121166"/>
                </a:lnTo>
                <a:lnTo>
                  <a:pt x="3409" y="1043809"/>
                </a:lnTo>
                <a:lnTo>
                  <a:pt x="0" y="964691"/>
                </a:lnTo>
                <a:close/>
              </a:path>
            </a:pathLst>
          </a:custGeom>
          <a:ln w="914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51219" y="3759708"/>
            <a:ext cx="1828800" cy="2426335"/>
          </a:xfrm>
          <a:custGeom>
            <a:avLst/>
            <a:gdLst/>
            <a:ahLst/>
            <a:cxnLst/>
            <a:rect l="l" t="t" r="r" b="b"/>
            <a:pathLst>
              <a:path w="1828800" h="2426335">
                <a:moveTo>
                  <a:pt x="914399" y="0"/>
                </a:moveTo>
                <a:lnTo>
                  <a:pt x="839411" y="4021"/>
                </a:lnTo>
                <a:lnTo>
                  <a:pt x="766090" y="15878"/>
                </a:lnTo>
                <a:lnTo>
                  <a:pt x="694674" y="35258"/>
                </a:lnTo>
                <a:lnTo>
                  <a:pt x="625396" y="61849"/>
                </a:lnTo>
                <a:lnTo>
                  <a:pt x="558494" y="95338"/>
                </a:lnTo>
                <a:lnTo>
                  <a:pt x="494201" y="135413"/>
                </a:lnTo>
                <a:lnTo>
                  <a:pt x="432753" y="181762"/>
                </a:lnTo>
                <a:lnTo>
                  <a:pt x="374387" y="234073"/>
                </a:lnTo>
                <a:lnTo>
                  <a:pt x="319337" y="292032"/>
                </a:lnTo>
                <a:lnTo>
                  <a:pt x="267839" y="355328"/>
                </a:lnTo>
                <a:lnTo>
                  <a:pt x="220128" y="423649"/>
                </a:lnTo>
                <a:lnTo>
                  <a:pt x="176439" y="496682"/>
                </a:lnTo>
                <a:lnTo>
                  <a:pt x="137009" y="574114"/>
                </a:lnTo>
                <a:lnTo>
                  <a:pt x="102072" y="655634"/>
                </a:lnTo>
                <a:lnTo>
                  <a:pt x="71864" y="740930"/>
                </a:lnTo>
                <a:lnTo>
                  <a:pt x="46621" y="829688"/>
                </a:lnTo>
                <a:lnTo>
                  <a:pt x="26577" y="921597"/>
                </a:lnTo>
                <a:lnTo>
                  <a:pt x="11969" y="1016344"/>
                </a:lnTo>
                <a:lnTo>
                  <a:pt x="3031" y="1113617"/>
                </a:lnTo>
                <a:lnTo>
                  <a:pt x="0" y="1213103"/>
                </a:lnTo>
                <a:lnTo>
                  <a:pt x="3031" y="1312597"/>
                </a:lnTo>
                <a:lnTo>
                  <a:pt x="11969" y="1409875"/>
                </a:lnTo>
                <a:lnTo>
                  <a:pt x="26577" y="1504626"/>
                </a:lnTo>
                <a:lnTo>
                  <a:pt x="46621" y="1596538"/>
                </a:lnTo>
                <a:lnTo>
                  <a:pt x="71864" y="1685298"/>
                </a:lnTo>
                <a:lnTo>
                  <a:pt x="102072" y="1770594"/>
                </a:lnTo>
                <a:lnTo>
                  <a:pt x="137009" y="1852114"/>
                </a:lnTo>
                <a:lnTo>
                  <a:pt x="176439" y="1929546"/>
                </a:lnTo>
                <a:lnTo>
                  <a:pt x="220128" y="2002578"/>
                </a:lnTo>
                <a:lnTo>
                  <a:pt x="267839" y="2070897"/>
                </a:lnTo>
                <a:lnTo>
                  <a:pt x="319337" y="2134191"/>
                </a:lnTo>
                <a:lnTo>
                  <a:pt x="374387" y="2192148"/>
                </a:lnTo>
                <a:lnTo>
                  <a:pt x="432753" y="2244456"/>
                </a:lnTo>
                <a:lnTo>
                  <a:pt x="494201" y="2290803"/>
                </a:lnTo>
                <a:lnTo>
                  <a:pt x="558494" y="2330876"/>
                </a:lnTo>
                <a:lnTo>
                  <a:pt x="625396" y="2364363"/>
                </a:lnTo>
                <a:lnTo>
                  <a:pt x="694674" y="2390951"/>
                </a:lnTo>
                <a:lnTo>
                  <a:pt x="766090" y="2410330"/>
                </a:lnTo>
                <a:lnTo>
                  <a:pt x="839411" y="2422186"/>
                </a:lnTo>
                <a:lnTo>
                  <a:pt x="914399" y="2426207"/>
                </a:lnTo>
                <a:lnTo>
                  <a:pt x="989388" y="2422186"/>
                </a:lnTo>
                <a:lnTo>
                  <a:pt x="1062708" y="2410330"/>
                </a:lnTo>
                <a:lnTo>
                  <a:pt x="1134125" y="2390951"/>
                </a:lnTo>
                <a:lnTo>
                  <a:pt x="1203403" y="2364363"/>
                </a:lnTo>
                <a:lnTo>
                  <a:pt x="1270305" y="2330876"/>
                </a:lnTo>
                <a:lnTo>
                  <a:pt x="1334598" y="2290803"/>
                </a:lnTo>
                <a:lnTo>
                  <a:pt x="1396046" y="2244456"/>
                </a:lnTo>
                <a:lnTo>
                  <a:pt x="1454412" y="2192148"/>
                </a:lnTo>
                <a:lnTo>
                  <a:pt x="1509462" y="2134191"/>
                </a:lnTo>
                <a:lnTo>
                  <a:pt x="1560960" y="2070897"/>
                </a:lnTo>
                <a:lnTo>
                  <a:pt x="1608671" y="2002578"/>
                </a:lnTo>
                <a:lnTo>
                  <a:pt x="1652360" y="1929546"/>
                </a:lnTo>
                <a:lnTo>
                  <a:pt x="1691790" y="1852114"/>
                </a:lnTo>
                <a:lnTo>
                  <a:pt x="1726727" y="1770594"/>
                </a:lnTo>
                <a:lnTo>
                  <a:pt x="1756935" y="1685298"/>
                </a:lnTo>
                <a:lnTo>
                  <a:pt x="1782178" y="1596538"/>
                </a:lnTo>
                <a:lnTo>
                  <a:pt x="1802222" y="1504626"/>
                </a:lnTo>
                <a:lnTo>
                  <a:pt x="1816830" y="1409875"/>
                </a:lnTo>
                <a:lnTo>
                  <a:pt x="1825768" y="1312597"/>
                </a:lnTo>
                <a:lnTo>
                  <a:pt x="1828799" y="1213103"/>
                </a:lnTo>
                <a:lnTo>
                  <a:pt x="1825768" y="1113617"/>
                </a:lnTo>
                <a:lnTo>
                  <a:pt x="1816830" y="1016344"/>
                </a:lnTo>
                <a:lnTo>
                  <a:pt x="1802222" y="921597"/>
                </a:lnTo>
                <a:lnTo>
                  <a:pt x="1782178" y="829688"/>
                </a:lnTo>
                <a:lnTo>
                  <a:pt x="1756935" y="740930"/>
                </a:lnTo>
                <a:lnTo>
                  <a:pt x="1726727" y="655634"/>
                </a:lnTo>
                <a:lnTo>
                  <a:pt x="1691790" y="574114"/>
                </a:lnTo>
                <a:lnTo>
                  <a:pt x="1652360" y="496682"/>
                </a:lnTo>
                <a:lnTo>
                  <a:pt x="1608671" y="423649"/>
                </a:lnTo>
                <a:lnTo>
                  <a:pt x="1560960" y="355328"/>
                </a:lnTo>
                <a:lnTo>
                  <a:pt x="1509462" y="292032"/>
                </a:lnTo>
                <a:lnTo>
                  <a:pt x="1454412" y="234073"/>
                </a:lnTo>
                <a:lnTo>
                  <a:pt x="1396046" y="181762"/>
                </a:lnTo>
                <a:lnTo>
                  <a:pt x="1334598" y="135413"/>
                </a:lnTo>
                <a:lnTo>
                  <a:pt x="1270305" y="95338"/>
                </a:lnTo>
                <a:lnTo>
                  <a:pt x="1203403" y="61849"/>
                </a:lnTo>
                <a:lnTo>
                  <a:pt x="1134125" y="35258"/>
                </a:lnTo>
                <a:lnTo>
                  <a:pt x="1062708" y="15878"/>
                </a:lnTo>
                <a:lnTo>
                  <a:pt x="989388" y="4021"/>
                </a:lnTo>
                <a:lnTo>
                  <a:pt x="9143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51219" y="3759708"/>
            <a:ext cx="1828800" cy="2426335"/>
          </a:xfrm>
          <a:custGeom>
            <a:avLst/>
            <a:gdLst/>
            <a:ahLst/>
            <a:cxnLst/>
            <a:rect l="l" t="t" r="r" b="b"/>
            <a:pathLst>
              <a:path w="1828800" h="2426335">
                <a:moveTo>
                  <a:pt x="0" y="1213103"/>
                </a:moveTo>
                <a:lnTo>
                  <a:pt x="3031" y="1113617"/>
                </a:lnTo>
                <a:lnTo>
                  <a:pt x="11969" y="1016344"/>
                </a:lnTo>
                <a:lnTo>
                  <a:pt x="26577" y="921597"/>
                </a:lnTo>
                <a:lnTo>
                  <a:pt x="46621" y="829688"/>
                </a:lnTo>
                <a:lnTo>
                  <a:pt x="71864" y="740930"/>
                </a:lnTo>
                <a:lnTo>
                  <a:pt x="102072" y="655634"/>
                </a:lnTo>
                <a:lnTo>
                  <a:pt x="137009" y="574114"/>
                </a:lnTo>
                <a:lnTo>
                  <a:pt x="176439" y="496682"/>
                </a:lnTo>
                <a:lnTo>
                  <a:pt x="220128" y="423649"/>
                </a:lnTo>
                <a:lnTo>
                  <a:pt x="267839" y="355328"/>
                </a:lnTo>
                <a:lnTo>
                  <a:pt x="319337" y="292032"/>
                </a:lnTo>
                <a:lnTo>
                  <a:pt x="374387" y="234073"/>
                </a:lnTo>
                <a:lnTo>
                  <a:pt x="432753" y="181762"/>
                </a:lnTo>
                <a:lnTo>
                  <a:pt x="494201" y="135413"/>
                </a:lnTo>
                <a:lnTo>
                  <a:pt x="558494" y="95338"/>
                </a:lnTo>
                <a:lnTo>
                  <a:pt x="625396" y="61849"/>
                </a:lnTo>
                <a:lnTo>
                  <a:pt x="694674" y="35258"/>
                </a:lnTo>
                <a:lnTo>
                  <a:pt x="766090" y="15878"/>
                </a:lnTo>
                <a:lnTo>
                  <a:pt x="839411" y="4021"/>
                </a:lnTo>
                <a:lnTo>
                  <a:pt x="914399" y="0"/>
                </a:lnTo>
                <a:lnTo>
                  <a:pt x="989388" y="4021"/>
                </a:lnTo>
                <a:lnTo>
                  <a:pt x="1062708" y="15878"/>
                </a:lnTo>
                <a:lnTo>
                  <a:pt x="1134125" y="35258"/>
                </a:lnTo>
                <a:lnTo>
                  <a:pt x="1203403" y="61849"/>
                </a:lnTo>
                <a:lnTo>
                  <a:pt x="1270305" y="95338"/>
                </a:lnTo>
                <a:lnTo>
                  <a:pt x="1334598" y="135413"/>
                </a:lnTo>
                <a:lnTo>
                  <a:pt x="1396046" y="181762"/>
                </a:lnTo>
                <a:lnTo>
                  <a:pt x="1454412" y="234073"/>
                </a:lnTo>
                <a:lnTo>
                  <a:pt x="1509462" y="292032"/>
                </a:lnTo>
                <a:lnTo>
                  <a:pt x="1560960" y="355328"/>
                </a:lnTo>
                <a:lnTo>
                  <a:pt x="1608671" y="423649"/>
                </a:lnTo>
                <a:lnTo>
                  <a:pt x="1652360" y="496682"/>
                </a:lnTo>
                <a:lnTo>
                  <a:pt x="1691790" y="574114"/>
                </a:lnTo>
                <a:lnTo>
                  <a:pt x="1726727" y="655634"/>
                </a:lnTo>
                <a:lnTo>
                  <a:pt x="1756935" y="740930"/>
                </a:lnTo>
                <a:lnTo>
                  <a:pt x="1782178" y="829688"/>
                </a:lnTo>
                <a:lnTo>
                  <a:pt x="1802222" y="921597"/>
                </a:lnTo>
                <a:lnTo>
                  <a:pt x="1816830" y="1016344"/>
                </a:lnTo>
                <a:lnTo>
                  <a:pt x="1825768" y="1113617"/>
                </a:lnTo>
                <a:lnTo>
                  <a:pt x="1828799" y="1213103"/>
                </a:lnTo>
                <a:lnTo>
                  <a:pt x="1825768" y="1312597"/>
                </a:lnTo>
                <a:lnTo>
                  <a:pt x="1816830" y="1409875"/>
                </a:lnTo>
                <a:lnTo>
                  <a:pt x="1802222" y="1504626"/>
                </a:lnTo>
                <a:lnTo>
                  <a:pt x="1782178" y="1596538"/>
                </a:lnTo>
                <a:lnTo>
                  <a:pt x="1756935" y="1685298"/>
                </a:lnTo>
                <a:lnTo>
                  <a:pt x="1726727" y="1770594"/>
                </a:lnTo>
                <a:lnTo>
                  <a:pt x="1691790" y="1852114"/>
                </a:lnTo>
                <a:lnTo>
                  <a:pt x="1652360" y="1929546"/>
                </a:lnTo>
                <a:lnTo>
                  <a:pt x="1608671" y="2002578"/>
                </a:lnTo>
                <a:lnTo>
                  <a:pt x="1560960" y="2070897"/>
                </a:lnTo>
                <a:lnTo>
                  <a:pt x="1509462" y="2134191"/>
                </a:lnTo>
                <a:lnTo>
                  <a:pt x="1454412" y="2192148"/>
                </a:lnTo>
                <a:lnTo>
                  <a:pt x="1396046" y="2244456"/>
                </a:lnTo>
                <a:lnTo>
                  <a:pt x="1334598" y="2290803"/>
                </a:lnTo>
                <a:lnTo>
                  <a:pt x="1270305" y="2330876"/>
                </a:lnTo>
                <a:lnTo>
                  <a:pt x="1203403" y="2364363"/>
                </a:lnTo>
                <a:lnTo>
                  <a:pt x="1134125" y="2390951"/>
                </a:lnTo>
                <a:lnTo>
                  <a:pt x="1062708" y="2410330"/>
                </a:lnTo>
                <a:lnTo>
                  <a:pt x="989388" y="2422186"/>
                </a:lnTo>
                <a:lnTo>
                  <a:pt x="914399" y="2426207"/>
                </a:lnTo>
                <a:lnTo>
                  <a:pt x="839411" y="2422186"/>
                </a:lnTo>
                <a:lnTo>
                  <a:pt x="766090" y="2410330"/>
                </a:lnTo>
                <a:lnTo>
                  <a:pt x="694674" y="2390951"/>
                </a:lnTo>
                <a:lnTo>
                  <a:pt x="625396" y="2364363"/>
                </a:lnTo>
                <a:lnTo>
                  <a:pt x="558494" y="2330876"/>
                </a:lnTo>
                <a:lnTo>
                  <a:pt x="494201" y="2290803"/>
                </a:lnTo>
                <a:lnTo>
                  <a:pt x="432753" y="2244456"/>
                </a:lnTo>
                <a:lnTo>
                  <a:pt x="374387" y="2192148"/>
                </a:lnTo>
                <a:lnTo>
                  <a:pt x="319337" y="2134191"/>
                </a:lnTo>
                <a:lnTo>
                  <a:pt x="267839" y="2070897"/>
                </a:lnTo>
                <a:lnTo>
                  <a:pt x="220128" y="2002578"/>
                </a:lnTo>
                <a:lnTo>
                  <a:pt x="176439" y="1929546"/>
                </a:lnTo>
                <a:lnTo>
                  <a:pt x="137009" y="1852114"/>
                </a:lnTo>
                <a:lnTo>
                  <a:pt x="102072" y="1770594"/>
                </a:lnTo>
                <a:lnTo>
                  <a:pt x="71864" y="1685298"/>
                </a:lnTo>
                <a:lnTo>
                  <a:pt x="46621" y="1596538"/>
                </a:lnTo>
                <a:lnTo>
                  <a:pt x="26577" y="1504626"/>
                </a:lnTo>
                <a:lnTo>
                  <a:pt x="11969" y="1409875"/>
                </a:lnTo>
                <a:lnTo>
                  <a:pt x="3031" y="1312597"/>
                </a:lnTo>
                <a:lnTo>
                  <a:pt x="0" y="1213103"/>
                </a:lnTo>
                <a:close/>
              </a:path>
            </a:pathLst>
          </a:custGeom>
          <a:ln w="914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2219" y="4043172"/>
            <a:ext cx="914400" cy="859790"/>
          </a:xfrm>
          <a:custGeom>
            <a:avLst/>
            <a:gdLst/>
            <a:ahLst/>
            <a:cxnLst/>
            <a:rect l="l" t="t" r="r" b="b"/>
            <a:pathLst>
              <a:path w="914400" h="859789">
                <a:moveTo>
                  <a:pt x="436918" y="621791"/>
                </a:moveTo>
                <a:lnTo>
                  <a:pt x="326654" y="621791"/>
                </a:lnTo>
                <a:lnTo>
                  <a:pt x="359145" y="859535"/>
                </a:lnTo>
                <a:lnTo>
                  <a:pt x="436918" y="621791"/>
                </a:lnTo>
                <a:close/>
              </a:path>
              <a:path w="914400" h="859789">
                <a:moveTo>
                  <a:pt x="590515" y="594359"/>
                </a:moveTo>
                <a:lnTo>
                  <a:pt x="445891" y="594359"/>
                </a:lnTo>
                <a:lnTo>
                  <a:pt x="560831" y="785372"/>
                </a:lnTo>
                <a:lnTo>
                  <a:pt x="590515" y="594359"/>
                </a:lnTo>
                <a:close/>
              </a:path>
              <a:path w="914400" h="859789">
                <a:moveTo>
                  <a:pt x="729003" y="575309"/>
                </a:moveTo>
                <a:lnTo>
                  <a:pt x="593476" y="575309"/>
                </a:lnTo>
                <a:lnTo>
                  <a:pt x="768095" y="720089"/>
                </a:lnTo>
                <a:lnTo>
                  <a:pt x="729003" y="575309"/>
                </a:lnTo>
                <a:close/>
              </a:path>
              <a:path w="914400" h="859789">
                <a:moveTo>
                  <a:pt x="723412" y="554604"/>
                </a:moveTo>
                <a:lnTo>
                  <a:pt x="239908" y="554604"/>
                </a:lnTo>
                <a:lnTo>
                  <a:pt x="201564" y="701039"/>
                </a:lnTo>
                <a:lnTo>
                  <a:pt x="326654" y="621791"/>
                </a:lnTo>
                <a:lnTo>
                  <a:pt x="436918" y="621791"/>
                </a:lnTo>
                <a:lnTo>
                  <a:pt x="445891" y="594359"/>
                </a:lnTo>
                <a:lnTo>
                  <a:pt x="590515" y="594359"/>
                </a:lnTo>
                <a:lnTo>
                  <a:pt x="593476" y="575309"/>
                </a:lnTo>
                <a:lnTo>
                  <a:pt x="729003" y="575309"/>
                </a:lnTo>
                <a:lnTo>
                  <a:pt x="723412" y="554604"/>
                </a:lnTo>
                <a:close/>
              </a:path>
              <a:path w="914400" h="859789">
                <a:moveTo>
                  <a:pt x="15636" y="91308"/>
                </a:moveTo>
                <a:lnTo>
                  <a:pt x="195833" y="303144"/>
                </a:lnTo>
                <a:lnTo>
                  <a:pt x="0" y="342768"/>
                </a:lnTo>
                <a:lnTo>
                  <a:pt x="157612" y="468498"/>
                </a:lnTo>
                <a:lnTo>
                  <a:pt x="5730" y="580512"/>
                </a:lnTo>
                <a:lnTo>
                  <a:pt x="239908" y="554604"/>
                </a:lnTo>
                <a:lnTo>
                  <a:pt x="723412" y="554604"/>
                </a:lnTo>
                <a:lnTo>
                  <a:pt x="712713" y="514980"/>
                </a:lnTo>
                <a:lnTo>
                  <a:pt x="893503" y="514980"/>
                </a:lnTo>
                <a:lnTo>
                  <a:pt x="745357" y="416813"/>
                </a:lnTo>
                <a:lnTo>
                  <a:pt x="893063" y="323849"/>
                </a:lnTo>
                <a:lnTo>
                  <a:pt x="707014" y="291083"/>
                </a:lnTo>
                <a:lnTo>
                  <a:pt x="731802" y="251459"/>
                </a:lnTo>
                <a:lnTo>
                  <a:pt x="309493" y="251459"/>
                </a:lnTo>
                <a:lnTo>
                  <a:pt x="15636" y="91308"/>
                </a:lnTo>
                <a:close/>
              </a:path>
              <a:path w="914400" h="859789">
                <a:moveTo>
                  <a:pt x="893503" y="514980"/>
                </a:moveTo>
                <a:lnTo>
                  <a:pt x="712713" y="514980"/>
                </a:lnTo>
                <a:lnTo>
                  <a:pt x="914399" y="528827"/>
                </a:lnTo>
                <a:lnTo>
                  <a:pt x="893503" y="514980"/>
                </a:lnTo>
                <a:close/>
              </a:path>
              <a:path w="914400" h="859789">
                <a:moveTo>
                  <a:pt x="353567" y="91308"/>
                </a:moveTo>
                <a:lnTo>
                  <a:pt x="309493" y="251459"/>
                </a:lnTo>
                <a:lnTo>
                  <a:pt x="731802" y="251459"/>
                </a:lnTo>
                <a:lnTo>
                  <a:pt x="744755" y="230754"/>
                </a:lnTo>
                <a:lnTo>
                  <a:pt x="457199" y="230754"/>
                </a:lnTo>
                <a:lnTo>
                  <a:pt x="353567" y="91308"/>
                </a:lnTo>
                <a:close/>
              </a:path>
              <a:path w="914400" h="859789">
                <a:moveTo>
                  <a:pt x="614812" y="0"/>
                </a:moveTo>
                <a:lnTo>
                  <a:pt x="457199" y="230754"/>
                </a:lnTo>
                <a:lnTo>
                  <a:pt x="744755" y="230754"/>
                </a:lnTo>
                <a:lnTo>
                  <a:pt x="756590" y="211835"/>
                </a:lnTo>
                <a:lnTo>
                  <a:pt x="599175" y="211835"/>
                </a:lnTo>
                <a:lnTo>
                  <a:pt x="614812" y="0"/>
                </a:lnTo>
                <a:close/>
              </a:path>
              <a:path w="914400" h="859789">
                <a:moveTo>
                  <a:pt x="778123" y="177414"/>
                </a:moveTo>
                <a:lnTo>
                  <a:pt x="599175" y="211835"/>
                </a:lnTo>
                <a:lnTo>
                  <a:pt x="756590" y="211835"/>
                </a:lnTo>
                <a:lnTo>
                  <a:pt x="778123" y="17741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2219" y="4043172"/>
            <a:ext cx="914400" cy="859790"/>
          </a:xfrm>
          <a:custGeom>
            <a:avLst/>
            <a:gdLst/>
            <a:ahLst/>
            <a:cxnLst/>
            <a:rect l="l" t="t" r="r" b="b"/>
            <a:pathLst>
              <a:path w="914400" h="859789">
                <a:moveTo>
                  <a:pt x="457199" y="230754"/>
                </a:moveTo>
                <a:lnTo>
                  <a:pt x="614812" y="0"/>
                </a:lnTo>
                <a:lnTo>
                  <a:pt x="599175" y="211835"/>
                </a:lnTo>
                <a:lnTo>
                  <a:pt x="778123" y="177414"/>
                </a:lnTo>
                <a:lnTo>
                  <a:pt x="707014" y="291083"/>
                </a:lnTo>
                <a:lnTo>
                  <a:pt x="893063" y="323849"/>
                </a:lnTo>
                <a:lnTo>
                  <a:pt x="745357" y="416813"/>
                </a:lnTo>
                <a:lnTo>
                  <a:pt x="914399" y="528827"/>
                </a:lnTo>
                <a:lnTo>
                  <a:pt x="712713" y="514980"/>
                </a:lnTo>
                <a:lnTo>
                  <a:pt x="768095" y="720089"/>
                </a:lnTo>
                <a:lnTo>
                  <a:pt x="593476" y="575309"/>
                </a:lnTo>
                <a:lnTo>
                  <a:pt x="560831" y="785372"/>
                </a:lnTo>
                <a:lnTo>
                  <a:pt x="445891" y="594359"/>
                </a:lnTo>
                <a:lnTo>
                  <a:pt x="359145" y="859535"/>
                </a:lnTo>
                <a:lnTo>
                  <a:pt x="326654" y="621791"/>
                </a:lnTo>
                <a:lnTo>
                  <a:pt x="201564" y="701039"/>
                </a:lnTo>
                <a:lnTo>
                  <a:pt x="239908" y="554604"/>
                </a:lnTo>
                <a:lnTo>
                  <a:pt x="5730" y="580512"/>
                </a:lnTo>
                <a:lnTo>
                  <a:pt x="157612" y="468498"/>
                </a:lnTo>
                <a:lnTo>
                  <a:pt x="0" y="342768"/>
                </a:lnTo>
                <a:lnTo>
                  <a:pt x="195833" y="303144"/>
                </a:lnTo>
                <a:lnTo>
                  <a:pt x="15636" y="91308"/>
                </a:lnTo>
                <a:lnTo>
                  <a:pt x="309493" y="251459"/>
                </a:lnTo>
                <a:lnTo>
                  <a:pt x="353567" y="91308"/>
                </a:lnTo>
                <a:lnTo>
                  <a:pt x="457199" y="230754"/>
                </a:lnTo>
                <a:close/>
              </a:path>
            </a:pathLst>
          </a:custGeom>
          <a:ln w="914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63995" y="2606162"/>
            <a:ext cx="537845" cy="537845"/>
          </a:xfrm>
          <a:custGeom>
            <a:avLst/>
            <a:gdLst/>
            <a:ahLst/>
            <a:cxnLst/>
            <a:rect l="l" t="t" r="r" b="b"/>
            <a:pathLst>
              <a:path w="537845" h="537844">
                <a:moveTo>
                  <a:pt x="26913" y="457078"/>
                </a:moveTo>
                <a:lnTo>
                  <a:pt x="0" y="537850"/>
                </a:lnTo>
                <a:lnTo>
                  <a:pt x="80771" y="510936"/>
                </a:lnTo>
                <a:lnTo>
                  <a:pt x="67299" y="497464"/>
                </a:lnTo>
                <a:lnTo>
                  <a:pt x="49408" y="497464"/>
                </a:lnTo>
                <a:lnTo>
                  <a:pt x="40385" y="488441"/>
                </a:lnTo>
                <a:lnTo>
                  <a:pt x="49332" y="479497"/>
                </a:lnTo>
                <a:lnTo>
                  <a:pt x="26913" y="457078"/>
                </a:lnTo>
                <a:close/>
              </a:path>
              <a:path w="537845" h="537844">
                <a:moveTo>
                  <a:pt x="49332" y="479497"/>
                </a:moveTo>
                <a:lnTo>
                  <a:pt x="40385" y="488441"/>
                </a:lnTo>
                <a:lnTo>
                  <a:pt x="49408" y="497464"/>
                </a:lnTo>
                <a:lnTo>
                  <a:pt x="58352" y="488517"/>
                </a:lnTo>
                <a:lnTo>
                  <a:pt x="49332" y="479497"/>
                </a:lnTo>
                <a:close/>
              </a:path>
              <a:path w="537845" h="537844">
                <a:moveTo>
                  <a:pt x="58352" y="488517"/>
                </a:moveTo>
                <a:lnTo>
                  <a:pt x="49408" y="497464"/>
                </a:lnTo>
                <a:lnTo>
                  <a:pt x="67299" y="497464"/>
                </a:lnTo>
                <a:lnTo>
                  <a:pt x="58352" y="488517"/>
                </a:lnTo>
                <a:close/>
              </a:path>
              <a:path w="537845" h="537844">
                <a:moveTo>
                  <a:pt x="528949" y="0"/>
                </a:moveTo>
                <a:lnTo>
                  <a:pt x="49332" y="479497"/>
                </a:lnTo>
                <a:lnTo>
                  <a:pt x="58352" y="488517"/>
                </a:lnTo>
                <a:lnTo>
                  <a:pt x="537850" y="8900"/>
                </a:lnTo>
                <a:lnTo>
                  <a:pt x="52894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84882" y="4826004"/>
            <a:ext cx="6362700" cy="134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780" algn="ctr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Gill Sans MT"/>
                <a:cs typeface="Gill Sans MT"/>
              </a:rPr>
              <a:t>C</a:t>
            </a:r>
            <a:r>
              <a:rPr sz="2400" b="1" spc="-15" dirty="0">
                <a:solidFill>
                  <a:srgbClr val="FFFF00"/>
                </a:solidFill>
                <a:latin typeface="Gill Sans MT"/>
                <a:cs typeface="Gill Sans MT"/>
              </a:rPr>
              <a:t>o</a:t>
            </a:r>
            <a:r>
              <a:rPr sz="2400" b="1" spc="-5" dirty="0">
                <a:solidFill>
                  <a:srgbClr val="FFFF00"/>
                </a:solidFill>
                <a:latin typeface="Gill Sans MT"/>
                <a:cs typeface="Gill Sans MT"/>
              </a:rPr>
              <a:t>r</a:t>
            </a:r>
            <a:r>
              <a:rPr sz="2400" b="1" dirty="0">
                <a:solidFill>
                  <a:srgbClr val="FFFF00"/>
                </a:solidFill>
                <a:latin typeface="Gill Sans MT"/>
                <a:cs typeface="Gill Sans MT"/>
              </a:rPr>
              <a:t>e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Gill Sans MT"/>
                <a:cs typeface="Gill Sans MT"/>
              </a:rPr>
              <a:t>P</a:t>
            </a:r>
            <a:r>
              <a:rPr sz="2400" b="1" spc="-15" dirty="0">
                <a:solidFill>
                  <a:srgbClr val="FFFF00"/>
                </a:solidFill>
                <a:latin typeface="Gill Sans MT"/>
                <a:cs typeface="Gill Sans MT"/>
              </a:rPr>
              <a:t>oo</a:t>
            </a:r>
            <a:r>
              <a:rPr sz="2400" b="1" dirty="0">
                <a:solidFill>
                  <a:srgbClr val="FFFF00"/>
                </a:solidFill>
                <a:latin typeface="Gill Sans MT"/>
                <a:cs typeface="Gill Sans MT"/>
              </a:rPr>
              <a:t>r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695"/>
              </a:lnSpc>
            </a:pPr>
            <a:r>
              <a:rPr sz="2400" dirty="0">
                <a:latin typeface="Gill Sans MT"/>
                <a:cs typeface="Gill Sans MT"/>
              </a:rPr>
              <a:t>Se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15" dirty="0">
                <a:latin typeface="Gill Sans MT"/>
                <a:cs typeface="Gill Sans MT"/>
              </a:rPr>
              <a:t>u</a:t>
            </a:r>
            <a:r>
              <a:rPr sz="2400" spc="-5" dirty="0">
                <a:latin typeface="Gill Sans MT"/>
                <a:cs typeface="Gill Sans MT"/>
              </a:rPr>
              <a:t>rit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Gill Sans MT"/>
                <a:cs typeface="Gill Sans MT"/>
              </a:rPr>
              <a:t>P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-25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r</a:t>
            </a:r>
            <a:endParaRPr sz="2400">
              <a:latin typeface="Gill Sans MT"/>
              <a:cs typeface="Gill Sans MT"/>
            </a:endParaRPr>
          </a:p>
          <a:p>
            <a:pPr marR="5080" algn="r">
              <a:lnSpc>
                <a:spcPts val="2695"/>
              </a:lnSpc>
            </a:pPr>
            <a:r>
              <a:rPr sz="2400" spc="-15" dirty="0">
                <a:latin typeface="Gill Sans MT"/>
                <a:cs typeface="Gill Sans MT"/>
              </a:rPr>
              <a:t>Income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Gill Sans MT"/>
                <a:cs typeface="Gill Sans MT"/>
              </a:rPr>
              <a:t>P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-25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r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67378" y="2334760"/>
            <a:ext cx="193293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Gill Sans MT"/>
                <a:cs typeface="Gill Sans MT"/>
              </a:rPr>
              <a:t>Educ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ti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poor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57229" y="3161156"/>
            <a:ext cx="15303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He</a:t>
            </a:r>
            <a:r>
              <a:rPr sz="2400" spc="5" dirty="0">
                <a:latin typeface="Gill Sans MT"/>
                <a:cs typeface="Gill Sans MT"/>
              </a:rPr>
              <a:t>a</a:t>
            </a:r>
            <a:r>
              <a:rPr sz="2400" spc="-5" dirty="0">
                <a:latin typeface="Gill Sans MT"/>
                <a:cs typeface="Gill Sans MT"/>
              </a:rPr>
              <a:t>lt</a:t>
            </a: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Gill Sans MT"/>
                <a:cs typeface="Gill Sans MT"/>
              </a:rPr>
              <a:t>P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r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45195" y="3467343"/>
            <a:ext cx="597535" cy="277495"/>
          </a:xfrm>
          <a:custGeom>
            <a:avLst/>
            <a:gdLst/>
            <a:ahLst/>
            <a:cxnLst/>
            <a:rect l="l" t="t" r="r" b="b"/>
            <a:pathLst>
              <a:path w="597534" h="277495">
                <a:moveTo>
                  <a:pt x="53736" y="208025"/>
                </a:moveTo>
                <a:lnTo>
                  <a:pt x="0" y="274076"/>
                </a:lnTo>
                <a:lnTo>
                  <a:pt x="85100" y="277489"/>
                </a:lnTo>
                <a:lnTo>
                  <a:pt x="74379" y="253745"/>
                </a:lnTo>
                <a:lnTo>
                  <a:pt x="60441" y="253745"/>
                </a:lnTo>
                <a:lnTo>
                  <a:pt x="55260" y="242194"/>
                </a:lnTo>
                <a:lnTo>
                  <a:pt x="66809" y="236979"/>
                </a:lnTo>
                <a:lnTo>
                  <a:pt x="53736" y="208025"/>
                </a:lnTo>
                <a:close/>
              </a:path>
              <a:path w="597534" h="277495">
                <a:moveTo>
                  <a:pt x="66809" y="236979"/>
                </a:moveTo>
                <a:lnTo>
                  <a:pt x="55260" y="242194"/>
                </a:lnTo>
                <a:lnTo>
                  <a:pt x="60441" y="253745"/>
                </a:lnTo>
                <a:lnTo>
                  <a:pt x="72021" y="248522"/>
                </a:lnTo>
                <a:lnTo>
                  <a:pt x="66809" y="236979"/>
                </a:lnTo>
                <a:close/>
              </a:path>
              <a:path w="597534" h="277495">
                <a:moveTo>
                  <a:pt x="72021" y="248522"/>
                </a:moveTo>
                <a:lnTo>
                  <a:pt x="60441" y="253745"/>
                </a:lnTo>
                <a:lnTo>
                  <a:pt x="74379" y="253745"/>
                </a:lnTo>
                <a:lnTo>
                  <a:pt x="72021" y="248522"/>
                </a:lnTo>
                <a:close/>
              </a:path>
              <a:path w="597534" h="277495">
                <a:moveTo>
                  <a:pt x="591708" y="0"/>
                </a:moveTo>
                <a:lnTo>
                  <a:pt x="66809" y="236979"/>
                </a:lnTo>
                <a:lnTo>
                  <a:pt x="72021" y="248522"/>
                </a:lnTo>
                <a:lnTo>
                  <a:pt x="597042" y="11704"/>
                </a:lnTo>
                <a:lnTo>
                  <a:pt x="59170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5043" y="5487923"/>
            <a:ext cx="233045" cy="203200"/>
          </a:xfrm>
          <a:custGeom>
            <a:avLst/>
            <a:gdLst/>
            <a:ahLst/>
            <a:cxnLst/>
            <a:rect l="l" t="t" r="r" b="b"/>
            <a:pathLst>
              <a:path w="233045" h="203200">
                <a:moveTo>
                  <a:pt x="171031" y="45112"/>
                </a:moveTo>
                <a:lnTo>
                  <a:pt x="0" y="193322"/>
                </a:lnTo>
                <a:lnTo>
                  <a:pt x="8381" y="202917"/>
                </a:lnTo>
                <a:lnTo>
                  <a:pt x="179335" y="54708"/>
                </a:lnTo>
                <a:lnTo>
                  <a:pt x="171031" y="45112"/>
                </a:lnTo>
                <a:close/>
              </a:path>
              <a:path w="233045" h="203200">
                <a:moveTo>
                  <a:pt x="217507" y="36825"/>
                </a:moveTo>
                <a:lnTo>
                  <a:pt x="180593" y="36825"/>
                </a:lnTo>
                <a:lnTo>
                  <a:pt x="188975" y="46350"/>
                </a:lnTo>
                <a:lnTo>
                  <a:pt x="179335" y="54708"/>
                </a:lnTo>
                <a:lnTo>
                  <a:pt x="200131" y="78735"/>
                </a:lnTo>
                <a:lnTo>
                  <a:pt x="217507" y="36825"/>
                </a:lnTo>
                <a:close/>
              </a:path>
              <a:path w="233045" h="203200">
                <a:moveTo>
                  <a:pt x="180593" y="36825"/>
                </a:moveTo>
                <a:lnTo>
                  <a:pt x="171031" y="45112"/>
                </a:lnTo>
                <a:lnTo>
                  <a:pt x="179335" y="54708"/>
                </a:lnTo>
                <a:lnTo>
                  <a:pt x="188975" y="46350"/>
                </a:lnTo>
                <a:lnTo>
                  <a:pt x="180593" y="36825"/>
                </a:lnTo>
                <a:close/>
              </a:path>
              <a:path w="233045" h="203200">
                <a:moveTo>
                  <a:pt x="232775" y="0"/>
                </a:moveTo>
                <a:lnTo>
                  <a:pt x="150235" y="21086"/>
                </a:lnTo>
                <a:lnTo>
                  <a:pt x="171031" y="45112"/>
                </a:lnTo>
                <a:lnTo>
                  <a:pt x="180593" y="36825"/>
                </a:lnTo>
                <a:lnTo>
                  <a:pt x="217507" y="36825"/>
                </a:lnTo>
                <a:lnTo>
                  <a:pt x="232775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75219" y="5864352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4445"/>
                </a:lnTo>
                <a:lnTo>
                  <a:pt x="63489" y="44445"/>
                </a:lnTo>
                <a:lnTo>
                  <a:pt x="63489" y="31754"/>
                </a:lnTo>
                <a:lnTo>
                  <a:pt x="76199" y="31754"/>
                </a:lnTo>
                <a:lnTo>
                  <a:pt x="76199" y="0"/>
                </a:lnTo>
                <a:close/>
              </a:path>
              <a:path w="762000" h="76200">
                <a:moveTo>
                  <a:pt x="76199" y="31754"/>
                </a:moveTo>
                <a:lnTo>
                  <a:pt x="63489" y="31754"/>
                </a:lnTo>
                <a:lnTo>
                  <a:pt x="63489" y="44445"/>
                </a:lnTo>
                <a:lnTo>
                  <a:pt x="76199" y="44445"/>
                </a:lnTo>
                <a:lnTo>
                  <a:pt x="76199" y="31754"/>
                </a:lnTo>
                <a:close/>
              </a:path>
              <a:path w="762000" h="76200">
                <a:moveTo>
                  <a:pt x="761999" y="31754"/>
                </a:moveTo>
                <a:lnTo>
                  <a:pt x="76199" y="31754"/>
                </a:lnTo>
                <a:lnTo>
                  <a:pt x="76199" y="44445"/>
                </a:lnTo>
                <a:lnTo>
                  <a:pt x="761999" y="44445"/>
                </a:lnTo>
                <a:lnTo>
                  <a:pt x="761999" y="3175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17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9763" y="609855"/>
            <a:ext cx="8822690" cy="4952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indent="-356235">
              <a:lnSpc>
                <a:spcPct val="100000"/>
              </a:lnSpc>
              <a:buFont typeface="Gill Sans MT"/>
              <a:buAutoNum type="arabicPeriod" startAt="2"/>
              <a:tabLst>
                <a:tab pos="369570" algn="l"/>
              </a:tabLst>
            </a:pPr>
            <a:r>
              <a:rPr sz="2800" b="1" dirty="0">
                <a:latin typeface="Gill Sans MT"/>
                <a:cs typeface="Gill Sans MT"/>
              </a:rPr>
              <a:t>D</a:t>
            </a:r>
            <a:r>
              <a:rPr sz="2800" b="1" spc="10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fini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i</a:t>
            </a:r>
            <a:r>
              <a:rPr sz="2800" b="1" spc="15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n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f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114" dirty="0">
                <a:latin typeface="Gill Sans MT"/>
                <a:cs typeface="Gill Sans MT"/>
              </a:rPr>
              <a:t>o</a:t>
            </a:r>
            <a:r>
              <a:rPr sz="2800" b="1" spc="-40" dirty="0">
                <a:latin typeface="Gill Sans MT"/>
                <a:cs typeface="Gill Sans MT"/>
              </a:rPr>
              <a:t>v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spc="35" dirty="0">
                <a:latin typeface="Gill Sans MT"/>
                <a:cs typeface="Gill Sans MT"/>
              </a:rPr>
              <a:t>r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y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ill Sans MT"/>
                <a:cs typeface="Gill Sans MT"/>
              </a:rPr>
              <a:t>:</a:t>
            </a:r>
            <a:r>
              <a:rPr sz="2800" b="1" u="heavy" spc="-5" dirty="0">
                <a:latin typeface="Gill Sans MT"/>
                <a:cs typeface="Gill Sans MT"/>
              </a:rPr>
              <a:t>TYPES</a:t>
            </a:r>
            <a:r>
              <a:rPr sz="2800" b="1" u="heavy" spc="-25" dirty="0">
                <a:latin typeface="Gill Sans MT"/>
                <a:cs typeface="Gill Sans MT"/>
              </a:rPr>
              <a:t> </a:t>
            </a:r>
            <a:r>
              <a:rPr sz="2800" b="1" u="heavy" spc="-10" dirty="0">
                <a:latin typeface="Gill Sans MT"/>
                <a:cs typeface="Gill Sans MT"/>
              </a:rPr>
              <a:t>OF</a:t>
            </a:r>
            <a:r>
              <a:rPr sz="2800" b="1" u="heavy" dirty="0">
                <a:latin typeface="Gill Sans MT"/>
                <a:cs typeface="Gill Sans MT"/>
              </a:rPr>
              <a:t> P</a:t>
            </a:r>
            <a:r>
              <a:rPr sz="2800" b="1" u="heavy" spc="-195" dirty="0">
                <a:latin typeface="Gill Sans MT"/>
                <a:cs typeface="Gill Sans MT"/>
              </a:rPr>
              <a:t>O</a:t>
            </a:r>
            <a:r>
              <a:rPr sz="2800" b="1" u="heavy" spc="-5" dirty="0">
                <a:latin typeface="Gill Sans MT"/>
                <a:cs typeface="Gill Sans MT"/>
              </a:rPr>
              <a:t>V</a:t>
            </a:r>
            <a:r>
              <a:rPr sz="2800" b="1" u="heavy" spc="-15" dirty="0">
                <a:latin typeface="Gill Sans MT"/>
                <a:cs typeface="Gill Sans MT"/>
              </a:rPr>
              <a:t>E</a:t>
            </a:r>
            <a:r>
              <a:rPr sz="2800" b="1" u="heavy" spc="-175" dirty="0">
                <a:latin typeface="Gill Sans MT"/>
                <a:cs typeface="Gill Sans MT"/>
              </a:rPr>
              <a:t>R</a:t>
            </a:r>
            <a:r>
              <a:rPr sz="2800" b="1" u="heavy" spc="-5" dirty="0">
                <a:latin typeface="Gill Sans MT"/>
                <a:cs typeface="Gill Sans MT"/>
              </a:rPr>
              <a:t>TY</a:t>
            </a:r>
            <a:endParaRPr sz="28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800" spc="-1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ari</a:t>
            </a:r>
            <a:r>
              <a:rPr sz="2800" spc="5" dirty="0">
                <a:latin typeface="Gill Sans MT"/>
                <a:cs typeface="Gill Sans MT"/>
              </a:rPr>
              <a:t>ou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un</a:t>
            </a:r>
            <a:r>
              <a:rPr sz="2800" dirty="0">
                <a:latin typeface="Gill Sans MT"/>
                <a:cs typeface="Gill Sans MT"/>
              </a:rPr>
              <a:t>dersta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ding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f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55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</a:p>
          <a:p>
            <a:pPr marL="636270" lvl="1" indent="-259079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636905" algn="l"/>
              </a:tabLst>
            </a:pP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el</a:t>
            </a:r>
            <a:r>
              <a:rPr sz="2400" spc="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ti</a:t>
            </a:r>
            <a:r>
              <a:rPr sz="2400" spc="-5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v</a:t>
            </a:r>
            <a:r>
              <a:rPr sz="2400" spc="-25" dirty="0">
                <a:latin typeface="Gill Sans MT"/>
                <a:cs typeface="Gill Sans MT"/>
              </a:rPr>
              <a:t>s</a:t>
            </a:r>
            <a:r>
              <a:rPr sz="2400" spc="190" dirty="0">
                <a:latin typeface="Gill Sans MT"/>
                <a:cs typeface="Gill Sans MT"/>
              </a:rPr>
              <a:t>.</a:t>
            </a:r>
            <a:r>
              <a:rPr sz="2400" spc="-15" dirty="0">
                <a:latin typeface="Gill Sans MT"/>
                <a:cs typeface="Gill Sans MT"/>
              </a:rPr>
              <a:t>Ab</a:t>
            </a:r>
            <a:r>
              <a:rPr sz="2400" spc="-25" dirty="0">
                <a:latin typeface="Gill Sans MT"/>
                <a:cs typeface="Gill Sans MT"/>
              </a:rPr>
              <a:t>s</a:t>
            </a:r>
            <a:r>
              <a:rPr sz="2400" spc="-2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lute</a:t>
            </a:r>
          </a:p>
          <a:p>
            <a:pPr marL="636270" lvl="1" indent="-259079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636905" algn="l"/>
              </a:tabLst>
            </a:pP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bje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ti</a:t>
            </a:r>
            <a:r>
              <a:rPr sz="2400" spc="-5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v</a:t>
            </a:r>
            <a:r>
              <a:rPr sz="2400" spc="-2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.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Subjecti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</a:p>
          <a:p>
            <a:pPr marL="636270" lvl="1" indent="-259079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636905" algn="l"/>
              </a:tabLst>
            </a:pPr>
            <a:r>
              <a:rPr sz="2400" dirty="0">
                <a:latin typeface="Gill Sans MT"/>
                <a:cs typeface="Gill Sans MT"/>
              </a:rPr>
              <a:t>Human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Gill Sans MT"/>
                <a:cs typeface="Gill Sans MT"/>
              </a:rPr>
              <a:t>P</a:t>
            </a:r>
            <a:r>
              <a:rPr sz="2400" spc="-35" dirty="0">
                <a:latin typeface="Gill Sans MT"/>
                <a:cs typeface="Gill Sans MT"/>
              </a:rPr>
              <a:t>o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y</a:t>
            </a:r>
          </a:p>
          <a:p>
            <a:pPr marL="636270" lvl="1" indent="-259079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636905" algn="l"/>
              </a:tabLst>
            </a:pPr>
            <a:r>
              <a:rPr sz="2400" dirty="0">
                <a:latin typeface="Gill Sans MT"/>
                <a:cs typeface="Gill Sans MT"/>
              </a:rPr>
              <a:t>U</a:t>
            </a:r>
            <a:r>
              <a:rPr sz="2400" spc="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ban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v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.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ural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Gill Sans MT"/>
                <a:cs typeface="Gill Sans MT"/>
              </a:rPr>
              <a:t>P</a:t>
            </a:r>
            <a:r>
              <a:rPr sz="2400" spc="-35" dirty="0">
                <a:latin typeface="Gill Sans MT"/>
                <a:cs typeface="Gill Sans MT"/>
              </a:rPr>
              <a:t>o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y</a:t>
            </a:r>
          </a:p>
          <a:p>
            <a:pPr marL="636270" lvl="1" indent="-259079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636905" algn="l"/>
              </a:tabLst>
            </a:pPr>
            <a:r>
              <a:rPr sz="2400" dirty="0" err="1" smtClean="0">
                <a:latin typeface="Gill Sans MT"/>
                <a:cs typeface="Gill Sans MT"/>
              </a:rPr>
              <a:t>Uni</a:t>
            </a:r>
            <a:r>
              <a:rPr sz="2400" spc="-15" dirty="0" err="1" smtClean="0">
                <a:latin typeface="Gill Sans MT"/>
                <a:cs typeface="Gill Sans MT"/>
              </a:rPr>
              <a:t>dimen</a:t>
            </a:r>
            <a:r>
              <a:rPr sz="2400" spc="-25" dirty="0" err="1" smtClean="0">
                <a:latin typeface="Gill Sans MT"/>
                <a:cs typeface="Gill Sans MT"/>
              </a:rPr>
              <a:t>s</a:t>
            </a:r>
            <a:r>
              <a:rPr sz="2400" spc="-20" dirty="0" err="1" smtClean="0">
                <a:latin typeface="Gill Sans MT"/>
                <a:cs typeface="Gill Sans MT"/>
              </a:rPr>
              <a:t>iona</a:t>
            </a:r>
            <a:r>
              <a:rPr sz="2400" spc="-10" dirty="0" err="1" smtClean="0">
                <a:latin typeface="Gill Sans MT"/>
                <a:cs typeface="Gill Sans MT"/>
              </a:rPr>
              <a:t>l</a:t>
            </a:r>
            <a:r>
              <a:rPr sz="2400" spc="6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(</a:t>
            </a:r>
            <a:r>
              <a:rPr sz="2400" spc="-10" dirty="0">
                <a:latin typeface="Gill Sans MT"/>
                <a:cs typeface="Gill Sans MT"/>
              </a:rPr>
              <a:t>m</a:t>
            </a:r>
            <a:r>
              <a:rPr sz="2400" spc="-15" dirty="0">
                <a:latin typeface="Gill Sans MT"/>
                <a:cs typeface="Gill Sans MT"/>
              </a:rPr>
              <a:t>one</a:t>
            </a:r>
            <a:r>
              <a:rPr sz="2400" spc="-25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7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y)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vs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Gill Sans MT"/>
                <a:cs typeface="Gill Sans MT"/>
              </a:rPr>
              <a:t>m</a:t>
            </a:r>
            <a:r>
              <a:rPr sz="2400" dirty="0">
                <a:latin typeface="Gill Sans MT"/>
                <a:cs typeface="Gill Sans MT"/>
              </a:rPr>
              <a:t>ultidimen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spc="-20" dirty="0">
                <a:latin typeface="Gill Sans MT"/>
                <a:cs typeface="Gill Sans MT"/>
              </a:rPr>
              <a:t>iona</a:t>
            </a:r>
            <a:r>
              <a:rPr sz="2400" spc="-10" dirty="0">
                <a:latin typeface="Gill Sans MT"/>
                <a:cs typeface="Gill Sans MT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</a:t>
            </a:r>
            <a:r>
              <a:rPr sz="2400" spc="-45" dirty="0">
                <a:latin typeface="Gill Sans MT"/>
                <a:cs typeface="Gill Sans MT"/>
              </a:rPr>
              <a:t>o</a:t>
            </a:r>
            <a:r>
              <a:rPr sz="2400" spc="-6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ty</a:t>
            </a:r>
            <a:endParaRPr sz="2400" dirty="0">
              <a:latin typeface="Gill Sans MT"/>
              <a:cs typeface="Gill Sans MT"/>
            </a:endParaRPr>
          </a:p>
          <a:p>
            <a:pPr marL="636270" lvl="1" indent="-259079">
              <a:lnSpc>
                <a:spcPts val="2715"/>
              </a:lnSpc>
              <a:spcBef>
                <a:spcPts val="810"/>
              </a:spcBef>
              <a:buFont typeface="Arial"/>
              <a:buChar char="•"/>
              <a:tabLst>
                <a:tab pos="636905" algn="l"/>
                <a:tab pos="1812925" algn="l"/>
                <a:tab pos="2934970" algn="l"/>
                <a:tab pos="3355340" algn="l"/>
                <a:tab pos="4663440" algn="l"/>
                <a:tab pos="4989830" algn="l"/>
                <a:tab pos="5846445" algn="l"/>
                <a:tab pos="6560184" algn="l"/>
                <a:tab pos="7419340" algn="l"/>
                <a:tab pos="7971790" algn="l"/>
                <a:tab pos="8566150" algn="l"/>
              </a:tabLst>
            </a:pP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Ch</a:t>
            </a:r>
            <a:r>
              <a:rPr sz="24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onic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90" dirty="0">
                <a:latin typeface="Gill Sans MT"/>
                <a:cs typeface="Gill Sans MT"/>
              </a:rPr>
              <a:t>P</a:t>
            </a:r>
            <a:r>
              <a:rPr sz="2400" spc="-45" dirty="0">
                <a:latin typeface="Gill Sans MT"/>
                <a:cs typeface="Gill Sans MT"/>
              </a:rPr>
              <a:t>o</a:t>
            </a:r>
            <a:r>
              <a:rPr sz="2400" spc="-6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Gill Sans MT"/>
                <a:cs typeface="Gill Sans MT"/>
              </a:rPr>
              <a:t>vs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0" dirty="0">
                <a:latin typeface="Gill Sans MT"/>
                <a:cs typeface="Gill Sans MT"/>
              </a:rPr>
              <a:t>r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nsie</a:t>
            </a:r>
            <a:r>
              <a:rPr sz="2500" spc="-15" dirty="0">
                <a:latin typeface="Gill Sans MT"/>
                <a:cs typeface="Gill Sans MT"/>
              </a:rPr>
              <a:t>nt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–	</a:t>
            </a:r>
            <a:r>
              <a:rPr sz="2400" spc="-10" dirty="0">
                <a:latin typeface="Gill Sans MT"/>
                <a:cs typeface="Gill Sans MT"/>
              </a:rPr>
              <a:t>th</a:t>
            </a:r>
            <a:r>
              <a:rPr sz="2400" spc="-30" dirty="0">
                <a:latin typeface="Gill Sans MT"/>
                <a:cs typeface="Gill Sans MT"/>
              </a:rPr>
              <a:t>o</a:t>
            </a:r>
            <a:r>
              <a:rPr sz="2400" spc="-2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Gill Sans MT"/>
                <a:cs typeface="Gill Sans MT"/>
              </a:rPr>
              <a:t>wh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Gill Sans MT"/>
                <a:cs typeface="Gill Sans MT"/>
              </a:rPr>
              <a:t>n</a:t>
            </a:r>
            <a:r>
              <a:rPr sz="2400" spc="-50" dirty="0">
                <a:latin typeface="Gill Sans MT"/>
                <a:cs typeface="Gill Sans MT"/>
              </a:rPr>
              <a:t>e</a:t>
            </a:r>
            <a:r>
              <a:rPr sz="2400" spc="-6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Gill Sans MT"/>
                <a:cs typeface="Gill Sans MT"/>
              </a:rPr>
              <a:t>g</a:t>
            </a:r>
            <a:r>
              <a:rPr sz="2400" spc="-10" dirty="0">
                <a:latin typeface="Gill Sans MT"/>
                <a:cs typeface="Gill Sans MT"/>
              </a:rPr>
              <a:t>e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Gill Sans MT"/>
                <a:cs typeface="Gill Sans MT"/>
              </a:rPr>
              <a:t>out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Gill Sans MT"/>
                <a:cs typeface="Gill Sans MT"/>
              </a:rPr>
              <a:t>of</a:t>
            </a:r>
            <a:endParaRPr sz="2400" dirty="0">
              <a:latin typeface="Gill Sans MT"/>
              <a:cs typeface="Gill Sans MT"/>
            </a:endParaRPr>
          </a:p>
          <a:p>
            <a:pPr marL="636270">
              <a:lnSpc>
                <a:spcPts val="2595"/>
              </a:lnSpc>
            </a:pPr>
            <a:r>
              <a:rPr sz="2400" dirty="0">
                <a:latin typeface="Gill Sans MT"/>
                <a:cs typeface="Gill Sans MT"/>
              </a:rPr>
              <a:t>ab</a:t>
            </a:r>
            <a:r>
              <a:rPr sz="2400" spc="-10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olu</a:t>
            </a:r>
            <a:r>
              <a:rPr sz="2400" spc="-2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Gill Sans MT"/>
                <a:cs typeface="Gill Sans MT"/>
              </a:rPr>
              <a:t>p</a:t>
            </a:r>
            <a:r>
              <a:rPr sz="2400" spc="-35" dirty="0" smtClean="0">
                <a:latin typeface="Gill Sans MT"/>
                <a:cs typeface="Gill Sans MT"/>
              </a:rPr>
              <a:t>o</a:t>
            </a:r>
            <a:r>
              <a:rPr sz="2400" spc="-45" dirty="0" smtClean="0">
                <a:latin typeface="Gill Sans MT"/>
                <a:cs typeface="Gill Sans MT"/>
              </a:rPr>
              <a:t>v</a:t>
            </a:r>
            <a:r>
              <a:rPr sz="2400" dirty="0" smtClean="0">
                <a:latin typeface="Gill Sans MT"/>
                <a:cs typeface="Gill Sans MT"/>
              </a:rPr>
              <a:t>e</a:t>
            </a:r>
            <a:r>
              <a:rPr sz="2400" spc="55" dirty="0" smtClean="0">
                <a:latin typeface="Gill Sans MT"/>
                <a:cs typeface="Gill Sans MT"/>
              </a:rPr>
              <a:t>r</a:t>
            </a:r>
            <a:r>
              <a:rPr sz="2400" spc="-10" dirty="0" smtClean="0">
                <a:latin typeface="Gill Sans MT"/>
                <a:cs typeface="Gill Sans MT"/>
              </a:rPr>
              <a:t>t</a:t>
            </a:r>
            <a:r>
              <a:rPr sz="2400" dirty="0" smtClean="0">
                <a:latin typeface="Gill Sans MT"/>
                <a:cs typeface="Gill Sans MT"/>
              </a:rPr>
              <a:t>y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636270">
              <a:lnSpc>
                <a:spcPts val="2595"/>
              </a:lnSpc>
            </a:pPr>
            <a:endParaRPr lang="en-US" sz="2400" dirty="0">
              <a:latin typeface="Gill Sans MT"/>
              <a:cs typeface="Gill Sans MT"/>
            </a:endParaRPr>
          </a:p>
          <a:p>
            <a:pPr marL="636270">
              <a:lnSpc>
                <a:spcPts val="2595"/>
              </a:lnSpc>
            </a:pPr>
            <a:endParaRPr sz="2400" dirty="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18</a:t>
            </a:fld>
            <a:endParaRPr spc="5" dirty="0"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595356"/>
            <a:ext cx="9671685" cy="525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Gill Sans MT"/>
                <a:cs typeface="Gill Sans MT"/>
              </a:rPr>
              <a:t>2.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D</a:t>
            </a:r>
            <a:r>
              <a:rPr sz="2000" b="1" spc="-10" dirty="0">
                <a:latin typeface="Gill Sans MT"/>
                <a:cs typeface="Gill Sans MT"/>
              </a:rPr>
              <a:t>ef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spc="-15" dirty="0">
                <a:latin typeface="Gill Sans MT"/>
                <a:cs typeface="Gill Sans MT"/>
              </a:rPr>
              <a:t>n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spc="-10" dirty="0">
                <a:latin typeface="Gill Sans MT"/>
                <a:cs typeface="Gill Sans MT"/>
              </a:rPr>
              <a:t>f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p</a:t>
            </a:r>
            <a:r>
              <a:rPr sz="2000" b="1" spc="-100" dirty="0">
                <a:latin typeface="Gill Sans MT"/>
                <a:cs typeface="Gill Sans MT"/>
              </a:rPr>
              <a:t>o</a:t>
            </a:r>
            <a:r>
              <a:rPr sz="2000" b="1" spc="-75" dirty="0">
                <a:latin typeface="Gill Sans MT"/>
                <a:cs typeface="Gill Sans MT"/>
              </a:rPr>
              <a:t>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30" dirty="0">
                <a:latin typeface="Gill Sans MT"/>
                <a:cs typeface="Gill Sans MT"/>
              </a:rPr>
              <a:t>r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y</a:t>
            </a:r>
            <a:r>
              <a:rPr sz="2000" b="1" spc="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:</a:t>
            </a:r>
            <a:r>
              <a:rPr sz="2000" b="1" u="heavy" spc="-10" dirty="0">
                <a:latin typeface="Gill Sans MT"/>
                <a:cs typeface="Gill Sans MT"/>
              </a:rPr>
              <a:t>T</a:t>
            </a:r>
            <a:r>
              <a:rPr sz="2000" b="1" u="heavy" spc="-15" dirty="0">
                <a:latin typeface="Gill Sans MT"/>
                <a:cs typeface="Gill Sans MT"/>
              </a:rPr>
              <a:t>YPES</a:t>
            </a:r>
            <a:r>
              <a:rPr sz="2000" b="1" u="heavy" spc="15" dirty="0">
                <a:latin typeface="Gill Sans MT"/>
                <a:cs typeface="Gill Sans MT"/>
              </a:rPr>
              <a:t> </a:t>
            </a:r>
            <a:r>
              <a:rPr sz="2000" b="1" u="heavy" spc="-10" dirty="0">
                <a:latin typeface="Gill Sans MT"/>
                <a:cs typeface="Gill Sans MT"/>
              </a:rPr>
              <a:t>OF</a:t>
            </a:r>
            <a:r>
              <a:rPr sz="2000" b="1" u="heavy" spc="-25" dirty="0">
                <a:latin typeface="Gill Sans MT"/>
                <a:cs typeface="Gill Sans MT"/>
              </a:rPr>
              <a:t> P</a:t>
            </a:r>
            <a:r>
              <a:rPr sz="2000" b="1" u="heavy" spc="-130" dirty="0">
                <a:latin typeface="Gill Sans MT"/>
                <a:cs typeface="Gill Sans MT"/>
              </a:rPr>
              <a:t>O</a:t>
            </a:r>
            <a:r>
              <a:rPr sz="2000" b="1" u="heavy" spc="-10" dirty="0">
                <a:latin typeface="Gill Sans MT"/>
                <a:cs typeface="Gill Sans MT"/>
              </a:rPr>
              <a:t>VE</a:t>
            </a:r>
            <a:r>
              <a:rPr sz="2000" b="1" u="heavy" spc="-140" dirty="0">
                <a:latin typeface="Gill Sans MT"/>
                <a:cs typeface="Gill Sans MT"/>
              </a:rPr>
              <a:t>R</a:t>
            </a:r>
            <a:r>
              <a:rPr sz="2000" b="1" u="heavy" spc="-10" dirty="0">
                <a:latin typeface="Gill Sans MT"/>
                <a:cs typeface="Gill Sans MT"/>
              </a:rPr>
              <a:t>T</a:t>
            </a:r>
            <a:r>
              <a:rPr sz="2000" b="1" u="heavy" spc="-15" dirty="0">
                <a:latin typeface="Gill Sans MT"/>
                <a:cs typeface="Gill Sans MT"/>
              </a:rPr>
              <a:t>Y</a:t>
            </a:r>
            <a:endParaRPr sz="2000" dirty="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271780" algn="l"/>
              </a:tabLst>
            </a:pPr>
            <a:r>
              <a:rPr sz="2000" b="1" spc="-20" dirty="0">
                <a:latin typeface="Gill Sans MT"/>
                <a:cs typeface="Gill Sans MT"/>
              </a:rPr>
              <a:t>A</a:t>
            </a:r>
            <a:r>
              <a:rPr sz="2000" b="1" spc="-25" dirty="0">
                <a:latin typeface="Gill Sans MT"/>
                <a:cs typeface="Gill Sans MT"/>
              </a:rPr>
              <a:t>bso</a:t>
            </a:r>
            <a:r>
              <a:rPr sz="2000" b="1" dirty="0">
                <a:latin typeface="Gill Sans MT"/>
                <a:cs typeface="Gill Sans MT"/>
              </a:rPr>
              <a:t>l</a:t>
            </a:r>
            <a:r>
              <a:rPr sz="2000" b="1" spc="-25" dirty="0">
                <a:latin typeface="Gill Sans MT"/>
                <a:cs typeface="Gill Sans MT"/>
              </a:rPr>
              <a:t>u</a:t>
            </a:r>
            <a:r>
              <a:rPr sz="2000" b="1" spc="-10" dirty="0">
                <a:latin typeface="Gill Sans MT"/>
                <a:cs typeface="Gill Sans MT"/>
              </a:rPr>
              <a:t>te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p</a:t>
            </a:r>
            <a:r>
              <a:rPr sz="2000" b="1" spc="-100" dirty="0">
                <a:latin typeface="Gill Sans MT"/>
                <a:cs typeface="Gill Sans MT"/>
              </a:rPr>
              <a:t>o</a:t>
            </a:r>
            <a:r>
              <a:rPr sz="2000" b="1" spc="-75" dirty="0">
                <a:latin typeface="Gill Sans MT"/>
                <a:cs typeface="Gill Sans MT"/>
              </a:rPr>
              <a:t>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25" dirty="0">
                <a:latin typeface="Gill Sans MT"/>
                <a:cs typeface="Gill Sans MT"/>
              </a:rPr>
              <a:t>r</a:t>
            </a:r>
            <a:r>
              <a:rPr sz="2000" b="1" spc="-10" dirty="0">
                <a:latin typeface="Gill Sans MT"/>
                <a:cs typeface="Gill Sans MT"/>
              </a:rPr>
              <a:t>ty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30" dirty="0">
                <a:latin typeface="Gill Sans MT"/>
                <a:cs typeface="Gill Sans MT"/>
              </a:rPr>
              <a:t>a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k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eso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es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lea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hun</a:t>
            </a:r>
            <a:r>
              <a:rPr sz="2000" spc="-25" dirty="0">
                <a:latin typeface="Gill Sans MT"/>
                <a:cs typeface="Gill Sans MT"/>
              </a:rPr>
              <a:t>g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70" dirty="0">
                <a:latin typeface="Gill Sans MT"/>
                <a:cs typeface="Gill Sans MT"/>
              </a:rPr>
              <a:t>h</a:t>
            </a:r>
            <a:r>
              <a:rPr sz="2000" spc="-20" dirty="0">
                <a:latin typeface="Gill Sans MT"/>
                <a:cs typeface="Gill Sans MT"/>
              </a:rPr>
              <a:t>y</a:t>
            </a:r>
            <a:r>
              <a:rPr sz="2000" spc="-10" dirty="0">
                <a:latin typeface="Gill Sans MT"/>
                <a:cs typeface="Gill Sans MT"/>
              </a:rPr>
              <a:t>si</a:t>
            </a:r>
            <a:r>
              <a:rPr sz="2000" spc="-25" dirty="0">
                <a:latin typeface="Gill Sans MT"/>
                <a:cs typeface="Gill Sans MT"/>
              </a:rPr>
              <a:t>c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ri</a:t>
            </a:r>
            <a:r>
              <a:rPr sz="2000" spc="-25" dirty="0">
                <a:latin typeface="Gill Sans MT"/>
                <a:cs typeface="Gill Sans MT"/>
              </a:rPr>
              <a:t>va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ion</a:t>
            </a:r>
            <a:endParaRPr sz="2000" dirty="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793115" algn="l"/>
              </a:tabLst>
            </a:pPr>
            <a:r>
              <a:rPr sz="2000" b="1" spc="-15" dirty="0">
                <a:latin typeface="Gill Sans MT"/>
                <a:cs typeface="Gill Sans MT"/>
              </a:rPr>
              <a:t>Ab</a:t>
            </a:r>
            <a:r>
              <a:rPr sz="2000" b="1" spc="-30" dirty="0">
                <a:latin typeface="Gill Sans MT"/>
                <a:cs typeface="Gill Sans MT"/>
              </a:rPr>
              <a:t>s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dirty="0">
                <a:latin typeface="Gill Sans MT"/>
                <a:cs typeface="Gill Sans MT"/>
              </a:rPr>
              <a:t>l</a:t>
            </a:r>
            <a:r>
              <a:rPr sz="2000" b="1" spc="-25" dirty="0">
                <a:latin typeface="Gill Sans MT"/>
                <a:cs typeface="Gill Sans MT"/>
              </a:rPr>
              <a:t>u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spc="-170" dirty="0">
                <a:latin typeface="Gill Sans MT"/>
                <a:cs typeface="Gill Sans MT"/>
              </a:rPr>
              <a:t>P</a:t>
            </a:r>
            <a:r>
              <a:rPr sz="2000" b="1" spc="-75" dirty="0">
                <a:latin typeface="Gill Sans MT"/>
                <a:cs typeface="Gill Sans MT"/>
              </a:rPr>
              <a:t>ov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30" dirty="0">
                <a:latin typeface="Gill Sans MT"/>
                <a:cs typeface="Gill Sans MT"/>
              </a:rPr>
              <a:t>r</a:t>
            </a:r>
            <a:r>
              <a:rPr sz="2000" b="1" spc="20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: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sit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spc="-15" dirty="0">
                <a:latin typeface="Gill Sans MT"/>
                <a:cs typeface="Gill Sans MT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w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25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30" dirty="0">
                <a:latin typeface="Gill Sans MT"/>
                <a:cs typeface="Gill Sans MT"/>
              </a:rPr>
              <a:t>d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5" dirty="0">
                <a:latin typeface="Gill Sans MT"/>
                <a:cs typeface="Gill Sans MT"/>
              </a:rPr>
              <a:t>l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ot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95" dirty="0">
                <a:latin typeface="Gill Sans MT"/>
                <a:cs typeface="Gill Sans MT"/>
              </a:rPr>
              <a:t>a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ess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sic</a:t>
            </a:r>
            <a:endParaRPr sz="2000" dirty="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q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5" dirty="0">
                <a:latin typeface="Gill Sans MT"/>
                <a:cs typeface="Gill Sans MT"/>
              </a:rPr>
              <a:t>em</a:t>
            </a:r>
            <a:r>
              <a:rPr sz="2000" spc="-5" dirty="0">
                <a:latin typeface="Gill Sans MT"/>
                <a:cs typeface="Gill Sans MT"/>
              </a:rPr>
              <a:t>ent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20" dirty="0">
                <a:latin typeface="Gill Sans MT"/>
                <a:cs typeface="Gill Sans MT"/>
              </a:rPr>
              <a:t>i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–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o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5" dirty="0">
                <a:latin typeface="Gill Sans MT"/>
                <a:cs typeface="Gill Sans MT"/>
              </a:rPr>
              <a:t>,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el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200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,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lo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in</a:t>
            </a:r>
            <a:r>
              <a:rPr sz="2000" spc="-15" dirty="0">
                <a:latin typeface="Gill Sans MT"/>
                <a:cs typeface="Gill Sans MT"/>
              </a:rPr>
              <a:t>g</a:t>
            </a:r>
            <a:r>
              <a:rPr sz="2000" spc="-5" dirty="0">
                <a:latin typeface="Gill Sans MT"/>
                <a:cs typeface="Gill Sans MT"/>
              </a:rPr>
              <a:t>.</a:t>
            </a:r>
            <a:endParaRPr sz="2000" dirty="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793115" algn="l"/>
              </a:tabLst>
            </a:pPr>
            <a:r>
              <a:rPr sz="2000" b="1" spc="-20" dirty="0">
                <a:latin typeface="Gill Sans MT"/>
                <a:cs typeface="Gill Sans MT"/>
              </a:rPr>
              <a:t>A</a:t>
            </a:r>
            <a:r>
              <a:rPr sz="2000" b="1" spc="-25" dirty="0">
                <a:latin typeface="Gill Sans MT"/>
                <a:cs typeface="Gill Sans MT"/>
              </a:rPr>
              <a:t>bso</a:t>
            </a:r>
            <a:r>
              <a:rPr sz="2000" b="1" dirty="0">
                <a:latin typeface="Gill Sans MT"/>
                <a:cs typeface="Gill Sans MT"/>
              </a:rPr>
              <a:t>l</a:t>
            </a:r>
            <a:r>
              <a:rPr sz="2000" b="1" spc="-25" dirty="0">
                <a:latin typeface="Gill Sans MT"/>
                <a:cs typeface="Gill Sans MT"/>
              </a:rPr>
              <a:t>u</a:t>
            </a:r>
            <a:r>
              <a:rPr sz="2000" b="1" spc="-10" dirty="0">
                <a:latin typeface="Gill Sans MT"/>
                <a:cs typeface="Gill Sans MT"/>
              </a:rPr>
              <a:t>te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2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-65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l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b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sic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hu</a:t>
            </a:r>
            <a:r>
              <a:rPr sz="2000" spc="-20" dirty="0">
                <a:latin typeface="Gill Sans MT"/>
                <a:cs typeface="Gill Sans MT"/>
              </a:rPr>
              <a:t>m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20" dirty="0">
                <a:latin typeface="Gill Sans MT"/>
                <a:cs typeface="Gill Sans MT"/>
              </a:rPr>
              <a:t>e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s,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20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le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w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,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ut</a:t>
            </a:r>
            <a:r>
              <a:rPr sz="2000" spc="-10" dirty="0">
                <a:latin typeface="Gill Sans MT"/>
                <a:cs typeface="Gill Sans MT"/>
              </a:rPr>
              <a:t>ritio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,</a:t>
            </a:r>
            <a:endParaRPr sz="2000" dirty="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ea</a:t>
            </a:r>
            <a:r>
              <a:rPr sz="2000" spc="-15" dirty="0">
                <a:latin typeface="Gill Sans MT"/>
                <a:cs typeface="Gill Sans MT"/>
              </a:rPr>
              <a:t>l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h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ca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4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,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ed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ca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io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,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lo</a:t>
            </a:r>
            <a:r>
              <a:rPr sz="2000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el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19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,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ec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se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15" dirty="0">
                <a:latin typeface="Gill Sans MT"/>
                <a:cs typeface="Gill Sans MT"/>
              </a:rPr>
              <a:t>lit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-30" dirty="0">
                <a:latin typeface="Gill Sans MT"/>
                <a:cs typeface="Gill Sans MT"/>
              </a:rPr>
              <a:t>r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5" dirty="0">
                <a:latin typeface="Gill Sans MT"/>
                <a:cs typeface="Gill Sans MT"/>
              </a:rPr>
              <a:t>em</a:t>
            </a:r>
            <a:endParaRPr sz="2000" dirty="0">
              <a:latin typeface="Gill Sans MT"/>
              <a:cs typeface="Gill Sans MT"/>
            </a:endParaRPr>
          </a:p>
          <a:p>
            <a:pPr marL="1316990" lvl="2" indent="-262255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1317625" algn="l"/>
              </a:tabLst>
            </a:pPr>
            <a:r>
              <a:rPr sz="2000" i="1" spc="-10" dirty="0">
                <a:latin typeface="Gill Sans MT"/>
                <a:cs typeface="Gill Sans MT"/>
              </a:rPr>
              <a:t>It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Gill Sans MT"/>
                <a:cs typeface="Gill Sans MT"/>
              </a:rPr>
              <a:t>d</a:t>
            </a:r>
            <a:r>
              <a:rPr sz="2000" i="1" spc="-20" dirty="0">
                <a:latin typeface="Gill Sans MT"/>
                <a:cs typeface="Gill Sans MT"/>
              </a:rPr>
              <a:t>e</a:t>
            </a:r>
            <a:r>
              <a:rPr sz="2000" i="1" spc="-10" dirty="0">
                <a:latin typeface="Gill Sans MT"/>
                <a:cs typeface="Gill Sans MT"/>
              </a:rPr>
              <a:t>p</a:t>
            </a:r>
            <a:r>
              <a:rPr sz="2000" i="1" spc="-20" dirty="0">
                <a:latin typeface="Gill Sans MT"/>
                <a:cs typeface="Gill Sans MT"/>
              </a:rPr>
              <a:t>e</a:t>
            </a:r>
            <a:r>
              <a:rPr sz="2000" i="1" spc="-15" dirty="0">
                <a:latin typeface="Gill Sans MT"/>
                <a:cs typeface="Gill Sans MT"/>
              </a:rPr>
              <a:t>nd</a:t>
            </a:r>
            <a:r>
              <a:rPr sz="2000" i="1" spc="-10" dirty="0">
                <a:latin typeface="Gill Sans MT"/>
                <a:cs typeface="Gill Sans MT"/>
              </a:rPr>
              <a:t>s</a:t>
            </a:r>
            <a:r>
              <a:rPr sz="2000" i="1" spc="70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Gill Sans MT"/>
                <a:cs typeface="Gill Sans MT"/>
              </a:rPr>
              <a:t>no</a:t>
            </a:r>
            <a:r>
              <a:rPr sz="2000" i="1" spc="-10" dirty="0">
                <a:latin typeface="Gill Sans MT"/>
                <a:cs typeface="Gill Sans MT"/>
              </a:rPr>
              <a:t>t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Gill Sans MT"/>
                <a:cs typeface="Gill Sans MT"/>
              </a:rPr>
              <a:t>onl</a:t>
            </a:r>
            <a:r>
              <a:rPr sz="2000" i="1" spc="-10" dirty="0">
                <a:latin typeface="Gill Sans MT"/>
                <a:cs typeface="Gill Sans MT"/>
              </a:rPr>
              <a:t>y</a:t>
            </a:r>
            <a:r>
              <a:rPr sz="2000" i="1" spc="7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Gill Sans MT"/>
                <a:cs typeface="Gill Sans MT"/>
              </a:rPr>
              <a:t>o</a:t>
            </a:r>
            <a:r>
              <a:rPr sz="2000" i="1" spc="-10" dirty="0">
                <a:latin typeface="Gill Sans MT"/>
                <a:cs typeface="Gill Sans MT"/>
              </a:rPr>
              <a:t>n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i</a:t>
            </a:r>
            <a:r>
              <a:rPr sz="2000" i="1" spc="-15" dirty="0">
                <a:latin typeface="Gill Sans MT"/>
                <a:cs typeface="Gill Sans MT"/>
              </a:rPr>
              <a:t>nco</a:t>
            </a:r>
            <a:r>
              <a:rPr sz="2000" i="1" spc="-35" dirty="0">
                <a:latin typeface="Gill Sans MT"/>
                <a:cs typeface="Gill Sans MT"/>
              </a:rPr>
              <a:t>m</a:t>
            </a:r>
            <a:r>
              <a:rPr sz="2000" i="1" spc="-10" dirty="0">
                <a:latin typeface="Gill Sans MT"/>
                <a:cs typeface="Gill Sans MT"/>
              </a:rPr>
              <a:t>e</a:t>
            </a:r>
            <a:r>
              <a:rPr sz="2000" i="1" spc="9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Gill Sans MT"/>
                <a:cs typeface="Gill Sans MT"/>
              </a:rPr>
              <a:t>but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Gill Sans MT"/>
                <a:cs typeface="Gill Sans MT"/>
              </a:rPr>
              <a:t>a</a:t>
            </a:r>
            <a:r>
              <a:rPr sz="2000" i="1" dirty="0">
                <a:latin typeface="Gill Sans MT"/>
                <a:cs typeface="Gill Sans MT"/>
              </a:rPr>
              <a:t>l</a:t>
            </a:r>
            <a:r>
              <a:rPr sz="2000" i="1" spc="-20" dirty="0">
                <a:latin typeface="Gill Sans MT"/>
                <a:cs typeface="Gill Sans MT"/>
              </a:rPr>
              <a:t>s</a:t>
            </a:r>
            <a:r>
              <a:rPr sz="2000" i="1" spc="-10" dirty="0">
                <a:latin typeface="Gill Sans MT"/>
                <a:cs typeface="Gill Sans MT"/>
              </a:rPr>
              <a:t>o</a:t>
            </a:r>
            <a:r>
              <a:rPr sz="2000" i="1" spc="7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Gill Sans MT"/>
                <a:cs typeface="Gill Sans MT"/>
              </a:rPr>
              <a:t>o</a:t>
            </a:r>
            <a:r>
              <a:rPr sz="2000" i="1" spc="-10" dirty="0">
                <a:latin typeface="Gill Sans MT"/>
                <a:cs typeface="Gill Sans MT"/>
              </a:rPr>
              <a:t>n</a:t>
            </a:r>
            <a:r>
              <a:rPr sz="2000" i="1" spc="5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Gill Sans MT"/>
                <a:cs typeface="Gill Sans MT"/>
              </a:rPr>
              <a:t>acc</a:t>
            </a:r>
            <a:r>
              <a:rPr sz="2000" i="1" spc="-20" dirty="0">
                <a:latin typeface="Gill Sans MT"/>
                <a:cs typeface="Gill Sans MT"/>
              </a:rPr>
              <a:t>es</a:t>
            </a:r>
            <a:r>
              <a:rPr sz="2000" i="1" spc="-10" dirty="0">
                <a:latin typeface="Gill Sans MT"/>
                <a:cs typeface="Gill Sans MT"/>
              </a:rPr>
              <a:t>s</a:t>
            </a:r>
            <a:r>
              <a:rPr sz="2000" i="1" spc="11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Gill Sans MT"/>
                <a:cs typeface="Gill Sans MT"/>
              </a:rPr>
              <a:t>t</a:t>
            </a:r>
            <a:r>
              <a:rPr sz="2000" i="1" spc="-10" dirty="0">
                <a:latin typeface="Gill Sans MT"/>
                <a:cs typeface="Gill Sans MT"/>
              </a:rPr>
              <a:t>o</a:t>
            </a:r>
            <a:r>
              <a:rPr sz="2000" i="1" spc="7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Gill Sans MT"/>
                <a:cs typeface="Gill Sans MT"/>
              </a:rPr>
              <a:t>se</a:t>
            </a:r>
            <a:r>
              <a:rPr sz="2000" i="1" spc="30" dirty="0">
                <a:latin typeface="Gill Sans MT"/>
                <a:cs typeface="Gill Sans MT"/>
              </a:rPr>
              <a:t>r</a:t>
            </a:r>
            <a:r>
              <a:rPr sz="2000" i="1" spc="-10" dirty="0">
                <a:latin typeface="Gill Sans MT"/>
                <a:cs typeface="Gill Sans MT"/>
              </a:rPr>
              <a:t>v</a:t>
            </a:r>
            <a:r>
              <a:rPr sz="2000" i="1" dirty="0">
                <a:latin typeface="Gill Sans MT"/>
                <a:cs typeface="Gill Sans MT"/>
              </a:rPr>
              <a:t>i</a:t>
            </a:r>
            <a:r>
              <a:rPr sz="2000" i="1" spc="-10" dirty="0">
                <a:latin typeface="Gill Sans MT"/>
                <a:cs typeface="Gill Sans MT"/>
              </a:rPr>
              <a:t>ces</a:t>
            </a:r>
            <a:endParaRPr sz="2000" dirty="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272415" algn="l"/>
              </a:tabLst>
            </a:pPr>
            <a:r>
              <a:rPr sz="2000" b="1" spc="-25" dirty="0">
                <a:latin typeface="Gill Sans MT"/>
                <a:cs typeface="Gill Sans MT"/>
              </a:rPr>
              <a:t>R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dirty="0">
                <a:latin typeface="Gill Sans MT"/>
                <a:cs typeface="Gill Sans MT"/>
              </a:rPr>
              <a:t>l</a:t>
            </a:r>
            <a:r>
              <a:rPr sz="2000" b="1" spc="-10" dirty="0">
                <a:latin typeface="Gill Sans MT"/>
                <a:cs typeface="Gill Sans MT"/>
              </a:rPr>
              <a:t>at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75" dirty="0">
                <a:latin typeface="Gill Sans MT"/>
                <a:cs typeface="Gill Sans MT"/>
              </a:rPr>
              <a:t>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p</a:t>
            </a:r>
            <a:r>
              <a:rPr sz="2000" b="1" spc="-75" dirty="0">
                <a:latin typeface="Gill Sans MT"/>
                <a:cs typeface="Gill Sans MT"/>
              </a:rPr>
              <a:t>ov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25" dirty="0">
                <a:latin typeface="Gill Sans MT"/>
                <a:cs typeface="Gill Sans MT"/>
              </a:rPr>
              <a:t>r</a:t>
            </a:r>
            <a:r>
              <a:rPr sz="2000" b="1" spc="-10" dirty="0">
                <a:latin typeface="Gill Sans MT"/>
                <a:cs typeface="Gill Sans MT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65" dirty="0"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ers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25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ie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eri</a:t>
            </a:r>
            <a:r>
              <a:rPr sz="2000" spc="-3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eco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omic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eso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om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3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endParaRPr sz="20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</a:pP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it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some</a:t>
            </a:r>
            <a:r>
              <a:rPr sz="20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er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pu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io</a:t>
            </a:r>
            <a:r>
              <a:rPr sz="2000" spc="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.</a:t>
            </a:r>
            <a:endParaRPr sz="2000" dirty="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272415" algn="l"/>
              </a:tabLst>
            </a:pPr>
            <a:r>
              <a:rPr sz="2000" spc="-10" dirty="0">
                <a:latin typeface="Gill Sans MT"/>
                <a:cs typeface="Gill Sans MT"/>
              </a:rPr>
              <a:t>Rel</a:t>
            </a:r>
            <a:r>
              <a:rPr sz="2000" spc="-3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-65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000" spc="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io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of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000" spc="-9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000" spc="-3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eso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or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le</a:t>
            </a:r>
            <a:r>
              <a:rPr sz="2000" spc="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ome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th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ers</a:t>
            </a:r>
            <a:endParaRPr sz="20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</a:pP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it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2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soc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or</a:t>
            </a:r>
            <a:r>
              <a:rPr sz="20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un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3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19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,</a:t>
            </a:r>
            <a:r>
              <a:rPr sz="20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or</a:t>
            </a: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om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ed</a:t>
            </a:r>
            <a:r>
              <a:rPr sz="20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000" spc="-30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wi</a:t>
            </a:r>
            <a:r>
              <a:rPr sz="2000" spc="-30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70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ag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es</a:t>
            </a:r>
            <a:endParaRPr sz="20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271780" marR="29845" indent="-259079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72415" algn="l"/>
              </a:tabLst>
            </a:pPr>
            <a:r>
              <a:rPr sz="2000" b="1" spc="-15" dirty="0">
                <a:latin typeface="Gill Sans MT"/>
                <a:cs typeface="Gill Sans MT"/>
              </a:rPr>
              <a:t>Re</a:t>
            </a:r>
            <a:r>
              <a:rPr sz="2000" b="1" dirty="0">
                <a:latin typeface="Gill Sans MT"/>
                <a:cs typeface="Gill Sans MT"/>
              </a:rPr>
              <a:t>l</a:t>
            </a:r>
            <a:r>
              <a:rPr sz="2000" b="1" spc="-10" dirty="0">
                <a:latin typeface="Gill Sans MT"/>
                <a:cs typeface="Gill Sans MT"/>
              </a:rPr>
              <a:t>at</a:t>
            </a:r>
            <a:r>
              <a:rPr sz="2000" b="1" spc="0" dirty="0">
                <a:latin typeface="Gill Sans MT"/>
                <a:cs typeface="Gill Sans MT"/>
              </a:rPr>
              <a:t>i</a:t>
            </a:r>
            <a:r>
              <a:rPr sz="2000" b="1" spc="-75" dirty="0">
                <a:latin typeface="Gill Sans MT"/>
                <a:cs typeface="Gill Sans MT"/>
              </a:rPr>
              <a:t>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85" dirty="0">
                <a:latin typeface="Times New Roman"/>
                <a:cs typeface="Times New Roman"/>
              </a:rPr>
              <a:t> </a:t>
            </a:r>
            <a:r>
              <a:rPr sz="2000" b="1" spc="-170" dirty="0">
                <a:latin typeface="Gill Sans MT"/>
                <a:cs typeface="Gill Sans MT"/>
              </a:rPr>
              <a:t>P</a:t>
            </a:r>
            <a:r>
              <a:rPr sz="2000" b="1" spc="-100" dirty="0">
                <a:latin typeface="Gill Sans MT"/>
                <a:cs typeface="Gill Sans MT"/>
              </a:rPr>
              <a:t>o</a:t>
            </a:r>
            <a:r>
              <a:rPr sz="2000" b="1" spc="-75" dirty="0">
                <a:latin typeface="Gill Sans MT"/>
                <a:cs typeface="Gill Sans MT"/>
              </a:rPr>
              <a:t>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30" dirty="0">
                <a:latin typeface="Gill Sans MT"/>
                <a:cs typeface="Gill Sans MT"/>
              </a:rPr>
              <a:t>r</a:t>
            </a:r>
            <a:r>
              <a:rPr sz="2000" b="1" spc="20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: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A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sit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io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w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-20" dirty="0">
                <a:latin typeface="Gill Sans MT"/>
                <a:cs typeface="Gill Sans MT"/>
              </a:rPr>
              <a:t>iv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ls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x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15" dirty="0">
                <a:latin typeface="Gill Sans MT"/>
                <a:cs typeface="Gill Sans MT"/>
              </a:rPr>
              <a:t>u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15" dirty="0">
                <a:latin typeface="Gill Sans MT"/>
                <a:cs typeface="Gill Sans MT"/>
              </a:rPr>
              <a:t>e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5" dirty="0">
                <a:latin typeface="Gill Sans MT"/>
                <a:cs typeface="Gill Sans MT"/>
              </a:rPr>
              <a:t>om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ei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le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5" dirty="0">
                <a:latin typeface="Gill Sans MT"/>
                <a:cs typeface="Gill Sans MT"/>
              </a:rPr>
              <a:t>k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p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3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w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si</a:t>
            </a:r>
            <a:r>
              <a:rPr sz="2000" spc="-30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ed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ormal</a:t>
            </a:r>
            <a:r>
              <a:rPr sz="2000" spc="-5" dirty="0">
                <a:latin typeface="Gill Sans MT"/>
                <a:cs typeface="Gill Sans MT"/>
              </a:rPr>
              <a:t>,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acc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p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le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30" dirty="0">
                <a:latin typeface="Gill Sans MT"/>
                <a:cs typeface="Gill Sans MT"/>
              </a:rPr>
              <a:t>r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spc="-2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g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so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ie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195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801614" y="6636356"/>
            <a:ext cx="20256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Calibri"/>
                <a:cs typeface="Calibri"/>
              </a:rPr>
              <a:t>20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solidFill>
            <a:srgbClr val="912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225" y="406632"/>
            <a:ext cx="4052570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30" dirty="0">
                <a:latin typeface="Corbel"/>
                <a:cs typeface="Corbel"/>
              </a:rPr>
              <a:t>COUR</a:t>
            </a:r>
            <a:r>
              <a:rPr sz="3100" b="1" spc="-35" dirty="0">
                <a:latin typeface="Corbel"/>
                <a:cs typeface="Corbel"/>
              </a:rPr>
              <a:t>S</a:t>
            </a:r>
            <a:r>
              <a:rPr sz="3100" b="1" spc="-20" dirty="0">
                <a:latin typeface="Corbel"/>
                <a:cs typeface="Corbel"/>
              </a:rPr>
              <a:t>E</a:t>
            </a:r>
            <a:r>
              <a:rPr sz="3100" b="1" spc="-204" dirty="0">
                <a:latin typeface="Times New Roman"/>
                <a:cs typeface="Times New Roman"/>
              </a:rPr>
              <a:t> </a:t>
            </a:r>
            <a:r>
              <a:rPr sz="3100" b="1" spc="-30" dirty="0">
                <a:latin typeface="Corbel"/>
                <a:cs typeface="Corbel"/>
              </a:rPr>
              <a:t>OU</a:t>
            </a:r>
            <a:r>
              <a:rPr sz="3100" b="1" spc="-10" dirty="0">
                <a:latin typeface="Corbel"/>
                <a:cs typeface="Corbel"/>
              </a:rPr>
              <a:t>T</a:t>
            </a:r>
            <a:r>
              <a:rPr sz="3100" b="1" spc="-20" dirty="0">
                <a:latin typeface="Corbel"/>
                <a:cs typeface="Corbel"/>
              </a:rPr>
              <a:t>LINE</a:t>
            </a:r>
            <a:endParaRPr sz="31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10" dirty="0">
                <a:latin typeface="Gill Sans MT"/>
                <a:cs typeface="Gill Sans MT"/>
              </a:rPr>
              <a:t>h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C</a:t>
            </a:r>
            <a:r>
              <a:rPr sz="2800" spc="15" dirty="0">
                <a:latin typeface="Gill Sans MT"/>
                <a:cs typeface="Gill Sans MT"/>
              </a:rPr>
              <a:t>o</a:t>
            </a:r>
            <a:r>
              <a:rPr sz="2800" spc="10" dirty="0">
                <a:latin typeface="Gill Sans MT"/>
                <a:cs typeface="Gill Sans MT"/>
              </a:rPr>
              <a:t>u</a:t>
            </a:r>
            <a:r>
              <a:rPr sz="2800" dirty="0">
                <a:latin typeface="Gill Sans MT"/>
                <a:cs typeface="Gill Sans MT"/>
              </a:rPr>
              <a:t>rse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Gill Sans MT"/>
                <a:cs typeface="Gill Sans MT"/>
              </a:rPr>
              <a:t>w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wi</a:t>
            </a:r>
            <a:r>
              <a:rPr sz="2800" spc="10" dirty="0">
                <a:latin typeface="Gill Sans MT"/>
                <a:cs typeface="Gill Sans MT"/>
              </a:rPr>
              <a:t>l</a:t>
            </a:r>
            <a:r>
              <a:rPr sz="2800" dirty="0">
                <a:latin typeface="Gill Sans MT"/>
                <a:cs typeface="Gill Sans MT"/>
              </a:rPr>
              <a:t>l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st</a:t>
            </a:r>
            <a:r>
              <a:rPr sz="2800" spc="5" dirty="0">
                <a:latin typeface="Gill Sans MT"/>
                <a:cs typeface="Gill Sans MT"/>
              </a:rPr>
              <a:t>u</a:t>
            </a:r>
            <a:r>
              <a:rPr sz="2800" dirty="0">
                <a:latin typeface="Gill Sans MT"/>
                <a:cs typeface="Gill Sans MT"/>
              </a:rPr>
              <a:t>dy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3341" rIns="0" bIns="0" rtlCol="0">
            <a:spAutoFit/>
          </a:bodyPr>
          <a:lstStyle/>
          <a:p>
            <a:pPr marL="835025" indent="-670560">
              <a:lnSpc>
                <a:spcPct val="100000"/>
              </a:lnSpc>
              <a:buFont typeface="Gill Sans MT"/>
              <a:buAutoNum type="romanUcPeriod"/>
              <a:tabLst>
                <a:tab pos="835660" algn="l"/>
              </a:tabLst>
            </a:pPr>
            <a:r>
              <a:rPr sz="2800" b="1" dirty="0">
                <a:latin typeface="Gill Sans MT"/>
                <a:cs typeface="Gill Sans MT"/>
              </a:rPr>
              <a:t>C</a:t>
            </a:r>
            <a:r>
              <a:rPr sz="2800" b="1" spc="-20" dirty="0">
                <a:latin typeface="Gill Sans MT"/>
                <a:cs typeface="Gill Sans MT"/>
              </a:rPr>
              <a:t>O</a:t>
            </a:r>
            <a:r>
              <a:rPr sz="2800" b="1" spc="-5" dirty="0">
                <a:latin typeface="Gill Sans MT"/>
                <a:cs typeface="Gill Sans MT"/>
              </a:rPr>
              <a:t>NC</a:t>
            </a:r>
            <a:r>
              <a:rPr sz="2800" b="1" spc="-10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PTS</a:t>
            </a:r>
            <a:r>
              <a:rPr sz="2800" b="1" spc="-2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Gill Sans MT"/>
                <a:cs typeface="Gill Sans MT"/>
              </a:rPr>
              <a:t>A</a:t>
            </a:r>
            <a:r>
              <a:rPr sz="2800" b="1" spc="-5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Gill Sans MT"/>
                <a:cs typeface="Gill Sans MT"/>
              </a:rPr>
              <a:t>D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ill Sans MT"/>
                <a:cs typeface="Gill Sans MT"/>
              </a:rPr>
              <a:t>M</a:t>
            </a:r>
            <a:r>
              <a:rPr sz="2800" b="1" spc="-10" dirty="0">
                <a:latin typeface="Gill Sans MT"/>
                <a:cs typeface="Gill Sans MT"/>
              </a:rPr>
              <a:t>E</a:t>
            </a:r>
            <a:r>
              <a:rPr sz="2800" b="1" spc="-15" dirty="0">
                <a:latin typeface="Gill Sans MT"/>
                <a:cs typeface="Gill Sans MT"/>
              </a:rPr>
              <a:t>A</a:t>
            </a:r>
            <a:r>
              <a:rPr sz="2800" b="1" dirty="0">
                <a:latin typeface="Gill Sans MT"/>
                <a:cs typeface="Gill Sans MT"/>
              </a:rPr>
              <a:t>SU</a:t>
            </a:r>
            <a:r>
              <a:rPr sz="2800" b="1" spc="-10" dirty="0">
                <a:latin typeface="Gill Sans MT"/>
                <a:cs typeface="Gill Sans MT"/>
              </a:rPr>
              <a:t>RE</a:t>
            </a:r>
            <a:r>
              <a:rPr sz="2800" b="1" spc="5" dirty="0">
                <a:latin typeface="Gill Sans MT"/>
                <a:cs typeface="Gill Sans MT"/>
              </a:rPr>
              <a:t>M</a:t>
            </a:r>
            <a:r>
              <a:rPr sz="2800" b="1" spc="-10" dirty="0">
                <a:latin typeface="Gill Sans MT"/>
                <a:cs typeface="Gill Sans MT"/>
              </a:rPr>
              <a:t>E</a:t>
            </a:r>
            <a:r>
              <a:rPr sz="2800" b="1" spc="-5" dirty="0">
                <a:latin typeface="Gill Sans MT"/>
                <a:cs typeface="Gill Sans MT"/>
              </a:rPr>
              <a:t>NT</a:t>
            </a:r>
            <a:r>
              <a:rPr sz="2800" b="1" dirty="0">
                <a:latin typeface="Gill Sans MT"/>
                <a:cs typeface="Gill Sans MT"/>
              </a:rPr>
              <a:t>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F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204" dirty="0">
                <a:latin typeface="Gill Sans MT"/>
                <a:cs typeface="Gill Sans MT"/>
              </a:rPr>
              <a:t>O</a:t>
            </a:r>
            <a:r>
              <a:rPr sz="2800" b="1" spc="-5" dirty="0">
                <a:latin typeface="Gill Sans MT"/>
                <a:cs typeface="Gill Sans MT"/>
              </a:rPr>
              <a:t>V</a:t>
            </a:r>
            <a:r>
              <a:rPr sz="2800" b="1" spc="-15" dirty="0">
                <a:latin typeface="Gill Sans MT"/>
                <a:cs typeface="Gill Sans MT"/>
              </a:rPr>
              <a:t>E</a:t>
            </a:r>
            <a:r>
              <a:rPr sz="2800" b="1" spc="-175" dirty="0">
                <a:latin typeface="Gill Sans MT"/>
                <a:cs typeface="Gill Sans MT"/>
              </a:rPr>
              <a:t>R</a:t>
            </a:r>
            <a:r>
              <a:rPr sz="2800" b="1" spc="-5" dirty="0">
                <a:latin typeface="Gill Sans MT"/>
                <a:cs typeface="Gill Sans MT"/>
              </a:rPr>
              <a:t>TY</a:t>
            </a:r>
            <a:endParaRPr sz="2800" dirty="0">
              <a:latin typeface="Gill Sans MT"/>
              <a:cs typeface="Gill Sans MT"/>
            </a:endParaRPr>
          </a:p>
          <a:p>
            <a:pPr marL="944880" lvl="1" indent="-25907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945515" algn="l"/>
              </a:tabLst>
            </a:pPr>
            <a:r>
              <a:rPr sz="2800" dirty="0">
                <a:latin typeface="Gill Sans MT"/>
                <a:cs typeface="Gill Sans MT"/>
              </a:rPr>
              <a:t>Defi</a:t>
            </a:r>
            <a:r>
              <a:rPr sz="2800" spc="10" dirty="0">
                <a:latin typeface="Gill Sans MT"/>
                <a:cs typeface="Gill Sans MT"/>
              </a:rPr>
              <a:t>n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io</a:t>
            </a:r>
            <a:r>
              <a:rPr sz="2800" dirty="0">
                <a:latin typeface="Gill Sans MT"/>
                <a:cs typeface="Gill Sans MT"/>
              </a:rPr>
              <a:t>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f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</a:p>
          <a:p>
            <a:pPr marL="944880" lvl="1" indent="-259079">
              <a:lnSpc>
                <a:spcPts val="3025"/>
              </a:lnSpc>
              <a:spcBef>
                <a:spcPts val="720"/>
              </a:spcBef>
              <a:buFont typeface="Arial"/>
              <a:buChar char="•"/>
              <a:tabLst>
                <a:tab pos="945515" algn="l"/>
              </a:tabLst>
            </a:pPr>
            <a:r>
              <a:rPr sz="2800" spc="-165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-10" dirty="0">
                <a:latin typeface="Gill Sans MT"/>
                <a:cs typeface="Gill Sans MT"/>
              </a:rPr>
              <a:t>r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5" dirty="0">
                <a:latin typeface="Gill Sans MT"/>
                <a:cs typeface="Gill Sans MT"/>
              </a:rPr>
              <a:t>u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10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c</a:t>
            </a:r>
            <a:r>
              <a:rPr sz="2800" spc="-35" dirty="0">
                <a:latin typeface="Gill Sans MT"/>
                <a:cs typeface="Gill Sans MT"/>
              </a:rPr>
              <a:t>e</a:t>
            </a:r>
            <a:r>
              <a:rPr sz="2800" dirty="0">
                <a:latin typeface="Gill Sans MT"/>
                <a:cs typeface="Gill Sans MT"/>
              </a:rPr>
              <a:t>s(mea</a:t>
            </a:r>
            <a:r>
              <a:rPr sz="2800" spc="-35" dirty="0">
                <a:latin typeface="Gill Sans MT"/>
                <a:cs typeface="Gill Sans MT"/>
              </a:rPr>
              <a:t>s</a:t>
            </a:r>
            <a:r>
              <a:rPr sz="2800" spc="5" dirty="0">
                <a:latin typeface="Gill Sans MT"/>
                <a:cs typeface="Gill Sans MT"/>
              </a:rPr>
              <a:t>u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em</a:t>
            </a:r>
            <a:r>
              <a:rPr sz="2800" spc="-35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t)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f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u</a:t>
            </a:r>
            <a:r>
              <a:rPr sz="2800" spc="-15" dirty="0">
                <a:latin typeface="Gill Sans MT"/>
                <a:cs typeface="Gill Sans MT"/>
              </a:rPr>
              <a:t>n</a:t>
            </a:r>
            <a:r>
              <a:rPr sz="2800" spc="-20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10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m</a:t>
            </a:r>
            <a:r>
              <a:rPr sz="2800" spc="-35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-20" dirty="0">
                <a:latin typeface="Gill Sans MT"/>
                <a:cs typeface="Gill Sans MT"/>
              </a:rPr>
              <a:t>i</a:t>
            </a:r>
            <a:r>
              <a:rPr sz="2800" spc="5" dirty="0">
                <a:latin typeface="Gill Sans MT"/>
                <a:cs typeface="Gill Sans MT"/>
              </a:rPr>
              <a:t>on</a:t>
            </a:r>
            <a:r>
              <a:rPr sz="2800" spc="-25" dirty="0">
                <a:latin typeface="Gill Sans MT"/>
                <a:cs typeface="Gill Sans MT"/>
              </a:rPr>
              <a:t>a</a:t>
            </a:r>
            <a:r>
              <a:rPr sz="2800" dirty="0">
                <a:latin typeface="Gill Sans MT"/>
                <a:cs typeface="Gill Sans MT"/>
              </a:rPr>
              <a:t>l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(</a:t>
            </a:r>
            <a:r>
              <a:rPr sz="2800" spc="-30" dirty="0">
                <a:latin typeface="Gill Sans MT"/>
                <a:cs typeface="Gill Sans MT"/>
              </a:rPr>
              <a:t>m</a:t>
            </a:r>
            <a:r>
              <a:rPr sz="2800" spc="5" dirty="0">
                <a:latin typeface="Gill Sans MT"/>
                <a:cs typeface="Gill Sans MT"/>
              </a:rPr>
              <a:t>on</a:t>
            </a:r>
            <a:r>
              <a:rPr sz="2800" dirty="0">
                <a:latin typeface="Gill Sans MT"/>
                <a:cs typeface="Gill Sans MT"/>
              </a:rPr>
              <a:t>eta</a:t>
            </a:r>
            <a:r>
              <a:rPr sz="2800" spc="5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y)</a:t>
            </a:r>
          </a:p>
          <a:p>
            <a:pPr marL="944880">
              <a:lnSpc>
                <a:spcPts val="3025"/>
              </a:lnSpc>
            </a:pPr>
            <a:r>
              <a:rPr sz="2800" spc="5" dirty="0"/>
              <a:t>p</a:t>
            </a:r>
            <a:r>
              <a:rPr sz="2800" spc="-15" dirty="0"/>
              <a:t>o</a:t>
            </a:r>
            <a:r>
              <a:rPr sz="2800" spc="-55" dirty="0"/>
              <a:t>v</a:t>
            </a:r>
            <a:r>
              <a:rPr sz="2800" dirty="0"/>
              <a:t>e</a:t>
            </a:r>
            <a:r>
              <a:rPr sz="2800" spc="35" dirty="0"/>
              <a:t>r</a:t>
            </a:r>
            <a:r>
              <a:rPr sz="2800" dirty="0"/>
              <a:t>ty</a:t>
            </a:r>
          </a:p>
          <a:p>
            <a:pPr marL="944880" lvl="1" indent="-259079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945515" algn="l"/>
              </a:tabLst>
            </a:pPr>
            <a:r>
              <a:rPr sz="2800" dirty="0">
                <a:latin typeface="Gill Sans MT"/>
                <a:cs typeface="Gill Sans MT"/>
              </a:rPr>
              <a:t>P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5" dirty="0">
                <a:latin typeface="Gill Sans MT"/>
                <a:cs typeface="Gill Sans MT"/>
              </a:rPr>
              <a:t>obl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-10" dirty="0">
                <a:latin typeface="Gill Sans MT"/>
                <a:cs typeface="Gill Sans MT"/>
              </a:rPr>
              <a:t>m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h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meas</a:t>
            </a:r>
            <a:r>
              <a:rPr sz="2800" spc="5" dirty="0">
                <a:latin typeface="Gill Sans MT"/>
                <a:cs typeface="Gill Sans MT"/>
              </a:rPr>
              <a:t>u</a:t>
            </a:r>
            <a:r>
              <a:rPr sz="2800" spc="-5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eme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f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mo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eta</a:t>
            </a:r>
            <a:r>
              <a:rPr sz="2800" spc="5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</a:p>
          <a:p>
            <a:pPr marL="944880" lvl="1" indent="-25907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945515" algn="l"/>
              </a:tabLst>
            </a:pPr>
            <a:r>
              <a:rPr sz="2800" dirty="0">
                <a:latin typeface="Gill Sans MT"/>
                <a:cs typeface="Gill Sans MT"/>
              </a:rPr>
              <a:t>Int</a:t>
            </a:r>
            <a:r>
              <a:rPr sz="2800" spc="-80" dirty="0">
                <a:latin typeface="Gill Sans MT"/>
                <a:cs typeface="Gill Sans MT"/>
              </a:rPr>
              <a:t>r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10" dirty="0">
                <a:latin typeface="Gill Sans MT"/>
                <a:cs typeface="Gill Sans MT"/>
              </a:rPr>
              <a:t>u</a:t>
            </a:r>
            <a:r>
              <a:rPr sz="2800" dirty="0">
                <a:latin typeface="Gill Sans MT"/>
                <a:cs typeface="Gill Sans MT"/>
              </a:rPr>
              <a:t>cti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m</a:t>
            </a:r>
            <a:r>
              <a:rPr sz="2800" spc="10" dirty="0">
                <a:latin typeface="Gill Sans MT"/>
                <a:cs typeface="Gill Sans MT"/>
              </a:rPr>
              <a:t>u</a:t>
            </a:r>
            <a:r>
              <a:rPr sz="2800" spc="5" dirty="0">
                <a:latin typeface="Gill Sans MT"/>
                <a:cs typeface="Gill Sans MT"/>
              </a:rPr>
              <a:t>l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idi</a:t>
            </a:r>
            <a:r>
              <a:rPr sz="2800" dirty="0">
                <a:latin typeface="Gill Sans MT"/>
                <a:cs typeface="Gill Sans MT"/>
              </a:rPr>
              <a:t>me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spc="-25" dirty="0">
                <a:latin typeface="Gill Sans MT"/>
                <a:cs typeface="Gill Sans MT"/>
              </a:rPr>
              <a:t>s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10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al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m</a:t>
            </a:r>
            <a:r>
              <a:rPr sz="2800" spc="-10" dirty="0">
                <a:latin typeface="Gill Sans MT"/>
                <a:cs typeface="Gill Sans MT"/>
              </a:rPr>
              <a:t>e</a:t>
            </a:r>
            <a:r>
              <a:rPr sz="2800" dirty="0">
                <a:latin typeface="Gill Sans MT"/>
                <a:cs typeface="Gill Sans MT"/>
              </a:rPr>
              <a:t>as</a:t>
            </a:r>
            <a:r>
              <a:rPr sz="2800" spc="5" dirty="0">
                <a:latin typeface="Gill Sans MT"/>
                <a:cs typeface="Gill Sans MT"/>
              </a:rPr>
              <a:t>u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es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pc="5" dirty="0"/>
              <a:t>2</a:t>
            </a:fld>
            <a:endParaRPr spc="5" dirty="0"/>
          </a:p>
        </p:txBody>
      </p:sp>
      <p:sp>
        <p:nvSpPr>
          <p:cNvPr id="6" name="object 6"/>
          <p:cNvSpPr txBox="1"/>
          <p:nvPr/>
        </p:nvSpPr>
        <p:spPr>
          <a:xfrm>
            <a:off x="433191" y="4491490"/>
            <a:ext cx="7054850" cy="17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7210" indent="-524510">
              <a:lnSpc>
                <a:spcPts val="3025"/>
              </a:lnSpc>
              <a:buFont typeface="Gill Sans MT"/>
              <a:buAutoNum type="romanUcPeriod" startAt="2"/>
              <a:tabLst>
                <a:tab pos="537845" algn="l"/>
                <a:tab pos="2853690" algn="l"/>
                <a:tab pos="3939540" algn="l"/>
              </a:tabLst>
            </a:pPr>
            <a:r>
              <a:rPr sz="2800" b="1" dirty="0">
                <a:latin typeface="Gill Sans MT"/>
                <a:cs typeface="Gill Sans MT"/>
              </a:rPr>
              <a:t>C</a:t>
            </a:r>
            <a:r>
              <a:rPr sz="2800" b="1" spc="-15" dirty="0">
                <a:latin typeface="Gill Sans MT"/>
                <a:cs typeface="Gill Sans MT"/>
              </a:rPr>
              <a:t>O</a:t>
            </a:r>
            <a:r>
              <a:rPr sz="2800" b="1" spc="-5" dirty="0">
                <a:latin typeface="Gill Sans MT"/>
                <a:cs typeface="Gill Sans MT"/>
              </a:rPr>
              <a:t>NCEP</a:t>
            </a:r>
            <a:r>
              <a:rPr sz="2800" b="1" spc="-30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35" dirty="0">
                <a:latin typeface="Gill Sans MT"/>
                <a:cs typeface="Gill Sans MT"/>
              </a:rPr>
              <a:t>A</a:t>
            </a:r>
            <a:r>
              <a:rPr sz="2800" b="1" spc="-5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Gill Sans MT"/>
                <a:cs typeface="Gill Sans MT"/>
              </a:rPr>
              <a:t>D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5" dirty="0">
                <a:latin typeface="Gill Sans MT"/>
                <a:cs typeface="Gill Sans MT"/>
              </a:rPr>
              <a:t>M</a:t>
            </a:r>
            <a:r>
              <a:rPr sz="2800" b="1" dirty="0">
                <a:latin typeface="Gill Sans MT"/>
                <a:cs typeface="Gill Sans MT"/>
              </a:rPr>
              <a:t>E</a:t>
            </a:r>
            <a:r>
              <a:rPr sz="2800" b="1" spc="-40" dirty="0">
                <a:latin typeface="Gill Sans MT"/>
                <a:cs typeface="Gill Sans MT"/>
              </a:rPr>
              <a:t>A</a:t>
            </a:r>
            <a:r>
              <a:rPr sz="2800" b="1" dirty="0">
                <a:latin typeface="Gill Sans MT"/>
                <a:cs typeface="Gill Sans MT"/>
              </a:rPr>
              <a:t>SUR</a:t>
            </a:r>
            <a:r>
              <a:rPr sz="2800" b="1" spc="-40" dirty="0">
                <a:latin typeface="Gill Sans MT"/>
                <a:cs typeface="Gill Sans MT"/>
              </a:rPr>
              <a:t>E</a:t>
            </a:r>
            <a:r>
              <a:rPr sz="2800" b="1" spc="-15" dirty="0">
                <a:latin typeface="Gill Sans MT"/>
                <a:cs typeface="Gill Sans MT"/>
              </a:rPr>
              <a:t>M</a:t>
            </a:r>
            <a:r>
              <a:rPr sz="2800" b="1" dirty="0">
                <a:latin typeface="Gill Sans MT"/>
                <a:cs typeface="Gill Sans MT"/>
              </a:rPr>
              <a:t>ENTS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ts val="3025"/>
              </a:lnSpc>
            </a:pPr>
            <a:r>
              <a:rPr sz="2800" b="1" dirty="0">
                <a:latin typeface="Gill Sans MT"/>
                <a:cs typeface="Gill Sans MT"/>
              </a:rPr>
              <a:t>I</a:t>
            </a:r>
            <a:r>
              <a:rPr sz="2800" b="1" spc="5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Gill Sans MT"/>
                <a:cs typeface="Gill Sans MT"/>
              </a:rPr>
              <a:t>E</a:t>
            </a:r>
            <a:r>
              <a:rPr sz="2800" b="1" spc="-15" dirty="0">
                <a:latin typeface="Gill Sans MT"/>
                <a:cs typeface="Gill Sans MT"/>
              </a:rPr>
              <a:t>Q</a:t>
            </a:r>
            <a:r>
              <a:rPr sz="2800" b="1" spc="-130" dirty="0">
                <a:latin typeface="Gill Sans MT"/>
                <a:cs typeface="Gill Sans MT"/>
              </a:rPr>
              <a:t>U</a:t>
            </a:r>
            <a:r>
              <a:rPr sz="2800" b="1" spc="-10" dirty="0">
                <a:latin typeface="Gill Sans MT"/>
                <a:cs typeface="Gill Sans MT"/>
              </a:rPr>
              <a:t>A</a:t>
            </a:r>
            <a:r>
              <a:rPr sz="2800" b="1" spc="-5" dirty="0">
                <a:latin typeface="Gill Sans MT"/>
                <a:cs typeface="Gill Sans MT"/>
              </a:rPr>
              <a:t>LITY</a:t>
            </a:r>
            <a:endParaRPr sz="2800">
              <a:latin typeface="Gill Sans MT"/>
              <a:cs typeface="Gill Sans MT"/>
            </a:endParaRPr>
          </a:p>
          <a:p>
            <a:pPr marL="793115" lvl="1" indent="-259079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793750" algn="l"/>
              </a:tabLst>
            </a:pPr>
            <a:r>
              <a:rPr sz="2800" dirty="0">
                <a:latin typeface="Gill Sans MT"/>
                <a:cs typeface="Gill Sans MT"/>
              </a:rPr>
              <a:t>Defi</a:t>
            </a:r>
            <a:r>
              <a:rPr sz="2800" spc="10" dirty="0">
                <a:latin typeface="Gill Sans MT"/>
                <a:cs typeface="Gill Sans MT"/>
              </a:rPr>
              <a:t>n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io</a:t>
            </a:r>
            <a:r>
              <a:rPr sz="2800" dirty="0">
                <a:latin typeface="Gill Sans MT"/>
                <a:cs typeface="Gill Sans MT"/>
              </a:rPr>
              <a:t>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f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in</a:t>
            </a:r>
            <a:r>
              <a:rPr sz="2800" dirty="0">
                <a:latin typeface="Gill Sans MT"/>
                <a:cs typeface="Gill Sans MT"/>
              </a:rPr>
              <a:t>come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in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qu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5" dirty="0">
                <a:latin typeface="Gill Sans MT"/>
                <a:cs typeface="Gill Sans MT"/>
              </a:rPr>
              <a:t>li</a:t>
            </a:r>
            <a:r>
              <a:rPr sz="2800" dirty="0"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  <a:p>
            <a:pPr marL="793115" lvl="1" indent="-25907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793750" algn="l"/>
              </a:tabLst>
            </a:pPr>
            <a:r>
              <a:rPr sz="2800" spc="-10" dirty="0">
                <a:latin typeface="Gill Sans MT"/>
                <a:cs typeface="Gill Sans MT"/>
              </a:rPr>
              <a:t>M</a:t>
            </a:r>
            <a:r>
              <a:rPr sz="2800" dirty="0">
                <a:latin typeface="Gill Sans MT"/>
                <a:cs typeface="Gill Sans MT"/>
              </a:rPr>
              <a:t>eas</a:t>
            </a:r>
            <a:r>
              <a:rPr sz="2800" spc="5" dirty="0">
                <a:latin typeface="Gill Sans MT"/>
                <a:cs typeface="Gill Sans MT"/>
              </a:rPr>
              <a:t>u</a:t>
            </a:r>
            <a:r>
              <a:rPr sz="2800" dirty="0">
                <a:latin typeface="Gill Sans MT"/>
                <a:cs typeface="Gill Sans MT"/>
              </a:rPr>
              <a:t>ri</a:t>
            </a:r>
            <a:r>
              <a:rPr sz="2800" spc="10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g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in</a:t>
            </a:r>
            <a:r>
              <a:rPr sz="2800" dirty="0">
                <a:latin typeface="Gill Sans MT"/>
                <a:cs typeface="Gill Sans MT"/>
              </a:rPr>
              <a:t>come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in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qu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6526" y="4491490"/>
            <a:ext cx="232092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2635" algn="l"/>
              </a:tabLst>
            </a:pPr>
            <a:r>
              <a:rPr sz="2800" b="1" spc="-35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F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5" dirty="0">
                <a:latin typeface="Gill Sans MT"/>
                <a:cs typeface="Gill Sans MT"/>
              </a:rPr>
              <a:t>I</a:t>
            </a:r>
            <a:r>
              <a:rPr sz="2800" b="1" spc="-5" dirty="0">
                <a:latin typeface="Gill Sans MT"/>
                <a:cs typeface="Gill Sans MT"/>
              </a:rPr>
              <a:t>NCOME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620256"/>
            <a:ext cx="844550" cy="238125"/>
          </a:xfrm>
          <a:custGeom>
            <a:avLst/>
            <a:gdLst/>
            <a:ahLst/>
            <a:cxnLst/>
            <a:rect l="l" t="t" r="r" b="b"/>
            <a:pathLst>
              <a:path w="844550" h="238125">
                <a:moveTo>
                  <a:pt x="0" y="237743"/>
                </a:moveTo>
                <a:lnTo>
                  <a:pt x="844295" y="237743"/>
                </a:lnTo>
                <a:lnTo>
                  <a:pt x="844295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90943" y="579120"/>
            <a:ext cx="3496310" cy="289560"/>
          </a:xfrm>
          <a:custGeom>
            <a:avLst/>
            <a:gdLst/>
            <a:ahLst/>
            <a:cxnLst/>
            <a:rect l="l" t="t" r="r" b="b"/>
            <a:pathLst>
              <a:path w="3496309" h="289559">
                <a:moveTo>
                  <a:pt x="0" y="289559"/>
                </a:moveTo>
                <a:lnTo>
                  <a:pt x="3496055" y="289559"/>
                </a:lnTo>
                <a:lnTo>
                  <a:pt x="3496055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solidFill>
            <a:srgbClr val="912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90943" y="579120"/>
            <a:ext cx="3496310" cy="289560"/>
          </a:xfrm>
          <a:custGeom>
            <a:avLst/>
            <a:gdLst/>
            <a:ahLst/>
            <a:cxnLst/>
            <a:rect l="l" t="t" r="r" b="b"/>
            <a:pathLst>
              <a:path w="3496309" h="289559">
                <a:moveTo>
                  <a:pt x="0" y="289559"/>
                </a:moveTo>
                <a:lnTo>
                  <a:pt x="3496055" y="289559"/>
                </a:lnTo>
                <a:lnTo>
                  <a:pt x="3496055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13302" y="0"/>
            <a:ext cx="358203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400" b="1" spc="-607" baseline="-1157" dirty="0">
                <a:solidFill>
                  <a:srgbClr val="C00000"/>
                </a:solidFill>
                <a:latin typeface="Wingdings"/>
                <a:cs typeface="Wingdings"/>
              </a:rPr>
              <a:t>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……………………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….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9619" y="6841235"/>
            <a:ext cx="2731135" cy="9525"/>
          </a:xfrm>
          <a:custGeom>
            <a:avLst/>
            <a:gdLst/>
            <a:ahLst/>
            <a:cxnLst/>
            <a:rect l="l" t="t" r="r" b="b"/>
            <a:pathLst>
              <a:path w="2731135" h="9525">
                <a:moveTo>
                  <a:pt x="0" y="9143"/>
                </a:moveTo>
                <a:lnTo>
                  <a:pt x="2731007" y="9143"/>
                </a:lnTo>
                <a:lnTo>
                  <a:pt x="2731007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619" y="6609588"/>
            <a:ext cx="2731135" cy="241300"/>
          </a:xfrm>
          <a:custGeom>
            <a:avLst/>
            <a:gdLst/>
            <a:ahLst/>
            <a:cxnLst/>
            <a:rect l="l" t="t" r="r" b="b"/>
            <a:pathLst>
              <a:path w="2731135" h="241300">
                <a:moveTo>
                  <a:pt x="0" y="240791"/>
                </a:moveTo>
                <a:lnTo>
                  <a:pt x="2731007" y="240791"/>
                </a:lnTo>
                <a:lnTo>
                  <a:pt x="2731007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1252" y="6582156"/>
            <a:ext cx="437705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7395">
              <a:lnSpc>
                <a:spcPct val="100000"/>
              </a:lnSpc>
              <a:tabLst>
                <a:tab pos="3479800" algn="l"/>
              </a:tabLst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s(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613</a:t>
            </a:r>
            <a:r>
              <a:rPr sz="1350" dirty="0">
                <a:solidFill>
                  <a:srgbClr val="888888"/>
                </a:solidFill>
                <a:latin typeface="Calibri"/>
                <a:cs typeface="Calibri"/>
              </a:rPr>
              <a:t>)</a:t>
            </a:r>
            <a:r>
              <a:rPr sz="1350" dirty="0">
                <a:solidFill>
                  <a:srgbClr val="888888"/>
                </a:solidFill>
                <a:latin typeface="Times New Roman"/>
                <a:cs typeface="Times New Roman"/>
              </a:rPr>
              <a:t>	</a:t>
            </a:r>
            <a:r>
              <a:rPr sz="2025" b="1" baseline="2057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025" b="1" spc="-52" baseline="205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25" b="1" spc="15" baseline="205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25" b="1" spc="-30" baseline="2057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25" b="1" spc="15" baseline="205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25" b="1" baseline="205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25" b="1" spc="-22" baseline="20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25" b="1" spc="7" baseline="2057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25" b="1" spc="-7" baseline="2057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25" b="1" baseline="205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2025" baseline="205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35622" y="6589776"/>
            <a:ext cx="496443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mics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Bahi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1252" y="6582156"/>
            <a:ext cx="4377055" cy="259079"/>
          </a:xfrm>
          <a:custGeom>
            <a:avLst/>
            <a:gdLst/>
            <a:ahLst/>
            <a:cxnLst/>
            <a:rect l="l" t="t" r="r" b="b"/>
            <a:pathLst>
              <a:path w="4377055" h="259079">
                <a:moveTo>
                  <a:pt x="0" y="259079"/>
                </a:moveTo>
                <a:lnTo>
                  <a:pt x="4376927" y="259079"/>
                </a:lnTo>
                <a:lnTo>
                  <a:pt x="4376927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8778" y="6629201"/>
            <a:ext cx="279209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elo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66288" y="6632392"/>
            <a:ext cx="829944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29302" y="6632392"/>
            <a:ext cx="345567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mics</a:t>
            </a:r>
            <a:r>
              <a:rPr sz="13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Bahi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18993"/>
            <a:ext cx="646303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2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fi</a:t>
            </a:r>
            <a:r>
              <a:rPr sz="2800" b="1" spc="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ion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u="heavy" spc="-5" dirty="0">
                <a:latin typeface="Calibri"/>
                <a:cs typeface="Calibri"/>
              </a:rPr>
              <a:t>TYP</a:t>
            </a:r>
            <a:r>
              <a:rPr sz="2800" b="1" u="heavy" spc="-25" dirty="0">
                <a:latin typeface="Calibri"/>
                <a:cs typeface="Calibri"/>
              </a:rPr>
              <a:t>E</a:t>
            </a:r>
            <a:r>
              <a:rPr sz="2800" b="1" u="heavy" dirty="0">
                <a:latin typeface="Calibri"/>
                <a:cs typeface="Calibri"/>
              </a:rPr>
              <a:t>S</a:t>
            </a:r>
            <a:r>
              <a:rPr sz="2800" b="1" u="heavy" spc="-20" dirty="0">
                <a:latin typeface="Calibri"/>
                <a:cs typeface="Calibri"/>
              </a:rPr>
              <a:t> </a:t>
            </a:r>
            <a:r>
              <a:rPr sz="2800" b="1" u="heavy" spc="-5" dirty="0">
                <a:latin typeface="Calibri"/>
                <a:cs typeface="Calibri"/>
              </a:rPr>
              <a:t>OF P</a:t>
            </a:r>
            <a:r>
              <a:rPr sz="2800" b="1" u="heavy" spc="-60" dirty="0">
                <a:latin typeface="Calibri"/>
                <a:cs typeface="Calibri"/>
              </a:rPr>
              <a:t>O</a:t>
            </a:r>
            <a:r>
              <a:rPr sz="2800" b="1" u="heavy" spc="-5" dirty="0">
                <a:latin typeface="Calibri"/>
                <a:cs typeface="Calibri"/>
              </a:rPr>
              <a:t>VE</a:t>
            </a:r>
            <a:r>
              <a:rPr sz="2800" b="1" u="heavy" spc="-30" dirty="0">
                <a:latin typeface="Calibri"/>
                <a:cs typeface="Calibri"/>
              </a:rPr>
              <a:t>R</a:t>
            </a:r>
            <a:r>
              <a:rPr sz="2800" b="1" u="heavy" spc="-5" dirty="0">
                <a:latin typeface="Calibri"/>
                <a:cs typeface="Calibri"/>
              </a:rPr>
              <a:t>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20</a:t>
            </a:fld>
            <a:endParaRPr spc="5" dirty="0"/>
          </a:p>
        </p:txBody>
      </p:sp>
      <p:sp>
        <p:nvSpPr>
          <p:cNvPr id="15" name="object 15"/>
          <p:cNvSpPr txBox="1"/>
          <p:nvPr/>
        </p:nvSpPr>
        <p:spPr>
          <a:xfrm>
            <a:off x="359765" y="1366318"/>
            <a:ext cx="4664075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Gill Sans MT"/>
                <a:cs typeface="Gill Sans MT"/>
              </a:rPr>
              <a:t>A</a:t>
            </a:r>
            <a:r>
              <a:rPr sz="3200" spc="-10" dirty="0">
                <a:latin typeface="Gill Sans MT"/>
                <a:cs typeface="Gill Sans MT"/>
              </a:rPr>
              <a:t>b</a:t>
            </a:r>
            <a:r>
              <a:rPr sz="3200" spc="-15" dirty="0">
                <a:latin typeface="Gill Sans MT"/>
                <a:cs typeface="Gill Sans MT"/>
              </a:rPr>
              <a:t>s</a:t>
            </a:r>
            <a:r>
              <a:rPr sz="3200" spc="-40" dirty="0">
                <a:latin typeface="Gill Sans MT"/>
                <a:cs typeface="Gill Sans MT"/>
              </a:rPr>
              <a:t>o</a:t>
            </a:r>
            <a:r>
              <a:rPr sz="3200" spc="-20" dirty="0">
                <a:latin typeface="Gill Sans MT"/>
                <a:cs typeface="Gill Sans MT"/>
              </a:rPr>
              <a:t>lute</a:t>
            </a:r>
            <a:r>
              <a:rPr sz="3200" spc="120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Gill Sans MT"/>
                <a:cs typeface="Gill Sans MT"/>
              </a:rPr>
              <a:t>P</a:t>
            </a:r>
            <a:r>
              <a:rPr sz="3200" spc="-55" dirty="0">
                <a:latin typeface="Gill Sans MT"/>
                <a:cs typeface="Gill Sans MT"/>
              </a:rPr>
              <a:t>o</a:t>
            </a:r>
            <a:r>
              <a:rPr sz="3200" spc="-95" dirty="0">
                <a:latin typeface="Gill Sans MT"/>
                <a:cs typeface="Gill Sans MT"/>
              </a:rPr>
              <a:t>v</a:t>
            </a:r>
            <a:r>
              <a:rPr sz="3200" spc="-20" dirty="0">
                <a:latin typeface="Gill Sans MT"/>
                <a:cs typeface="Gill Sans MT"/>
              </a:rPr>
              <a:t>e</a:t>
            </a:r>
            <a:r>
              <a:rPr sz="3200" spc="65" dirty="0">
                <a:latin typeface="Gill Sans MT"/>
                <a:cs typeface="Gill Sans MT"/>
              </a:rPr>
              <a:t>r</a:t>
            </a:r>
            <a:r>
              <a:rPr sz="3200" spc="-15" dirty="0">
                <a:latin typeface="Gill Sans MT"/>
                <a:cs typeface="Gill Sans MT"/>
              </a:rPr>
              <a:t>ty</a:t>
            </a:r>
            <a:endParaRPr sz="3200" dirty="0">
              <a:latin typeface="Gill Sans MT"/>
              <a:cs typeface="Gill Sans MT"/>
            </a:endParaRPr>
          </a:p>
          <a:p>
            <a:pPr marL="271780" marR="5080" indent="-259079" algn="just">
              <a:lnSpc>
                <a:spcPct val="100000"/>
              </a:lnSpc>
              <a:spcBef>
                <a:spcPts val="1230"/>
              </a:spcBef>
              <a:buFont typeface="Arial"/>
              <a:buChar char="•"/>
              <a:tabLst>
                <a:tab pos="271780" algn="l"/>
              </a:tabLst>
            </a:pPr>
            <a:r>
              <a:rPr sz="2400" dirty="0">
                <a:latin typeface="Gill Sans MT"/>
                <a:cs typeface="Gill Sans MT"/>
              </a:rPr>
              <a:t>Ab</a:t>
            </a:r>
            <a:r>
              <a:rPr sz="2400" spc="-10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olu</a:t>
            </a:r>
            <a:r>
              <a:rPr sz="2400" spc="-2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35" dirty="0">
                <a:latin typeface="Gill Sans MT"/>
                <a:cs typeface="Gill Sans MT"/>
              </a:rPr>
              <a:t>o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25" dirty="0">
                <a:latin typeface="Gill Sans MT"/>
                <a:cs typeface="Gill Sans MT"/>
              </a:rPr>
              <a:t>fe</a:t>
            </a:r>
            <a:r>
              <a:rPr sz="2400" spc="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et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tand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spc="-5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whi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con</a:t>
            </a:r>
            <a:r>
              <a:rPr sz="2400" spc="-25" dirty="0">
                <a:latin typeface="Gill Sans MT"/>
                <a:cs typeface="Gill Sans MT"/>
              </a:rPr>
              <a:t>s</a:t>
            </a: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spc="-10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tent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Gill Sans MT"/>
                <a:cs typeface="Gill Sans MT"/>
              </a:rPr>
              <a:t>o</a:t>
            </a:r>
            <a:r>
              <a:rPr sz="2400" spc="-6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im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be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spc="-50" dirty="0">
                <a:latin typeface="Gill Sans MT"/>
                <a:cs typeface="Gill Sans MT"/>
              </a:rPr>
              <a:t>w</a:t>
            </a:r>
            <a:r>
              <a:rPr sz="2400" dirty="0">
                <a:latin typeface="Gill Sans MT"/>
                <a:cs typeface="Gill Sans MT"/>
              </a:rPr>
              <a:t>een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coun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spc="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ie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8851" y="3996066"/>
            <a:ext cx="44367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48765" algn="l"/>
                <a:tab pos="1936114" algn="l"/>
                <a:tab pos="2677160" algn="l"/>
                <a:tab pos="3640454" algn="l"/>
              </a:tabLst>
            </a:pP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depr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iv</a:t>
            </a:r>
            <a:r>
              <a:rPr sz="2400" spc="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asic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400" spc="-30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man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need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8851" y="4362320"/>
            <a:ext cx="315404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23670" algn="l"/>
              </a:tabLst>
            </a:pPr>
            <a:r>
              <a:rPr sz="2400" spc="-5" dirty="0">
                <a:latin typeface="Gill Sans MT"/>
                <a:cs typeface="Gill Sans MT"/>
              </a:rPr>
              <a:t>whi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Gill Sans MT"/>
                <a:cs typeface="Gill Sans MT"/>
              </a:rPr>
              <a:t>comm</a:t>
            </a:r>
            <a:r>
              <a:rPr sz="2400" spc="-2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spc="-25" dirty="0">
                <a:latin typeface="Gill Sans MT"/>
                <a:cs typeface="Gill Sans MT"/>
              </a:rPr>
              <a:t>l</a:t>
            </a:r>
            <a:r>
              <a:rPr sz="2400" spc="-15" dirty="0">
                <a:latin typeface="Gill Sans MT"/>
                <a:cs typeface="Gill Sans MT"/>
              </a:rPr>
              <a:t>y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tabLst>
                <a:tab pos="887094" algn="l"/>
                <a:tab pos="1887220" algn="l"/>
              </a:tabLst>
            </a:pPr>
            <a:r>
              <a:rPr sz="2400" spc="-25" dirty="0">
                <a:latin typeface="Gill Sans MT"/>
                <a:cs typeface="Gill Sans MT"/>
              </a:rPr>
              <a:t>f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d,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Gill Sans MT"/>
                <a:cs typeface="Gill Sans MT"/>
              </a:rPr>
              <a:t>wate</a:t>
            </a:r>
            <a:r>
              <a:rPr sz="2400" spc="-229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anitati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n,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90859" y="4362320"/>
            <a:ext cx="106426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2400" spc="-5" dirty="0">
                <a:latin typeface="Gill Sans MT"/>
                <a:cs typeface="Gill Sans MT"/>
              </a:rPr>
              <a:t>in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15" dirty="0">
                <a:latin typeface="Gill Sans MT"/>
                <a:cs typeface="Gill Sans MT"/>
              </a:rPr>
              <a:t>ludes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clo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hing,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8851" y="5094091"/>
            <a:ext cx="42056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helt</a:t>
            </a:r>
            <a:r>
              <a:rPr sz="2400" spc="-5" dirty="0">
                <a:latin typeface="Gill Sans MT"/>
                <a:cs typeface="Gill Sans MT"/>
              </a:rPr>
              <a:t>e</a:t>
            </a:r>
            <a:r>
              <a:rPr sz="2400" spc="-24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he</a:t>
            </a:r>
            <a:r>
              <a:rPr sz="2400" spc="-10" dirty="0">
                <a:latin typeface="Gill Sans MT"/>
                <a:cs typeface="Gill Sans MT"/>
              </a:rPr>
              <a:t>a</a:t>
            </a:r>
            <a:r>
              <a:rPr sz="2400" spc="-5" dirty="0">
                <a:latin typeface="Gill Sans MT"/>
                <a:cs typeface="Gill Sans MT"/>
              </a:rPr>
              <a:t>lt</a:t>
            </a: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c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spc="-5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and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e</a:t>
            </a:r>
            <a:r>
              <a:rPr sz="2400" spc="-10" dirty="0">
                <a:latin typeface="Gill Sans MT"/>
                <a:cs typeface="Gill Sans MT"/>
              </a:rPr>
              <a:t>d</a:t>
            </a:r>
            <a:r>
              <a:rPr sz="2400" spc="-15" dirty="0">
                <a:latin typeface="Gill Sans MT"/>
                <a:cs typeface="Gill Sans MT"/>
              </a:rPr>
              <a:t>u</a:t>
            </a:r>
            <a:r>
              <a:rPr sz="2400" spc="-10" dirty="0">
                <a:latin typeface="Gill Sans MT"/>
                <a:cs typeface="Gill Sans MT"/>
              </a:rPr>
              <a:t>ca</a:t>
            </a:r>
            <a:r>
              <a:rPr sz="2400" dirty="0">
                <a:latin typeface="Gill Sans MT"/>
                <a:cs typeface="Gill Sans MT"/>
              </a:rPr>
              <a:t>tio</a:t>
            </a:r>
            <a:r>
              <a:rPr sz="2400" spc="-15" dirty="0">
                <a:latin typeface="Gill Sans MT"/>
                <a:cs typeface="Gill Sans MT"/>
              </a:rPr>
              <a:t>n</a:t>
            </a:r>
            <a:r>
              <a:rPr sz="2400" dirty="0">
                <a:latin typeface="Gill Sans MT"/>
                <a:cs typeface="Gill Sans MT"/>
              </a:rPr>
              <a:t>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7763" y="1377971"/>
            <a:ext cx="4607560" cy="2505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9435">
              <a:lnSpc>
                <a:spcPct val="100000"/>
              </a:lnSpc>
            </a:pP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el</a:t>
            </a:r>
            <a:r>
              <a:rPr sz="3200" spc="-4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ov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 dirty="0">
              <a:latin typeface="Calibri"/>
              <a:cs typeface="Calibri"/>
            </a:endParaRPr>
          </a:p>
          <a:p>
            <a:pPr marL="271780" marR="5080" indent="-259079" algn="just">
              <a:lnSpc>
                <a:spcPct val="100000"/>
              </a:lnSpc>
              <a:spcBef>
                <a:spcPts val="1305"/>
              </a:spcBef>
              <a:buFont typeface="Arial"/>
              <a:buChar char="•"/>
              <a:tabLst>
                <a:tab pos="272415" algn="l"/>
              </a:tabLst>
            </a:pPr>
            <a:r>
              <a:rPr sz="2400" spc="-1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el</a:t>
            </a:r>
            <a:r>
              <a:rPr sz="2400" spc="5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35" dirty="0">
                <a:latin typeface="Gill Sans MT"/>
                <a:cs typeface="Gill Sans MT"/>
              </a:rPr>
              <a:t>o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vi</a:t>
            </a:r>
            <a:r>
              <a:rPr sz="2400" spc="-45" dirty="0">
                <a:latin typeface="Gill Sans MT"/>
                <a:cs typeface="Gill Sans MT"/>
              </a:rPr>
              <a:t>e</a:t>
            </a:r>
            <a:r>
              <a:rPr sz="2400" spc="-5" dirty="0">
                <a:latin typeface="Gill Sans MT"/>
                <a:cs typeface="Gill Sans MT"/>
              </a:rPr>
              <a:t>w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35" dirty="0">
                <a:latin typeface="Gill Sans MT"/>
                <a:cs typeface="Gill Sans MT"/>
              </a:rPr>
              <a:t>o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u="heavy" spc="-25" dirty="0">
                <a:latin typeface="Gill Sans MT"/>
                <a:cs typeface="Gill Sans MT"/>
              </a:rPr>
              <a:t>s</a:t>
            </a:r>
            <a:r>
              <a:rPr sz="2400" u="heavy" spc="-10" dirty="0">
                <a:latin typeface="Gill Sans MT"/>
                <a:cs typeface="Gill Sans MT"/>
              </a:rPr>
              <a:t>ocia</a:t>
            </a:r>
            <a:r>
              <a:rPr sz="2400" u="heavy" spc="-5" dirty="0">
                <a:latin typeface="Gill Sans MT"/>
                <a:cs typeface="Gill Sans MT"/>
              </a:rPr>
              <a:t>l</a:t>
            </a:r>
            <a:r>
              <a:rPr sz="2400" u="heavy" spc="-20" dirty="0">
                <a:latin typeface="Gill Sans MT"/>
                <a:cs typeface="Gill Sans MT"/>
              </a:rPr>
              <a:t>l</a:t>
            </a:r>
            <a:r>
              <a:rPr sz="2400" u="heavy" spc="-15" dirty="0">
                <a:latin typeface="Gill Sans MT"/>
                <a:cs typeface="Gill Sans MT"/>
              </a:rPr>
              <a:t>y</a:t>
            </a:r>
            <a:r>
              <a:rPr sz="2400" u="heavy" spc="-10" dirty="0">
                <a:latin typeface="Gill Sans MT"/>
                <a:cs typeface="Gill Sans MT"/>
              </a:rPr>
              <a:t> </a:t>
            </a:r>
            <a:r>
              <a:rPr sz="2400" u="heavy" spc="-325" dirty="0">
                <a:latin typeface="Times New Roman"/>
                <a:cs typeface="Times New Roman"/>
              </a:rPr>
              <a:t> </a:t>
            </a:r>
            <a:r>
              <a:rPr sz="2400" u="heavy" spc="-15" dirty="0">
                <a:latin typeface="Gill Sans MT"/>
                <a:cs typeface="Gill Sans MT"/>
              </a:rPr>
              <a:t>de</a:t>
            </a:r>
            <a:r>
              <a:rPr sz="2400" u="heavy" dirty="0">
                <a:latin typeface="Gill Sans MT"/>
                <a:cs typeface="Gill Sans MT"/>
              </a:rPr>
              <a:t>fine</a:t>
            </a:r>
            <a:r>
              <a:rPr sz="2400" u="heavy" spc="-15" dirty="0">
                <a:latin typeface="Gill Sans MT"/>
                <a:cs typeface="Gill Sans MT"/>
              </a:rPr>
              <a:t>d</a:t>
            </a:r>
            <a:r>
              <a:rPr sz="2400" u="heavy" spc="-10" dirty="0">
                <a:latin typeface="Gill Sans MT"/>
                <a:cs typeface="Gill Sans MT"/>
              </a:rPr>
              <a:t> </a:t>
            </a:r>
            <a:r>
              <a:rPr sz="2400" u="heavy" spc="-340" dirty="0">
                <a:latin typeface="Times New Roman"/>
                <a:cs typeface="Times New Roman"/>
              </a:rPr>
              <a:t> </a:t>
            </a:r>
            <a:r>
              <a:rPr sz="2400" u="heavy" spc="-10" dirty="0">
                <a:latin typeface="Gill Sans MT"/>
                <a:cs typeface="Gill Sans MT"/>
              </a:rPr>
              <a:t>a</a:t>
            </a:r>
            <a:r>
              <a:rPr sz="2400" u="heavy" spc="-15" dirty="0">
                <a:latin typeface="Gill Sans MT"/>
                <a:cs typeface="Gill Sans MT"/>
              </a:rPr>
              <a:t>nd</a:t>
            </a:r>
            <a:r>
              <a:rPr sz="2400" u="heavy" spc="-10" dirty="0">
                <a:latin typeface="Gill Sans MT"/>
                <a:cs typeface="Gill Sans MT"/>
              </a:rPr>
              <a:t> </a:t>
            </a:r>
            <a:r>
              <a:rPr sz="2400" u="heavy" spc="-330" dirty="0">
                <a:latin typeface="Times New Roman"/>
                <a:cs typeface="Times New Roman"/>
              </a:rPr>
              <a:t> </a:t>
            </a:r>
            <a:r>
              <a:rPr sz="2400" u="heavy" spc="-40" dirty="0">
                <a:latin typeface="Gill Sans MT"/>
                <a:cs typeface="Gill Sans MT"/>
              </a:rPr>
              <a:t>d</a:t>
            </a:r>
            <a:r>
              <a:rPr sz="2400" u="heavy" dirty="0">
                <a:latin typeface="Gill Sans MT"/>
                <a:cs typeface="Gill Sans MT"/>
              </a:rPr>
              <a:t>e</a:t>
            </a:r>
            <a:r>
              <a:rPr sz="2400" u="heavy" spc="-25" dirty="0">
                <a:latin typeface="Gill Sans MT"/>
                <a:cs typeface="Gill Sans MT"/>
              </a:rPr>
              <a:t>p</a:t>
            </a:r>
            <a:r>
              <a:rPr sz="2400" u="heavy" spc="-15" dirty="0">
                <a:latin typeface="Gill Sans MT"/>
                <a:cs typeface="Gill Sans MT"/>
              </a:rPr>
              <a:t>endent</a:t>
            </a:r>
            <a:r>
              <a:rPr sz="2400" u="heavy" spc="-10" dirty="0">
                <a:latin typeface="Gill Sans MT"/>
                <a:cs typeface="Gill Sans MT"/>
              </a:rPr>
              <a:t> </a:t>
            </a:r>
            <a:r>
              <a:rPr sz="2400" u="heavy" spc="-335" dirty="0">
                <a:latin typeface="Times New Roman"/>
                <a:cs typeface="Times New Roman"/>
              </a:rPr>
              <a:t> </a:t>
            </a:r>
            <a:r>
              <a:rPr sz="2400" u="heavy" spc="-20" dirty="0">
                <a:latin typeface="Gill Sans MT"/>
                <a:cs typeface="Gill Sans MT"/>
              </a:rPr>
              <a:t>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u="heavy" spc="-15" dirty="0">
                <a:latin typeface="Gill Sans MT"/>
                <a:cs typeface="Gill Sans MT"/>
              </a:rPr>
              <a:t>s</a:t>
            </a:r>
            <a:r>
              <a:rPr sz="2400" u="heavy" dirty="0">
                <a:latin typeface="Gill Sans MT"/>
                <a:cs typeface="Gill Sans MT"/>
              </a:rPr>
              <a:t>ocial </a:t>
            </a:r>
            <a:r>
              <a:rPr sz="2400" u="heavy" dirty="0">
                <a:latin typeface="Times New Roman"/>
                <a:cs typeface="Times New Roman"/>
              </a:rPr>
              <a:t>  </a:t>
            </a:r>
            <a:r>
              <a:rPr sz="2400" u="heavy" spc="20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Gill Sans MT"/>
                <a:cs typeface="Gill Sans MT"/>
              </a:rPr>
              <a:t>con</a:t>
            </a:r>
            <a:r>
              <a:rPr sz="2400" u="heavy" spc="-15" dirty="0">
                <a:latin typeface="Gill Sans MT"/>
                <a:cs typeface="Gill Sans MT"/>
              </a:rPr>
              <a:t>t</a:t>
            </a:r>
            <a:r>
              <a:rPr sz="2400" u="heavy" dirty="0">
                <a:latin typeface="Gill Sans MT"/>
                <a:cs typeface="Gill Sans MT"/>
              </a:rPr>
              <a:t>ex</a:t>
            </a:r>
            <a:r>
              <a:rPr sz="2400" u="heavy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hence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el</a:t>
            </a:r>
            <a:r>
              <a:rPr sz="2400" spc="5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</a:t>
            </a:r>
            <a:r>
              <a:rPr sz="2400" spc="-45" dirty="0">
                <a:latin typeface="Gill Sans MT"/>
                <a:cs typeface="Gill Sans MT"/>
              </a:rPr>
              <a:t>o</a:t>
            </a:r>
            <a:r>
              <a:rPr sz="2400" spc="-6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asu</a:t>
            </a:r>
            <a:r>
              <a:rPr sz="2400" spc="-5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2400" spc="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3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inequa</a:t>
            </a:r>
            <a:r>
              <a:rPr sz="2400" spc="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it</a:t>
            </a:r>
            <a:r>
              <a:rPr sz="2400" spc="-19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397754" y="3993304"/>
            <a:ext cx="2569210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buFont typeface="Arial"/>
              <a:buChar char="•"/>
              <a:tabLst>
                <a:tab pos="272415" algn="l"/>
                <a:tab pos="1628139" algn="l"/>
              </a:tabLst>
            </a:pPr>
            <a:r>
              <a:rPr sz="2400" dirty="0">
                <a:latin typeface="Gill Sans MT"/>
                <a:cs typeface="Gill Sans MT"/>
              </a:rPr>
              <a:t>U</a:t>
            </a:r>
            <a:r>
              <a:rPr sz="2400" spc="-10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ual</a:t>
            </a:r>
            <a:r>
              <a:rPr sz="2400" spc="-15" dirty="0">
                <a:latin typeface="Gill Sans MT"/>
                <a:cs typeface="Gill Sans MT"/>
              </a:rPr>
              <a:t>l</a:t>
            </a:r>
            <a:r>
              <a:rPr sz="2400" spc="-190" dirty="0">
                <a:latin typeface="Gill Sans MT"/>
                <a:cs typeface="Gill Sans MT"/>
              </a:rPr>
              <a:t>y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el</a:t>
            </a:r>
            <a:r>
              <a:rPr sz="2400" spc="5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endParaRPr sz="2400"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  <a:tabLst>
                <a:tab pos="1689100" algn="l"/>
                <a:tab pos="2155825" algn="l"/>
              </a:tabLst>
            </a:pPr>
            <a:r>
              <a:rPr sz="2400" spc="-15" dirty="0">
                <a:latin typeface="Gill Sans MT"/>
                <a:cs typeface="Gill Sans MT"/>
              </a:rPr>
              <a:t>measu</a:t>
            </a:r>
            <a:r>
              <a:rPr sz="2400" spc="-55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ed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Gill Sans MT"/>
                <a:cs typeface="Gill Sans MT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the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88482" y="4031241"/>
            <a:ext cx="18446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  <a:tabLst>
                <a:tab pos="1646555" algn="l"/>
              </a:tabLst>
            </a:pP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55" dirty="0">
                <a:latin typeface="Gill Sans MT"/>
                <a:cs typeface="Gill Sans MT"/>
              </a:rPr>
              <a:t>o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is</a:t>
            </a:r>
          </a:p>
          <a:p>
            <a:pPr marL="12700">
              <a:lnSpc>
                <a:spcPct val="100000"/>
              </a:lnSpc>
              <a:tabLst>
                <a:tab pos="1585595" algn="l"/>
              </a:tabLst>
            </a:pP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pe</a:t>
            </a:r>
            <a:r>
              <a:rPr sz="24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cent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ge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15" dirty="0">
                <a:latin typeface="Gill Sans MT"/>
                <a:cs typeface="Gill Sans MT"/>
              </a:rPr>
              <a:t>f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60433" y="4727836"/>
            <a:ext cx="434848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pulation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wit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incom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le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han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3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fi</a:t>
            </a:r>
            <a:r>
              <a:rPr sz="2400" spc="-75" dirty="0">
                <a:solidFill>
                  <a:srgbClr val="FF0000"/>
                </a:solidFill>
                <a:latin typeface="Gill Sans MT"/>
                <a:cs typeface="Gill Sans MT"/>
              </a:rPr>
              <a:t>x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ed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7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op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4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ti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medi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incom</a:t>
            </a:r>
            <a:r>
              <a:rPr sz="2400" spc="4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.</a:t>
            </a: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37540" y="3210602"/>
          <a:ext cx="4708274" cy="77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3513"/>
                <a:gridCol w="1362634"/>
                <a:gridCol w="585566"/>
                <a:gridCol w="676561"/>
              </a:tblGrid>
              <a:tr h="402006">
                <a:tc>
                  <a:txBody>
                    <a:bodyPr/>
                    <a:lstStyle/>
                    <a:p>
                      <a:pPr marL="294005" indent="-259079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94005" algn="l"/>
                        </a:tabLst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Ab</a:t>
                      </a:r>
                      <a:r>
                        <a:rPr sz="2400" spc="-1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olu</a:t>
                      </a:r>
                      <a:r>
                        <a:rPr sz="2400" spc="-2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e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2400" spc="-3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400" spc="-45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2400" spc="5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40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y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Gill Sans MT"/>
                          <a:cs typeface="Gill Sans MT"/>
                        </a:rPr>
                        <a:t>or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367994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2400" b="1" dirty="0">
                          <a:latin typeface="Gill Sans MT"/>
                          <a:cs typeface="Gill Sans MT"/>
                        </a:rPr>
                        <a:t>es</a:t>
                      </a:r>
                      <a:r>
                        <a:rPr sz="2400" b="1" spc="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2400" b="1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2400" b="1" spc="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2400" b="1" spc="-1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2400" b="1" spc="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2400" b="1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2400" b="1" spc="-1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400" b="1" dirty="0">
                          <a:latin typeface="Gill Sans MT"/>
                          <a:cs typeface="Gill Sans MT"/>
                        </a:rPr>
                        <a:t>n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sz="2400" spc="-4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2400" spc="-25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2400" spc="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s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Gill Sans MT"/>
                          <a:cs typeface="Gill Sans MT"/>
                        </a:rPr>
                        <a:t>to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the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18993"/>
            <a:ext cx="646303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2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fi</a:t>
            </a:r>
            <a:r>
              <a:rPr sz="2800" b="1" spc="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ion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u="heavy" spc="-5" dirty="0">
                <a:latin typeface="Calibri"/>
                <a:cs typeface="Calibri"/>
              </a:rPr>
              <a:t>TYP</a:t>
            </a:r>
            <a:r>
              <a:rPr sz="2800" b="1" u="heavy" spc="-25" dirty="0">
                <a:latin typeface="Calibri"/>
                <a:cs typeface="Calibri"/>
              </a:rPr>
              <a:t>E</a:t>
            </a:r>
            <a:r>
              <a:rPr sz="2800" b="1" u="heavy" dirty="0">
                <a:latin typeface="Calibri"/>
                <a:cs typeface="Calibri"/>
              </a:rPr>
              <a:t>S</a:t>
            </a:r>
            <a:r>
              <a:rPr sz="2800" b="1" u="heavy" spc="-20" dirty="0">
                <a:latin typeface="Calibri"/>
                <a:cs typeface="Calibri"/>
              </a:rPr>
              <a:t> </a:t>
            </a:r>
            <a:r>
              <a:rPr sz="2800" b="1" u="heavy" spc="-5" dirty="0">
                <a:latin typeface="Calibri"/>
                <a:cs typeface="Calibri"/>
              </a:rPr>
              <a:t>OF P</a:t>
            </a:r>
            <a:r>
              <a:rPr sz="2800" b="1" u="heavy" spc="-60" dirty="0">
                <a:latin typeface="Calibri"/>
                <a:cs typeface="Calibri"/>
              </a:rPr>
              <a:t>O</a:t>
            </a:r>
            <a:r>
              <a:rPr sz="2800" b="1" u="heavy" spc="-5" dirty="0">
                <a:latin typeface="Calibri"/>
                <a:cs typeface="Calibri"/>
              </a:rPr>
              <a:t>VE</a:t>
            </a:r>
            <a:r>
              <a:rPr sz="2800" b="1" u="heavy" spc="-30" dirty="0">
                <a:latin typeface="Calibri"/>
                <a:cs typeface="Calibri"/>
              </a:rPr>
              <a:t>R</a:t>
            </a:r>
            <a:r>
              <a:rPr sz="2800" b="1" u="heavy" spc="-5" dirty="0">
                <a:latin typeface="Calibri"/>
                <a:cs typeface="Calibri"/>
              </a:rPr>
              <a:t>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8336" y="1139941"/>
            <a:ext cx="4182745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5" dirty="0">
                <a:latin typeface="Berlin Sans FB Demi"/>
                <a:cs typeface="Berlin Sans FB Demi"/>
              </a:rPr>
              <a:t>R</a:t>
            </a:r>
            <a:r>
              <a:rPr sz="4400" spc="-15" dirty="0">
                <a:latin typeface="Berlin Sans FB Demi"/>
                <a:cs typeface="Berlin Sans FB Demi"/>
              </a:rPr>
              <a:t>e</a:t>
            </a:r>
            <a:r>
              <a:rPr sz="4400" spc="-25" dirty="0">
                <a:latin typeface="Berlin Sans FB Demi"/>
                <a:cs typeface="Berlin Sans FB Demi"/>
              </a:rPr>
              <a:t>lative</a:t>
            </a:r>
            <a:r>
              <a:rPr sz="4400" dirty="0">
                <a:latin typeface="Times New Roman"/>
                <a:cs typeface="Times New Roman"/>
              </a:rPr>
              <a:t> </a:t>
            </a:r>
            <a:r>
              <a:rPr sz="4400" spc="-30" dirty="0">
                <a:latin typeface="Berlin Sans FB Demi"/>
                <a:cs typeface="Berlin Sans FB Demi"/>
              </a:rPr>
              <a:t>Pov</a:t>
            </a:r>
            <a:r>
              <a:rPr sz="4400" spc="-20" dirty="0">
                <a:latin typeface="Berlin Sans FB Demi"/>
                <a:cs typeface="Berlin Sans FB Demi"/>
              </a:rPr>
              <a:t>erty</a:t>
            </a:r>
            <a:endParaRPr sz="4400">
              <a:latin typeface="Berlin Sans FB Demi"/>
              <a:cs typeface="Berlin Sans FB Dem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51064" y="4489703"/>
            <a:ext cx="461022" cy="445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57159" y="3800855"/>
            <a:ext cx="696468" cy="89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44968" y="2758427"/>
            <a:ext cx="589038" cy="579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5352" y="3051048"/>
            <a:ext cx="1826513" cy="1823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62088" y="1914144"/>
            <a:ext cx="2067305" cy="1238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40173" y="2332097"/>
            <a:ext cx="131826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sz="1300" spc="-10" dirty="0">
                <a:latin typeface="Calibri"/>
                <a:cs typeface="Calibri"/>
              </a:rPr>
              <a:t>J</a:t>
            </a:r>
            <a:r>
              <a:rPr sz="1300" spc="-20" dirty="0">
                <a:latin typeface="Calibri"/>
                <a:cs typeface="Calibri"/>
              </a:rPr>
              <a:t>udg</a:t>
            </a:r>
            <a:r>
              <a:rPr sz="1300" spc="-10" dirty="0">
                <a:latin typeface="Calibri"/>
                <a:cs typeface="Calibri"/>
              </a:rPr>
              <a:t>ed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alibri"/>
                <a:cs typeface="Calibri"/>
              </a:rPr>
              <a:t>b</a:t>
            </a:r>
            <a:r>
              <a:rPr sz="1300" spc="-10" dirty="0">
                <a:latin typeface="Calibri"/>
                <a:cs typeface="Calibri"/>
              </a:rPr>
              <a:t>y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Calibri"/>
                <a:cs typeface="Calibri"/>
              </a:rPr>
              <a:t>st</a:t>
            </a:r>
            <a:r>
              <a:rPr sz="1300" spc="-10" dirty="0">
                <a:latin typeface="Calibri"/>
                <a:cs typeface="Calibri"/>
              </a:rPr>
              <a:t>a</a:t>
            </a:r>
            <a:r>
              <a:rPr sz="1300" spc="-20" dirty="0">
                <a:latin typeface="Calibri"/>
                <a:cs typeface="Calibri"/>
              </a:rPr>
              <a:t>nd</a:t>
            </a:r>
            <a:r>
              <a:rPr sz="1300" spc="-10" dirty="0">
                <a:latin typeface="Calibri"/>
                <a:cs typeface="Calibri"/>
              </a:rPr>
              <a:t>a</a:t>
            </a:r>
            <a:r>
              <a:rPr sz="1300" spc="-30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d</a:t>
            </a:r>
            <a:endParaRPr sz="1300">
              <a:latin typeface="Calibri"/>
              <a:cs typeface="Calibri"/>
            </a:endParaRPr>
          </a:p>
          <a:p>
            <a:pPr marL="1270" algn="ctr">
              <a:lnSpc>
                <a:spcPts val="1500"/>
              </a:lnSpc>
            </a:pPr>
            <a:r>
              <a:rPr sz="1300" spc="-25" dirty="0">
                <a:latin typeface="Calibri"/>
                <a:cs typeface="Calibri"/>
              </a:rPr>
              <a:t>o</a:t>
            </a:r>
            <a:r>
              <a:rPr sz="1300" spc="-5" dirty="0">
                <a:latin typeface="Calibri"/>
                <a:cs typeface="Calibri"/>
              </a:rPr>
              <a:t>f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libri"/>
                <a:cs typeface="Calibri"/>
              </a:rPr>
              <a:t>c</a:t>
            </a:r>
            <a:r>
              <a:rPr sz="1300" spc="-20" dirty="0">
                <a:latin typeface="Calibri"/>
                <a:cs typeface="Calibri"/>
              </a:rPr>
              <a:t>ou</a:t>
            </a:r>
            <a:r>
              <a:rPr sz="1300" spc="-45" dirty="0">
                <a:latin typeface="Calibri"/>
                <a:cs typeface="Calibri"/>
              </a:rPr>
              <a:t>n</a:t>
            </a:r>
            <a:r>
              <a:rPr sz="1300" spc="-5" dirty="0">
                <a:latin typeface="Calibri"/>
                <a:cs typeface="Calibri"/>
              </a:rPr>
              <a:t>try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91856" y="3142488"/>
            <a:ext cx="1634490" cy="1360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289170" y="3647081"/>
            <a:ext cx="1044575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refe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red</a:t>
            </a:r>
            <a:endParaRPr sz="1100">
              <a:latin typeface="Calibri"/>
              <a:cs typeface="Calibri"/>
            </a:endParaRPr>
          </a:p>
          <a:p>
            <a:pPr marL="18415">
              <a:lnSpc>
                <a:spcPts val="1260"/>
              </a:lnSpc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erm</a:t>
            </a:r>
            <a:r>
              <a:rPr sz="1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28559" y="4578096"/>
            <a:ext cx="1783842" cy="1186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44364" y="4996432"/>
            <a:ext cx="960119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marR="5080" indent="-201295">
              <a:lnSpc>
                <a:spcPts val="1200"/>
              </a:lnSpc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fferen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51478" y="3644389"/>
            <a:ext cx="131127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30" dirty="0">
                <a:solidFill>
                  <a:srgbClr val="0D0910"/>
                </a:solidFill>
                <a:latin typeface="Calibri"/>
                <a:cs typeface="Calibri"/>
              </a:rPr>
              <a:t>R</a:t>
            </a:r>
            <a:r>
              <a:rPr sz="3000" b="1" spc="-20" dirty="0">
                <a:solidFill>
                  <a:srgbClr val="0D0910"/>
                </a:solidFill>
                <a:latin typeface="Calibri"/>
                <a:cs typeface="Calibri"/>
              </a:rPr>
              <a:t>el</a:t>
            </a:r>
            <a:r>
              <a:rPr sz="3000" b="1" dirty="0">
                <a:solidFill>
                  <a:srgbClr val="0D0910"/>
                </a:solidFill>
                <a:latin typeface="Calibri"/>
                <a:cs typeface="Calibri"/>
              </a:rPr>
              <a:t>a</a:t>
            </a:r>
            <a:r>
              <a:rPr sz="3000" b="1" spc="-25" dirty="0">
                <a:solidFill>
                  <a:srgbClr val="0D0910"/>
                </a:solidFill>
                <a:latin typeface="Calibri"/>
                <a:cs typeface="Calibri"/>
              </a:rPr>
              <a:t>t</a:t>
            </a:r>
            <a:r>
              <a:rPr sz="3000" b="1" dirty="0">
                <a:solidFill>
                  <a:srgbClr val="0D0910"/>
                </a:solidFill>
                <a:latin typeface="Calibri"/>
                <a:cs typeface="Calibri"/>
              </a:rPr>
              <a:t>ive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288" y="2444495"/>
            <a:ext cx="5596890" cy="31859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40074" y="1230626"/>
            <a:ext cx="3359785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dirty="0">
                <a:latin typeface="Berlin Sans FB Demi"/>
                <a:cs typeface="Berlin Sans FB Demi"/>
              </a:rPr>
              <a:t>A</a:t>
            </a:r>
            <a:r>
              <a:rPr sz="3400" b="1" spc="-15" dirty="0">
                <a:latin typeface="Berlin Sans FB Demi"/>
                <a:cs typeface="Berlin Sans FB Demi"/>
              </a:rPr>
              <a:t>b</a:t>
            </a:r>
            <a:r>
              <a:rPr sz="3400" b="1" spc="10" dirty="0">
                <a:latin typeface="Berlin Sans FB Demi"/>
                <a:cs typeface="Berlin Sans FB Demi"/>
              </a:rPr>
              <a:t>solute</a:t>
            </a:r>
            <a:r>
              <a:rPr sz="3400" b="1" spc="-40" dirty="0">
                <a:latin typeface="Times New Roman"/>
                <a:cs typeface="Times New Roman"/>
              </a:rPr>
              <a:t> </a:t>
            </a:r>
            <a:r>
              <a:rPr sz="3400" b="1" spc="15" dirty="0">
                <a:latin typeface="Berlin Sans FB Demi"/>
                <a:cs typeface="Berlin Sans FB Demi"/>
              </a:rPr>
              <a:t>Pov</a:t>
            </a:r>
            <a:r>
              <a:rPr sz="3400" b="1" spc="20" dirty="0">
                <a:latin typeface="Berlin Sans FB Demi"/>
                <a:cs typeface="Berlin Sans FB Demi"/>
              </a:rPr>
              <a:t>e</a:t>
            </a:r>
            <a:r>
              <a:rPr sz="3400" b="1" spc="-15" dirty="0">
                <a:latin typeface="Berlin Sans FB Demi"/>
                <a:cs typeface="Berlin Sans FB Demi"/>
              </a:rPr>
              <a:t>r</a:t>
            </a:r>
            <a:r>
              <a:rPr sz="3400" b="1" spc="15" dirty="0">
                <a:latin typeface="Berlin Sans FB Demi"/>
                <a:cs typeface="Berlin Sans FB Demi"/>
              </a:rPr>
              <a:t>ty</a:t>
            </a:r>
            <a:endParaRPr sz="3400">
              <a:latin typeface="Berlin Sans FB Demi"/>
              <a:cs typeface="Berlin Sans FB Dem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65647" y="6151879"/>
            <a:ext cx="661670" cy="331470"/>
          </a:xfrm>
          <a:custGeom>
            <a:avLst/>
            <a:gdLst/>
            <a:ahLst/>
            <a:cxnLst/>
            <a:rect l="l" t="t" r="r" b="b"/>
            <a:pathLst>
              <a:path w="661670" h="331470">
                <a:moveTo>
                  <a:pt x="0" y="331470"/>
                </a:moveTo>
                <a:lnTo>
                  <a:pt x="661415" y="331470"/>
                </a:lnTo>
                <a:lnTo>
                  <a:pt x="661415" y="0"/>
                </a:lnTo>
                <a:lnTo>
                  <a:pt x="0" y="0"/>
                </a:lnTo>
                <a:lnTo>
                  <a:pt x="0" y="331470"/>
                </a:lnTo>
                <a:close/>
              </a:path>
            </a:pathLst>
          </a:custGeom>
          <a:solidFill>
            <a:srgbClr val="912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5647" y="1003300"/>
            <a:ext cx="330835" cy="5148580"/>
          </a:xfrm>
          <a:custGeom>
            <a:avLst/>
            <a:gdLst/>
            <a:ahLst/>
            <a:cxnLst/>
            <a:rect l="l" t="t" r="r" b="b"/>
            <a:pathLst>
              <a:path w="330835" h="5148580">
                <a:moveTo>
                  <a:pt x="0" y="5148580"/>
                </a:moveTo>
                <a:lnTo>
                  <a:pt x="330707" y="5148580"/>
                </a:lnTo>
                <a:lnTo>
                  <a:pt x="330707" y="0"/>
                </a:lnTo>
                <a:lnTo>
                  <a:pt x="0" y="0"/>
                </a:lnTo>
                <a:lnTo>
                  <a:pt x="0" y="5148580"/>
                </a:lnTo>
                <a:close/>
              </a:path>
            </a:pathLst>
          </a:custGeom>
          <a:solidFill>
            <a:srgbClr val="912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5647" y="1002792"/>
            <a:ext cx="661670" cy="5480685"/>
          </a:xfrm>
          <a:custGeom>
            <a:avLst/>
            <a:gdLst/>
            <a:ahLst/>
            <a:cxnLst/>
            <a:rect l="l" t="t" r="r" b="b"/>
            <a:pathLst>
              <a:path w="661670" h="5480685">
                <a:moveTo>
                  <a:pt x="0" y="0"/>
                </a:moveTo>
                <a:lnTo>
                  <a:pt x="330707" y="0"/>
                </a:lnTo>
                <a:lnTo>
                  <a:pt x="330707" y="5149595"/>
                </a:lnTo>
                <a:lnTo>
                  <a:pt x="661415" y="5149595"/>
                </a:lnTo>
                <a:lnTo>
                  <a:pt x="661415" y="5480303"/>
                </a:lnTo>
                <a:lnTo>
                  <a:pt x="0" y="5480303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21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18993"/>
            <a:ext cx="7128509" cy="98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2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fi</a:t>
            </a:r>
            <a:r>
              <a:rPr sz="2800" b="1" spc="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ion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u="heavy" spc="-5" dirty="0">
                <a:latin typeface="Calibri"/>
                <a:cs typeface="Calibri"/>
              </a:rPr>
              <a:t>TYP</a:t>
            </a:r>
            <a:r>
              <a:rPr sz="2800" b="1" u="heavy" spc="-25" dirty="0">
                <a:latin typeface="Calibri"/>
                <a:cs typeface="Calibri"/>
              </a:rPr>
              <a:t>E</a:t>
            </a:r>
            <a:r>
              <a:rPr sz="2800" b="1" u="heavy" dirty="0">
                <a:latin typeface="Calibri"/>
                <a:cs typeface="Calibri"/>
              </a:rPr>
              <a:t>S</a:t>
            </a:r>
            <a:r>
              <a:rPr sz="2800" b="1" u="heavy" spc="-20" dirty="0">
                <a:latin typeface="Calibri"/>
                <a:cs typeface="Calibri"/>
              </a:rPr>
              <a:t> </a:t>
            </a:r>
            <a:r>
              <a:rPr sz="2800" b="1" u="heavy" spc="-5" dirty="0">
                <a:latin typeface="Calibri"/>
                <a:cs typeface="Calibri"/>
              </a:rPr>
              <a:t>OF P</a:t>
            </a:r>
            <a:r>
              <a:rPr sz="2800" b="1" u="heavy" spc="-60" dirty="0">
                <a:latin typeface="Calibri"/>
                <a:cs typeface="Calibri"/>
              </a:rPr>
              <a:t>O</a:t>
            </a:r>
            <a:r>
              <a:rPr sz="2800" b="1" u="heavy" spc="-5" dirty="0">
                <a:latin typeface="Calibri"/>
                <a:cs typeface="Calibri"/>
              </a:rPr>
              <a:t>VE</a:t>
            </a:r>
            <a:r>
              <a:rPr sz="2800" b="1" u="heavy" spc="-30" dirty="0">
                <a:latin typeface="Calibri"/>
                <a:cs typeface="Calibri"/>
              </a:rPr>
              <a:t>R</a:t>
            </a:r>
            <a:r>
              <a:rPr sz="2800" b="1" u="heavy" spc="-5" dirty="0">
                <a:latin typeface="Calibri"/>
                <a:cs typeface="Calibri"/>
              </a:rPr>
              <a:t>TY</a:t>
            </a:r>
            <a:endParaRPr sz="2800">
              <a:latin typeface="Calibri"/>
              <a:cs typeface="Calibri"/>
            </a:endParaRPr>
          </a:p>
          <a:p>
            <a:pPr marL="2527935">
              <a:lnSpc>
                <a:spcPct val="100000"/>
              </a:lnSpc>
              <a:spcBef>
                <a:spcPts val="1415"/>
              </a:spcBef>
            </a:pPr>
            <a:r>
              <a:rPr sz="2800" spc="-15" dirty="0">
                <a:latin typeface="Calibri"/>
                <a:cs typeface="Calibri"/>
              </a:rPr>
              <a:t>Ob</a:t>
            </a:r>
            <a:r>
              <a:rPr sz="2800" spc="-5" dirty="0">
                <a:latin typeface="Calibri"/>
                <a:cs typeface="Calibri"/>
              </a:rPr>
              <a:t>je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Su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je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erty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22</a:t>
            </a:fld>
            <a:endParaRPr spc="5" dirty="0"/>
          </a:p>
        </p:txBody>
      </p:sp>
      <p:sp>
        <p:nvSpPr>
          <p:cNvPr id="15" name="object 15"/>
          <p:cNvSpPr txBox="1"/>
          <p:nvPr/>
        </p:nvSpPr>
        <p:spPr>
          <a:xfrm>
            <a:off x="5226816" y="1941506"/>
            <a:ext cx="14541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ts val="3075"/>
              </a:lnSpc>
              <a:buFont typeface="Arial"/>
              <a:buChar char="•"/>
              <a:tabLst>
                <a:tab pos="271780" algn="l"/>
              </a:tabLst>
            </a:pP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spc="-25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ki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g</a:t>
            </a:r>
            <a:endParaRPr sz="2700">
              <a:latin typeface="Gill Sans MT"/>
              <a:cs typeface="Gill Sans MT"/>
            </a:endParaRPr>
          </a:p>
          <a:p>
            <a:pPr marL="271780">
              <a:lnSpc>
                <a:spcPts val="3075"/>
              </a:lnSpc>
            </a:pPr>
            <a:r>
              <a:rPr sz="2700" spc="-5" dirty="0">
                <a:latin typeface="Gill Sans MT"/>
                <a:cs typeface="Gill Sans MT"/>
              </a:rPr>
              <a:t>w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spc="-30" dirty="0">
                <a:latin typeface="Gill Sans MT"/>
                <a:cs typeface="Gill Sans MT"/>
              </a:rPr>
              <a:t>e</a:t>
            </a:r>
            <a:r>
              <a:rPr sz="2700" spc="-20" dirty="0">
                <a:latin typeface="Gill Sans MT"/>
                <a:cs typeface="Gill Sans MT"/>
              </a:rPr>
              <a:t>t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dirty="0">
                <a:latin typeface="Gill Sans MT"/>
                <a:cs typeface="Gill Sans MT"/>
              </a:rPr>
              <a:t>er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9256" y="1944626"/>
            <a:ext cx="961390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75"/>
              </a:lnSpc>
            </a:pP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40" dirty="0">
                <a:latin typeface="Gill Sans MT"/>
                <a:cs typeface="Gill Sans MT"/>
              </a:rPr>
              <a:t>o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spc="-20" dirty="0">
                <a:latin typeface="Gill Sans MT"/>
                <a:cs typeface="Gill Sans MT"/>
              </a:rPr>
              <a:t>l</a:t>
            </a:r>
            <a:r>
              <a:rPr sz="2700" dirty="0">
                <a:latin typeface="Gill Sans MT"/>
                <a:cs typeface="Gill Sans MT"/>
              </a:rPr>
              <a:t>e</a:t>
            </a:r>
            <a:endParaRPr sz="2700">
              <a:latin typeface="Gill Sans MT"/>
              <a:cs typeface="Gill Sans MT"/>
            </a:endParaRPr>
          </a:p>
          <a:p>
            <a:pPr marL="268605">
              <a:lnSpc>
                <a:spcPts val="3075"/>
              </a:lnSpc>
            </a:pPr>
            <a:r>
              <a:rPr sz="2700" spc="5" dirty="0">
                <a:latin typeface="Gill Sans MT"/>
                <a:cs typeface="Gill Sans MT"/>
              </a:rPr>
              <a:t>t</a:t>
            </a:r>
            <a:r>
              <a:rPr sz="2700" spc="-15" dirty="0">
                <a:latin typeface="Gill Sans MT"/>
                <a:cs typeface="Gill Sans MT"/>
              </a:rPr>
              <a:t>h</a:t>
            </a:r>
            <a:r>
              <a:rPr sz="2700" dirty="0">
                <a:latin typeface="Gill Sans MT"/>
                <a:cs typeface="Gill Sans MT"/>
              </a:rPr>
              <a:t>eir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10531" y="1944626"/>
            <a:ext cx="157543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9605" algn="l"/>
              </a:tabLst>
            </a:pPr>
            <a:r>
              <a:rPr sz="2700" spc="5" dirty="0">
                <a:latin typeface="Gill Sans MT"/>
                <a:cs typeface="Gill Sans MT"/>
              </a:rPr>
              <a:t>t</a:t>
            </a:r>
            <a:r>
              <a:rPr sz="2700" dirty="0">
                <a:latin typeface="Gill Sans MT"/>
                <a:cs typeface="Gill Sans MT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45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epo</a:t>
            </a:r>
            <a:r>
              <a:rPr sz="2700" spc="20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t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98343" y="2314060"/>
            <a:ext cx="159194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marR="5080" indent="-262255">
              <a:lnSpc>
                <a:spcPts val="2930"/>
              </a:lnSpc>
              <a:tabLst>
                <a:tab pos="1301750" algn="l"/>
              </a:tabLst>
            </a:pPr>
            <a:r>
              <a:rPr sz="2700" spc="-5" dirty="0">
                <a:latin typeface="Gill Sans MT"/>
                <a:cs typeface="Gill Sans MT"/>
              </a:rPr>
              <a:t>i</a:t>
            </a:r>
            <a:r>
              <a:rPr sz="2700" spc="15" dirty="0">
                <a:latin typeface="Gill Sans MT"/>
                <a:cs typeface="Gill Sans MT"/>
              </a:rPr>
              <a:t>n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spc="-35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me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5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is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l</a:t>
            </a:r>
            <a:r>
              <a:rPr sz="2700" spc="-70" dirty="0">
                <a:latin typeface="Gill Sans MT"/>
                <a:cs typeface="Gill Sans MT"/>
              </a:rPr>
              <a:t>e</a:t>
            </a:r>
            <a:r>
              <a:rPr sz="2700" spc="-60" dirty="0">
                <a:latin typeface="Gill Sans MT"/>
                <a:cs typeface="Gill Sans MT"/>
              </a:rPr>
              <a:t>v</a:t>
            </a:r>
            <a:r>
              <a:rPr sz="2700" dirty="0">
                <a:latin typeface="Gill Sans MT"/>
                <a:cs typeface="Gill Sans MT"/>
              </a:rPr>
              <a:t>el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0" dirty="0">
                <a:latin typeface="Gill Sans MT"/>
                <a:cs typeface="Gill Sans MT"/>
              </a:rPr>
              <a:t>of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85896" y="2686166"/>
            <a:ext cx="133032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spc="5" dirty="0">
                <a:latin typeface="Gill Sans MT"/>
                <a:cs typeface="Gill Sans MT"/>
              </a:rPr>
              <a:t>u</a:t>
            </a:r>
            <a:r>
              <a:rPr sz="2700" dirty="0">
                <a:latin typeface="Gill Sans MT"/>
                <a:cs typeface="Gill Sans MT"/>
              </a:rPr>
              <a:t>f</a:t>
            </a:r>
            <a:r>
              <a:rPr sz="2700" spc="-15" dirty="0">
                <a:latin typeface="Gill Sans MT"/>
                <a:cs typeface="Gill Sans MT"/>
              </a:rPr>
              <a:t>f</a:t>
            </a:r>
            <a:r>
              <a:rPr sz="2700" spc="-5" dirty="0">
                <a:latin typeface="Gill Sans MT"/>
                <a:cs typeface="Gill Sans MT"/>
              </a:rPr>
              <a:t>ici</a:t>
            </a:r>
            <a:r>
              <a:rPr sz="2700" spc="-30" dirty="0">
                <a:latin typeface="Gill Sans MT"/>
                <a:cs typeface="Gill Sans MT"/>
              </a:rPr>
              <a:t>e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spc="-10" dirty="0">
                <a:latin typeface="Gill Sans MT"/>
                <a:cs typeface="Gill Sans MT"/>
              </a:rPr>
              <a:t>t</a:t>
            </a:r>
            <a:r>
              <a:rPr sz="2700" dirty="0">
                <a:latin typeface="Gill Sans MT"/>
                <a:cs typeface="Gill Sans MT"/>
              </a:rPr>
              <a:t>;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69025" y="2686166"/>
            <a:ext cx="70485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35" dirty="0">
                <a:latin typeface="Gill Sans MT"/>
                <a:cs typeface="Gill Sans MT"/>
              </a:rPr>
              <a:t>w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dirty="0">
                <a:latin typeface="Gill Sans MT"/>
                <a:cs typeface="Gill Sans MT"/>
              </a:rPr>
              <a:t>at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5896" y="3054734"/>
            <a:ext cx="210058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37615" algn="l"/>
              </a:tabLst>
            </a:pPr>
            <a:r>
              <a:rPr sz="2700" spc="-5" dirty="0">
                <a:latin typeface="Gill Sans MT"/>
                <a:cs typeface="Gill Sans MT"/>
              </a:rPr>
              <a:t>i</a:t>
            </a:r>
            <a:r>
              <a:rPr sz="2700" spc="10" dirty="0">
                <a:latin typeface="Gill Sans MT"/>
                <a:cs typeface="Gill Sans MT"/>
              </a:rPr>
              <a:t>n</a:t>
            </a:r>
            <a:r>
              <a:rPr sz="2700" spc="-15" dirty="0">
                <a:latin typeface="Gill Sans MT"/>
                <a:cs typeface="Gill Sans MT"/>
              </a:rPr>
              <a:t>co</a:t>
            </a:r>
            <a:r>
              <a:rPr sz="2700" dirty="0">
                <a:latin typeface="Gill Sans MT"/>
                <a:cs typeface="Gill Sans MT"/>
              </a:rPr>
              <a:t>me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5" dirty="0">
                <a:latin typeface="Gill Sans MT"/>
                <a:cs typeface="Gill Sans MT"/>
              </a:rPr>
              <a:t>w</a:t>
            </a:r>
            <a:r>
              <a:rPr sz="2700" spc="-35" dirty="0">
                <a:latin typeface="Gill Sans MT"/>
                <a:cs typeface="Gill Sans MT"/>
              </a:rPr>
              <a:t>o</a:t>
            </a:r>
            <a:r>
              <a:rPr sz="2700" spc="-15" dirty="0">
                <a:latin typeface="Gill Sans MT"/>
                <a:cs typeface="Gill Sans MT"/>
              </a:rPr>
              <a:t>u</a:t>
            </a:r>
            <a:r>
              <a:rPr sz="2700" spc="-5" dirty="0">
                <a:latin typeface="Gill Sans MT"/>
                <a:cs typeface="Gill Sans MT"/>
              </a:rPr>
              <a:t>ld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66437" y="3054734"/>
            <a:ext cx="182435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8165" algn="l"/>
              </a:tabLst>
            </a:pPr>
            <a:r>
              <a:rPr sz="2700" spc="10" dirty="0">
                <a:latin typeface="Gill Sans MT"/>
                <a:cs typeface="Gill Sans MT"/>
              </a:rPr>
              <a:t>b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30" dirty="0">
                <a:latin typeface="Gill Sans MT"/>
                <a:cs typeface="Gill Sans MT"/>
              </a:rPr>
              <a:t>a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spc="-25" dirty="0">
                <a:latin typeface="Gill Sans MT"/>
                <a:cs typeface="Gill Sans MT"/>
              </a:rPr>
              <a:t>e</a:t>
            </a:r>
            <a:r>
              <a:rPr sz="2700" spc="-15" dirty="0">
                <a:latin typeface="Gill Sans MT"/>
                <a:cs typeface="Gill Sans MT"/>
              </a:rPr>
              <a:t>q</a:t>
            </a:r>
            <a:r>
              <a:rPr sz="2700" spc="5" dirty="0">
                <a:latin typeface="Gill Sans MT"/>
                <a:cs typeface="Gill Sans MT"/>
              </a:rPr>
              <a:t>u</a:t>
            </a:r>
            <a:r>
              <a:rPr sz="2700" dirty="0">
                <a:latin typeface="Gill Sans MT"/>
                <a:cs typeface="Gill Sans MT"/>
              </a:rPr>
              <a:t>ate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85896" y="3427088"/>
            <a:ext cx="4104640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70"/>
              </a:lnSpc>
              <a:tabLst>
                <a:tab pos="530860" algn="l"/>
                <a:tab pos="1473200" algn="l"/>
                <a:tab pos="2326640" algn="l"/>
                <a:tab pos="3244215" algn="l"/>
                <a:tab pos="3783965" algn="l"/>
              </a:tabLst>
            </a:pPr>
            <a:r>
              <a:rPr sz="2700" spc="5" dirty="0">
                <a:latin typeface="Gill Sans MT"/>
                <a:cs typeface="Gill Sans MT"/>
              </a:rPr>
              <a:t>t</a:t>
            </a:r>
            <a:r>
              <a:rPr sz="2700" dirty="0">
                <a:latin typeface="Gill Sans MT"/>
                <a:cs typeface="Gill Sans MT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dirty="0">
                <a:latin typeface="Gill Sans MT"/>
                <a:cs typeface="Gill Sans MT"/>
              </a:rPr>
              <a:t>m</a:t>
            </a:r>
            <a:r>
              <a:rPr sz="2700" spc="-10" dirty="0">
                <a:latin typeface="Gill Sans MT"/>
                <a:cs typeface="Gill Sans MT"/>
              </a:rPr>
              <a:t>a</a:t>
            </a:r>
            <a:r>
              <a:rPr sz="2700" spc="-105" dirty="0">
                <a:latin typeface="Gill Sans MT"/>
                <a:cs typeface="Gill Sans MT"/>
              </a:rPr>
              <a:t>k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30" dirty="0">
                <a:latin typeface="Gill Sans MT"/>
                <a:cs typeface="Gill Sans MT"/>
              </a:rPr>
              <a:t>e</a:t>
            </a:r>
            <a:r>
              <a:rPr sz="2700" spc="-15" dirty="0">
                <a:latin typeface="Gill Sans MT"/>
                <a:cs typeface="Gill Sans MT"/>
              </a:rPr>
              <a:t>n</a:t>
            </a:r>
            <a:r>
              <a:rPr sz="2700" spc="5" dirty="0">
                <a:latin typeface="Gill Sans MT"/>
                <a:cs typeface="Gill Sans MT"/>
              </a:rPr>
              <a:t>d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dirty="0">
                <a:latin typeface="Gill Sans MT"/>
                <a:cs typeface="Gill Sans MT"/>
              </a:rPr>
              <a:t>me</a:t>
            </a:r>
            <a:r>
              <a:rPr sz="2700" spc="-35" dirty="0">
                <a:latin typeface="Gill Sans MT"/>
                <a:cs typeface="Gill Sans MT"/>
              </a:rPr>
              <a:t>e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r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5" dirty="0">
                <a:latin typeface="Gill Sans MT"/>
                <a:cs typeface="Gill Sans MT"/>
              </a:rPr>
              <a:t>to</a:t>
            </a:r>
            <a:endParaRPr sz="2700">
              <a:latin typeface="Gill Sans MT"/>
              <a:cs typeface="Gill Sans MT"/>
            </a:endParaRPr>
          </a:p>
          <a:p>
            <a:pPr marL="12700">
              <a:lnSpc>
                <a:spcPts val="3070"/>
              </a:lnSpc>
            </a:pPr>
            <a:r>
              <a:rPr sz="2700" spc="-5" dirty="0">
                <a:latin typeface="Gill Sans MT"/>
                <a:cs typeface="Gill Sans MT"/>
              </a:rPr>
              <a:t>i</a:t>
            </a:r>
            <a:r>
              <a:rPr sz="2700" spc="10" dirty="0">
                <a:latin typeface="Gill Sans MT"/>
                <a:cs typeface="Gill Sans MT"/>
              </a:rPr>
              <a:t>d</a:t>
            </a:r>
            <a:r>
              <a:rPr sz="2700" dirty="0">
                <a:latin typeface="Gill Sans MT"/>
                <a:cs typeface="Gill Sans MT"/>
              </a:rPr>
              <a:t>en</a:t>
            </a:r>
            <a:r>
              <a:rPr sz="2700" spc="10" dirty="0">
                <a:latin typeface="Gill Sans MT"/>
                <a:cs typeface="Gill Sans MT"/>
              </a:rPr>
              <a:t>t</a:t>
            </a:r>
            <a:r>
              <a:rPr sz="2700" spc="-5" dirty="0">
                <a:latin typeface="Gill Sans MT"/>
                <a:cs typeface="Gill Sans MT"/>
              </a:rPr>
              <a:t>if</a:t>
            </a:r>
            <a:r>
              <a:rPr sz="2700" dirty="0">
                <a:latin typeface="Gill Sans MT"/>
                <a:cs typeface="Gill Sans MT"/>
              </a:rPr>
              <a:t>y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spc="15" dirty="0">
                <a:latin typeface="Gill Sans MT"/>
                <a:cs typeface="Gill Sans MT"/>
              </a:rPr>
              <a:t>h</a:t>
            </a:r>
            <a:r>
              <a:rPr sz="2700" dirty="0">
                <a:latin typeface="Gill Sans MT"/>
                <a:cs typeface="Gill Sans MT"/>
              </a:rPr>
              <a:t>em</a:t>
            </a:r>
            <a:r>
              <a:rPr sz="2700" spc="-20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el</a:t>
            </a:r>
            <a:r>
              <a:rPr sz="2700" spc="-55" dirty="0">
                <a:latin typeface="Gill Sans MT"/>
                <a:cs typeface="Gill Sans MT"/>
              </a:rPr>
              <a:t>v</a:t>
            </a:r>
            <a:r>
              <a:rPr sz="2700" dirty="0">
                <a:latin typeface="Gill Sans MT"/>
                <a:cs typeface="Gill Sans MT"/>
              </a:rPr>
              <a:t>es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Gill Sans MT"/>
                <a:cs typeface="Gill Sans MT"/>
              </a:rPr>
              <a:t>a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spc="-15" dirty="0">
                <a:latin typeface="Gill Sans MT"/>
                <a:cs typeface="Gill Sans MT"/>
              </a:rPr>
              <a:t>oo</a:t>
            </a:r>
            <a:r>
              <a:rPr sz="2700" dirty="0">
                <a:latin typeface="Gill Sans MT"/>
                <a:cs typeface="Gill Sans MT"/>
              </a:rPr>
              <a:t>r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7862" y="1910130"/>
            <a:ext cx="3882390" cy="384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marR="5715" indent="-259079" algn="just">
              <a:lnSpc>
                <a:spcPct val="100000"/>
              </a:lnSpc>
              <a:buFont typeface="Arial"/>
              <a:buChar char="•"/>
              <a:tabLst>
                <a:tab pos="271780" algn="l"/>
              </a:tabLst>
            </a:pP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16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p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70" dirty="0">
                <a:latin typeface="Gill Sans MT"/>
                <a:cs typeface="Gill Sans MT"/>
              </a:rPr>
              <a:t>r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20" dirty="0">
                <a:latin typeface="Gill Sans MT"/>
                <a:cs typeface="Gill Sans MT"/>
              </a:rPr>
              <a:t>n</a:t>
            </a:r>
            <a:r>
              <a:rPr sz="2700" spc="5" dirty="0">
                <a:latin typeface="Gill Sans MT"/>
                <a:cs typeface="Gill Sans MT"/>
              </a:rPr>
              <a:t>t</a:t>
            </a: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spc="-15" dirty="0">
                <a:latin typeface="Gill Sans MT"/>
                <a:cs typeface="Gill Sans MT"/>
              </a:rPr>
              <a:t>g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1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f</a:t>
            </a:r>
            <a:r>
              <a:rPr sz="2700" spc="15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spc="-30" dirty="0">
                <a:latin typeface="Gill Sans MT"/>
                <a:cs typeface="Gill Sans MT"/>
              </a:rPr>
              <a:t>e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spc="-20" dirty="0">
                <a:latin typeface="Gill Sans MT"/>
                <a:cs typeface="Gill Sans MT"/>
              </a:rPr>
              <a:t>l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w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254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Gill Sans MT"/>
                <a:cs typeface="Gill Sans MT"/>
              </a:rPr>
              <a:t>i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me</a:t>
            </a:r>
            <a:r>
              <a:rPr sz="2700" spc="254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i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spc="25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b</a:t>
            </a:r>
            <a:r>
              <a:rPr sz="2700" dirty="0">
                <a:latin typeface="Gill Sans MT"/>
                <a:cs typeface="Gill Sans MT"/>
              </a:rPr>
              <a:t>el</a:t>
            </a:r>
            <a:r>
              <a:rPr sz="2700" spc="-55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w</a:t>
            </a:r>
            <a:r>
              <a:rPr sz="2700" spc="2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spc="-35" dirty="0">
                <a:latin typeface="Gill Sans MT"/>
                <a:cs typeface="Gill Sans MT"/>
              </a:rPr>
              <a:t>o</a:t>
            </a:r>
            <a:r>
              <a:rPr sz="2700" spc="-60" dirty="0">
                <a:latin typeface="Gill Sans MT"/>
                <a:cs typeface="Gill Sans MT"/>
              </a:rPr>
              <a:t>v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45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ty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l</a:t>
            </a:r>
            <a:r>
              <a:rPr sz="2700" spc="10" dirty="0">
                <a:latin typeface="Gill Sans MT"/>
                <a:cs typeface="Gill Sans MT"/>
              </a:rPr>
              <a:t>in</a:t>
            </a:r>
            <a:r>
              <a:rPr sz="2700" dirty="0">
                <a:latin typeface="Gill Sans MT"/>
                <a:cs typeface="Gill Sans MT"/>
              </a:rPr>
              <a:t>e</a:t>
            </a:r>
            <a:endParaRPr sz="2700">
              <a:latin typeface="Gill Sans MT"/>
              <a:cs typeface="Gill Sans MT"/>
            </a:endParaRPr>
          </a:p>
          <a:p>
            <a:pPr marL="271780" marR="5080" indent="-259079" algn="just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271780" algn="l"/>
              </a:tabLst>
            </a:pPr>
            <a:r>
              <a:rPr sz="2700" dirty="0">
                <a:latin typeface="Gill Sans MT"/>
                <a:cs typeface="Gill Sans MT"/>
              </a:rPr>
              <a:t>The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dirty="0">
                <a:latin typeface="Gill Sans MT"/>
                <a:cs typeface="Gill Sans MT"/>
              </a:rPr>
              <a:t>r</a:t>
            </a:r>
            <a:r>
              <a:rPr sz="2700" spc="-15" dirty="0">
                <a:latin typeface="Gill Sans MT"/>
                <a:cs typeface="Gill Sans MT"/>
              </a:rPr>
              <a:t>i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spc="10" dirty="0">
                <a:latin typeface="Gill Sans MT"/>
                <a:cs typeface="Gill Sans MT"/>
              </a:rPr>
              <a:t>i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dirty="0">
                <a:latin typeface="Gill Sans MT"/>
                <a:cs typeface="Gill Sans MT"/>
              </a:rPr>
              <a:t>al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Gill Sans MT"/>
                <a:cs typeface="Gill Sans MT"/>
              </a:rPr>
              <a:t>t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spc="-70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20" dirty="0">
                <a:latin typeface="Gill Sans MT"/>
                <a:cs typeface="Gill Sans MT"/>
              </a:rPr>
              <a:t>s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spc="-35" dirty="0">
                <a:latin typeface="Gill Sans MT"/>
                <a:cs typeface="Gill Sans MT"/>
              </a:rPr>
              <a:t>o</a:t>
            </a:r>
            <a:r>
              <a:rPr sz="2700" spc="-20" dirty="0">
                <a:latin typeface="Gill Sans MT"/>
                <a:cs typeface="Gill Sans MT"/>
              </a:rPr>
              <a:t>l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Gill Sans MT"/>
                <a:cs typeface="Gill Sans MT"/>
              </a:rPr>
              <a:t>of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i</a:t>
            </a:r>
            <a:r>
              <a:rPr sz="2700" spc="15" dirty="0">
                <a:latin typeface="Gill Sans MT"/>
                <a:cs typeface="Gill Sans MT"/>
              </a:rPr>
              <a:t>n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m</a:t>
            </a:r>
            <a:r>
              <a:rPr sz="2700" spc="15" dirty="0">
                <a:latin typeface="Gill Sans MT"/>
                <a:cs typeface="Gill Sans MT"/>
              </a:rPr>
              <a:t>e</a:t>
            </a:r>
            <a:r>
              <a:rPr sz="2700" dirty="0">
                <a:latin typeface="Gill Sans MT"/>
                <a:cs typeface="Gill Sans MT"/>
              </a:rPr>
              <a:t>,</a:t>
            </a:r>
            <a:r>
              <a:rPr sz="2700" dirty="0">
                <a:latin typeface="Times New Roman"/>
                <a:cs typeface="Times New Roman"/>
              </a:rPr>
              <a:t>  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spc="-35" dirty="0">
                <a:latin typeface="Gill Sans MT"/>
                <a:cs typeface="Gill Sans MT"/>
              </a:rPr>
              <a:t>s</a:t>
            </a:r>
            <a:r>
              <a:rPr sz="2700" spc="5" dirty="0">
                <a:latin typeface="Gill Sans MT"/>
                <a:cs typeface="Gill Sans MT"/>
              </a:rPr>
              <a:t>u</a:t>
            </a:r>
            <a:r>
              <a:rPr sz="2700" spc="-30" dirty="0">
                <a:latin typeface="Gill Sans MT"/>
                <a:cs typeface="Gill Sans MT"/>
              </a:rPr>
              <a:t>m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spc="-20" dirty="0">
                <a:latin typeface="Gill Sans MT"/>
                <a:cs typeface="Gill Sans MT"/>
              </a:rPr>
              <a:t>t</a:t>
            </a:r>
            <a:r>
              <a:rPr sz="2700" spc="-5" dirty="0">
                <a:latin typeface="Gill Sans MT"/>
                <a:cs typeface="Gill Sans MT"/>
              </a:rPr>
              <a:t>io</a:t>
            </a:r>
            <a:r>
              <a:rPr sz="2700" dirty="0">
                <a:latin typeface="Gill Sans MT"/>
                <a:cs typeface="Gill Sans MT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254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Gill Sans MT"/>
                <a:cs typeface="Gill Sans MT"/>
              </a:rPr>
              <a:t>or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m</a:t>
            </a:r>
            <a:r>
              <a:rPr sz="2700" spc="-15" dirty="0">
                <a:latin typeface="Gill Sans MT"/>
                <a:cs typeface="Gill Sans MT"/>
              </a:rPr>
              <a:t>o</a:t>
            </a:r>
            <a:r>
              <a:rPr sz="2700" spc="-45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0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g</a:t>
            </a:r>
            <a:r>
              <a:rPr sz="2700" spc="-15" dirty="0">
                <a:latin typeface="Gill Sans MT"/>
                <a:cs typeface="Gill Sans MT"/>
              </a:rPr>
              <a:t>en</a:t>
            </a:r>
            <a:r>
              <a:rPr sz="2700" dirty="0">
                <a:latin typeface="Gill Sans MT"/>
                <a:cs typeface="Gill Sans MT"/>
              </a:rPr>
              <a:t>er</a:t>
            </a:r>
            <a:r>
              <a:rPr sz="2700" spc="-30" dirty="0">
                <a:latin typeface="Gill Sans MT"/>
                <a:cs typeface="Gill Sans MT"/>
              </a:rPr>
              <a:t>a</a:t>
            </a:r>
            <a:r>
              <a:rPr sz="2700" spc="-5" dirty="0">
                <a:latin typeface="Gill Sans MT"/>
                <a:cs typeface="Gill Sans MT"/>
              </a:rPr>
              <a:t>l</a:t>
            </a:r>
            <a:r>
              <a:rPr sz="2700" spc="-15" dirty="0">
                <a:latin typeface="Gill Sans MT"/>
                <a:cs typeface="Gill Sans MT"/>
              </a:rPr>
              <a:t>l</a:t>
            </a:r>
            <a:r>
              <a:rPr sz="2700" dirty="0">
                <a:latin typeface="Gill Sans MT"/>
                <a:cs typeface="Gill Sans MT"/>
              </a:rPr>
              <a:t>y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spc="-20" dirty="0">
                <a:latin typeface="Gill Sans MT"/>
                <a:cs typeface="Gill Sans MT"/>
              </a:rPr>
              <a:t>c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5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1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Gill Sans MT"/>
                <a:cs typeface="Gill Sans MT"/>
              </a:rPr>
              <a:t>to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Gill Sans MT"/>
                <a:cs typeface="Gill Sans MT"/>
              </a:rPr>
              <a:t>g</a:t>
            </a:r>
            <a:r>
              <a:rPr sz="2700" spc="-10" dirty="0">
                <a:latin typeface="Gill Sans MT"/>
                <a:cs typeface="Gill Sans MT"/>
              </a:rPr>
              <a:t>oo</a:t>
            </a:r>
            <a:r>
              <a:rPr sz="2700" spc="5" dirty="0">
                <a:latin typeface="Gill Sans MT"/>
                <a:cs typeface="Gill Sans MT"/>
              </a:rPr>
              <a:t>d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spc="15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Gill Sans MT"/>
                <a:cs typeface="Gill Sans MT"/>
              </a:rPr>
              <a:t>a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spc="18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70" dirty="0">
                <a:latin typeface="Gill Sans MT"/>
                <a:cs typeface="Gill Sans MT"/>
              </a:rPr>
              <a:t>r</a:t>
            </a:r>
            <a:r>
              <a:rPr sz="2700" spc="-15" dirty="0">
                <a:latin typeface="Gill Sans MT"/>
                <a:cs typeface="Gill Sans MT"/>
              </a:rPr>
              <a:t>v</a:t>
            </a:r>
            <a:r>
              <a:rPr sz="2700" spc="-5" dirty="0">
                <a:latin typeface="Gill Sans MT"/>
                <a:cs typeface="Gill Sans MT"/>
              </a:rPr>
              <a:t>ic</a:t>
            </a:r>
            <a:r>
              <a:rPr sz="2700" spc="-10" dirty="0">
                <a:latin typeface="Gill Sans MT"/>
                <a:cs typeface="Gill Sans MT"/>
              </a:rPr>
              <a:t>e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spc="13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b</a:t>
            </a:r>
            <a:r>
              <a:rPr sz="2700" spc="-30" dirty="0">
                <a:latin typeface="Gill Sans MT"/>
                <a:cs typeface="Gill Sans MT"/>
              </a:rPr>
              <a:t>e</a:t>
            </a:r>
            <a:r>
              <a:rPr sz="2700" spc="-5" dirty="0">
                <a:latin typeface="Gill Sans MT"/>
                <a:cs typeface="Gill Sans MT"/>
              </a:rPr>
              <a:t>l</a:t>
            </a:r>
            <a:r>
              <a:rPr sz="2700" spc="-3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w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w</a:t>
            </a:r>
            <a:r>
              <a:rPr sz="2700" spc="-20" dirty="0">
                <a:latin typeface="Gill Sans MT"/>
                <a:cs typeface="Gill Sans MT"/>
              </a:rPr>
              <a:t>h</a:t>
            </a:r>
            <a:r>
              <a:rPr sz="2700" spc="-5" dirty="0">
                <a:latin typeface="Gill Sans MT"/>
                <a:cs typeface="Gill Sans MT"/>
              </a:rPr>
              <a:t>ic</a:t>
            </a:r>
            <a:r>
              <a:rPr sz="2700" dirty="0">
                <a:latin typeface="Gill Sans MT"/>
                <a:cs typeface="Gill Sans MT"/>
              </a:rPr>
              <a:t>h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in</a:t>
            </a:r>
            <a:r>
              <a:rPr sz="2700" spc="-25" dirty="0">
                <a:latin typeface="Gill Sans MT"/>
                <a:cs typeface="Gill Sans MT"/>
              </a:rPr>
              <a:t>d</a:t>
            </a:r>
            <a:r>
              <a:rPr sz="2700" spc="-5" dirty="0">
                <a:latin typeface="Gill Sans MT"/>
                <a:cs typeface="Gill Sans MT"/>
              </a:rPr>
              <a:t>ivi</a:t>
            </a:r>
            <a:r>
              <a:rPr sz="2700" spc="-15" dirty="0">
                <a:latin typeface="Gill Sans MT"/>
                <a:cs typeface="Gill Sans MT"/>
              </a:rPr>
              <a:t>d</a:t>
            </a:r>
            <a:r>
              <a:rPr sz="2700" spc="5" dirty="0">
                <a:latin typeface="Gill Sans MT"/>
                <a:cs typeface="Gill Sans MT"/>
              </a:rPr>
              <a:t>u</a:t>
            </a:r>
            <a:r>
              <a:rPr sz="2700" spc="-30" dirty="0">
                <a:latin typeface="Gill Sans MT"/>
                <a:cs typeface="Gill Sans MT"/>
              </a:rPr>
              <a:t>a</a:t>
            </a:r>
            <a:r>
              <a:rPr sz="2700" spc="-5" dirty="0">
                <a:latin typeface="Gill Sans MT"/>
                <a:cs typeface="Gill Sans MT"/>
              </a:rPr>
              <a:t>l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dirty="0">
                <a:latin typeface="Gill Sans MT"/>
                <a:cs typeface="Gill Sans MT"/>
              </a:rPr>
              <a:t>an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6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fu</a:t>
            </a:r>
            <a:r>
              <a:rPr sz="2700" spc="5" dirty="0">
                <a:latin typeface="Gill Sans MT"/>
                <a:cs typeface="Gill Sans MT"/>
              </a:rPr>
              <a:t>l</a:t>
            </a:r>
            <a:r>
              <a:rPr sz="2700" dirty="0">
                <a:latin typeface="Gill Sans MT"/>
                <a:cs typeface="Gill Sans MT"/>
              </a:rPr>
              <a:t>fill</a:t>
            </a:r>
            <a:r>
              <a:rPr sz="2700" spc="3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b</a:t>
            </a: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spc="-20" dirty="0">
                <a:latin typeface="Gill Sans MT"/>
                <a:cs typeface="Gill Sans MT"/>
              </a:rPr>
              <a:t>s</a:t>
            </a:r>
            <a:r>
              <a:rPr sz="2700" spc="-5" dirty="0">
                <a:latin typeface="Gill Sans MT"/>
                <a:cs typeface="Gill Sans MT"/>
              </a:rPr>
              <a:t>i</a:t>
            </a:r>
            <a:r>
              <a:rPr sz="2700" dirty="0">
                <a:latin typeface="Gill Sans MT"/>
                <a:cs typeface="Gill Sans MT"/>
              </a:rPr>
              <a:t>c</a:t>
            </a:r>
            <a:r>
              <a:rPr sz="2700" spc="4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10" dirty="0">
                <a:latin typeface="Gill Sans MT"/>
                <a:cs typeface="Gill Sans MT"/>
              </a:rPr>
              <a:t>e</a:t>
            </a:r>
            <a:r>
              <a:rPr sz="2700" dirty="0">
                <a:latin typeface="Gill Sans MT"/>
                <a:cs typeface="Gill Sans MT"/>
              </a:rPr>
              <a:t>ds.</a:t>
            </a:r>
            <a:endParaRPr sz="27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0" y="545078"/>
            <a:ext cx="9679940" cy="577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5" dirty="0">
                <a:latin typeface="Calibri"/>
                <a:cs typeface="Calibri"/>
              </a:rPr>
              <a:t>2</a:t>
            </a:r>
            <a:r>
              <a:rPr sz="2200" b="1" dirty="0">
                <a:latin typeface="Calibri"/>
                <a:cs typeface="Calibri"/>
              </a:rPr>
              <a:t>.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</a:t>
            </a:r>
            <a:r>
              <a:rPr sz="2200" b="1" spc="-3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f</a:t>
            </a:r>
            <a:r>
              <a:rPr sz="2200" b="1" spc="5" dirty="0">
                <a:latin typeface="Calibri"/>
                <a:cs typeface="Calibri"/>
              </a:rPr>
              <a:t>i</a:t>
            </a:r>
            <a:r>
              <a:rPr sz="2200" b="1" spc="-10" dirty="0">
                <a:latin typeface="Calibri"/>
                <a:cs typeface="Calibri"/>
              </a:rPr>
              <a:t>n</a:t>
            </a:r>
            <a:r>
              <a:rPr sz="2200" b="1" spc="5" dirty="0">
                <a:latin typeface="Calibri"/>
                <a:cs typeface="Calibri"/>
              </a:rPr>
              <a:t>i</a:t>
            </a:r>
            <a:r>
              <a:rPr sz="2200" b="1" dirty="0">
                <a:latin typeface="Calibri"/>
                <a:cs typeface="Calibri"/>
              </a:rPr>
              <a:t>t</a:t>
            </a:r>
            <a:r>
              <a:rPr sz="2200" b="1" spc="5" dirty="0">
                <a:latin typeface="Calibri"/>
                <a:cs typeface="Calibri"/>
              </a:rPr>
              <a:t>i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n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f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ov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ty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:</a:t>
            </a:r>
            <a:r>
              <a:rPr sz="2200" b="1" u="heavy" spc="5" dirty="0">
                <a:latin typeface="Calibri"/>
                <a:cs typeface="Calibri"/>
              </a:rPr>
              <a:t>T</a:t>
            </a:r>
            <a:r>
              <a:rPr sz="2200" b="1" u="heavy" dirty="0">
                <a:latin typeface="Calibri"/>
                <a:cs typeface="Calibri"/>
              </a:rPr>
              <a:t>YP</a:t>
            </a:r>
            <a:r>
              <a:rPr sz="2200" b="1" u="heavy" spc="-20" dirty="0">
                <a:latin typeface="Calibri"/>
                <a:cs typeface="Calibri"/>
              </a:rPr>
              <a:t>E</a:t>
            </a:r>
            <a:r>
              <a:rPr sz="2200" b="1" u="heavy" dirty="0">
                <a:latin typeface="Calibri"/>
                <a:cs typeface="Calibri"/>
              </a:rPr>
              <a:t>S</a:t>
            </a:r>
            <a:r>
              <a:rPr sz="2200" b="1" u="heavy" spc="-30" dirty="0">
                <a:latin typeface="Calibri"/>
                <a:cs typeface="Calibri"/>
              </a:rPr>
              <a:t> </a:t>
            </a:r>
            <a:r>
              <a:rPr sz="2200" b="1" u="heavy" spc="-10" dirty="0">
                <a:latin typeface="Calibri"/>
                <a:cs typeface="Calibri"/>
              </a:rPr>
              <a:t>OF</a:t>
            </a:r>
            <a:r>
              <a:rPr sz="2200" b="1" u="heavy" dirty="0">
                <a:latin typeface="Calibri"/>
                <a:cs typeface="Calibri"/>
              </a:rPr>
              <a:t> </a:t>
            </a:r>
            <a:r>
              <a:rPr sz="2200" b="1" u="heavy" spc="-5" dirty="0">
                <a:latin typeface="Calibri"/>
                <a:cs typeface="Calibri"/>
              </a:rPr>
              <a:t>P</a:t>
            </a:r>
            <a:r>
              <a:rPr sz="2200" b="1" u="heavy" spc="-55" dirty="0">
                <a:latin typeface="Calibri"/>
                <a:cs typeface="Calibri"/>
              </a:rPr>
              <a:t>O</a:t>
            </a:r>
            <a:r>
              <a:rPr sz="2200" b="1" u="heavy" spc="-10" dirty="0">
                <a:latin typeface="Calibri"/>
                <a:cs typeface="Calibri"/>
              </a:rPr>
              <a:t>V</a:t>
            </a:r>
            <a:r>
              <a:rPr sz="2200" b="1" u="heavy" dirty="0">
                <a:latin typeface="Calibri"/>
                <a:cs typeface="Calibri"/>
              </a:rPr>
              <a:t>E</a:t>
            </a:r>
            <a:r>
              <a:rPr sz="2200" b="1" u="heavy" spc="-20" dirty="0">
                <a:latin typeface="Calibri"/>
                <a:cs typeface="Calibri"/>
              </a:rPr>
              <a:t>R</a:t>
            </a:r>
            <a:r>
              <a:rPr sz="2200" b="1" u="heavy" spc="5" dirty="0">
                <a:latin typeface="Calibri"/>
                <a:cs typeface="Calibri"/>
              </a:rPr>
              <a:t>T</a:t>
            </a:r>
            <a:r>
              <a:rPr sz="2200" b="1" u="heavy" dirty="0">
                <a:latin typeface="Calibri"/>
                <a:cs typeface="Calibri"/>
              </a:rPr>
              <a:t>Y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500" spc="-20" dirty="0">
                <a:latin typeface="Gill Sans MT"/>
                <a:cs typeface="Gill Sans MT"/>
              </a:rPr>
              <a:t>Hum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spc="-90" dirty="0">
                <a:latin typeface="Gill Sans MT"/>
                <a:cs typeface="Gill Sans MT"/>
              </a:rPr>
              <a:t>P</a:t>
            </a:r>
            <a:r>
              <a:rPr sz="2500" spc="-50" dirty="0">
                <a:latin typeface="Gill Sans MT"/>
                <a:cs typeface="Gill Sans MT"/>
              </a:rPr>
              <a:t>ov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30" dirty="0">
                <a:latin typeface="Gill Sans MT"/>
                <a:cs typeface="Gill Sans MT"/>
              </a:rPr>
              <a:t>r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y</a:t>
            </a:r>
            <a:endParaRPr sz="2500" dirty="0">
              <a:latin typeface="Gill Sans MT"/>
              <a:cs typeface="Gill Sans MT"/>
            </a:endParaRPr>
          </a:p>
          <a:p>
            <a:pPr marL="356870" indent="-344170">
              <a:lnSpc>
                <a:spcPts val="2700"/>
              </a:lnSpc>
              <a:spcBef>
                <a:spcPts val="790"/>
              </a:spcBef>
              <a:buFont typeface="Arial"/>
              <a:buChar char="•"/>
              <a:tabLst>
                <a:tab pos="357505" algn="l"/>
                <a:tab pos="2058035" algn="l"/>
                <a:tab pos="2484755" algn="l"/>
                <a:tab pos="3750310" algn="l"/>
                <a:tab pos="5307965" algn="l"/>
                <a:tab pos="6061075" algn="l"/>
                <a:tab pos="6490970" algn="l"/>
                <a:tab pos="6798945" algn="l"/>
                <a:tab pos="7509509" algn="l"/>
                <a:tab pos="8137525" algn="l"/>
                <a:tab pos="9219565" algn="l"/>
              </a:tabLst>
            </a:pPr>
            <a:r>
              <a:rPr sz="2500" spc="-15" dirty="0">
                <a:latin typeface="Gill Sans MT"/>
                <a:cs typeface="Gill Sans MT"/>
              </a:rPr>
              <a:t>Depri</a:t>
            </a:r>
            <a:r>
              <a:rPr sz="2500" spc="-5" dirty="0">
                <a:latin typeface="Gill Sans MT"/>
                <a:cs typeface="Gill Sans MT"/>
              </a:rPr>
              <a:t>v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ion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" dirty="0">
                <a:latin typeface="Gill Sans MT"/>
                <a:cs typeface="Gill Sans MT"/>
              </a:rPr>
              <a:t>essen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15" dirty="0">
                <a:latin typeface="Gill Sans MT"/>
                <a:cs typeface="Gill Sans MT"/>
              </a:rPr>
              <a:t>i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l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50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bi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10" dirty="0">
                <a:latin typeface="Gill Sans MT"/>
                <a:cs typeface="Gill Sans MT"/>
              </a:rPr>
              <a:t>es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" dirty="0">
                <a:latin typeface="Gill Sans MT"/>
                <a:cs typeface="Gill Sans MT"/>
              </a:rPr>
              <a:t>su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h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" dirty="0">
                <a:latin typeface="Gill Sans MT"/>
                <a:cs typeface="Gill Sans MT"/>
              </a:rPr>
              <a:t>a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0" dirty="0">
                <a:latin typeface="Gill Sans MT"/>
                <a:cs typeface="Gill Sans MT"/>
              </a:rPr>
              <a:t>lon</a:t>
            </a:r>
            <a:r>
              <a:rPr sz="2500" spc="-15" dirty="0">
                <a:latin typeface="Gill Sans MT"/>
                <a:cs typeface="Gill Sans MT"/>
              </a:rPr>
              <a:t>g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nd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" dirty="0">
                <a:latin typeface="Gill Sans MT"/>
                <a:cs typeface="Gill Sans MT"/>
              </a:rPr>
              <a:t>heal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10" dirty="0">
                <a:latin typeface="Gill Sans MT"/>
                <a:cs typeface="Gill Sans MT"/>
              </a:rPr>
              <a:t>h</a:t>
            </a:r>
            <a:r>
              <a:rPr sz="2500" spc="-15" dirty="0">
                <a:latin typeface="Gill Sans MT"/>
                <a:cs typeface="Gill Sans MT"/>
              </a:rPr>
              <a:t>y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" dirty="0">
                <a:latin typeface="Gill Sans MT"/>
                <a:cs typeface="Gill Sans MT"/>
              </a:rPr>
              <a:t>l</a:t>
            </a:r>
            <a:r>
              <a:rPr sz="2500" spc="-5" dirty="0">
                <a:latin typeface="Gill Sans MT"/>
                <a:cs typeface="Gill Sans MT"/>
              </a:rPr>
              <a:t>i</a:t>
            </a:r>
            <a:r>
              <a:rPr sz="2500" spc="-35" dirty="0">
                <a:latin typeface="Gill Sans MT"/>
                <a:cs typeface="Gill Sans MT"/>
              </a:rPr>
              <a:t>f</a:t>
            </a:r>
            <a:r>
              <a:rPr sz="2500" spc="60" dirty="0">
                <a:latin typeface="Gill Sans MT"/>
                <a:cs typeface="Gill Sans MT"/>
              </a:rPr>
              <a:t>e</a:t>
            </a:r>
            <a:r>
              <a:rPr sz="2500" spc="-10" dirty="0">
                <a:latin typeface="Gill Sans MT"/>
                <a:cs typeface="Gill Sans MT"/>
              </a:rPr>
              <a:t>,</a:t>
            </a:r>
            <a:endParaRPr sz="2500" dirty="0">
              <a:latin typeface="Gill Sans MT"/>
              <a:cs typeface="Gill Sans MT"/>
            </a:endParaRPr>
          </a:p>
          <a:p>
            <a:pPr marL="356870">
              <a:lnSpc>
                <a:spcPts val="2700"/>
              </a:lnSpc>
            </a:pPr>
            <a:r>
              <a:rPr sz="2500" spc="-15" dirty="0">
                <a:latin typeface="Gill Sans MT"/>
                <a:cs typeface="Gill Sans MT"/>
              </a:rPr>
              <a:t>kn</a:t>
            </a:r>
            <a:r>
              <a:rPr sz="2500" spc="-50" dirty="0">
                <a:latin typeface="Gill Sans MT"/>
                <a:cs typeface="Gill Sans MT"/>
              </a:rPr>
              <a:t>o</a:t>
            </a:r>
            <a:r>
              <a:rPr sz="2500" spc="-25" dirty="0">
                <a:latin typeface="Gill Sans MT"/>
                <a:cs typeface="Gill Sans MT"/>
              </a:rPr>
              <a:t>w</a:t>
            </a:r>
            <a:r>
              <a:rPr sz="2500" spc="-10" dirty="0">
                <a:latin typeface="Gill Sans MT"/>
                <a:cs typeface="Gill Sans MT"/>
              </a:rPr>
              <a:t>led</a:t>
            </a:r>
            <a:r>
              <a:rPr sz="2500" spc="-25" dirty="0">
                <a:latin typeface="Gill Sans MT"/>
                <a:cs typeface="Gill Sans MT"/>
              </a:rPr>
              <a:t>g</a:t>
            </a:r>
            <a:r>
              <a:rPr sz="2500" spc="35" dirty="0">
                <a:latin typeface="Gill Sans MT"/>
                <a:cs typeface="Gill Sans MT"/>
              </a:rPr>
              <a:t>e</a:t>
            </a:r>
            <a:r>
              <a:rPr sz="2500" dirty="0">
                <a:latin typeface="Gill Sans MT"/>
                <a:cs typeface="Gill Sans MT"/>
              </a:rPr>
              <a:t>,</a:t>
            </a:r>
            <a:r>
              <a:rPr sz="2500" spc="-1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-5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spc="-30" dirty="0">
                <a:latin typeface="Gill Sans MT"/>
                <a:cs typeface="Gill Sans MT"/>
              </a:rPr>
              <a:t>o</a:t>
            </a:r>
            <a:r>
              <a:rPr sz="2500" spc="-15" dirty="0">
                <a:latin typeface="Gill Sans MT"/>
                <a:cs typeface="Gill Sans MT"/>
              </a:rPr>
              <a:t>mic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65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es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5" dirty="0">
                <a:latin typeface="Gill Sans MT"/>
                <a:cs typeface="Gill Sans MT"/>
              </a:rPr>
              <a:t>u</a:t>
            </a:r>
            <a:r>
              <a:rPr sz="2500" spc="-90" dirty="0">
                <a:latin typeface="Gill Sans MT"/>
                <a:cs typeface="Gill Sans MT"/>
              </a:rPr>
              <a:t>r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es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nd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20" dirty="0">
                <a:latin typeface="Gill Sans MT"/>
                <a:cs typeface="Gill Sans MT"/>
              </a:rPr>
              <a:t>m</a:t>
            </a:r>
            <a:r>
              <a:rPr sz="2500" spc="-55" dirty="0">
                <a:latin typeface="Gill Sans MT"/>
                <a:cs typeface="Gill Sans MT"/>
              </a:rPr>
              <a:t>m</a:t>
            </a:r>
            <a:r>
              <a:rPr sz="2500" spc="-15" dirty="0">
                <a:latin typeface="Gill Sans MT"/>
                <a:cs typeface="Gill Sans MT"/>
              </a:rPr>
              <a:t>uni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y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25" dirty="0">
                <a:latin typeface="Gill Sans MT"/>
                <a:cs typeface="Gill Sans MT"/>
              </a:rPr>
              <a:t>r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5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ipation</a:t>
            </a:r>
            <a:endParaRPr sz="2500" dirty="0">
              <a:latin typeface="Gill Sans MT"/>
              <a:cs typeface="Gill Sans MT"/>
            </a:endParaRPr>
          </a:p>
          <a:p>
            <a:pPr marL="356870" marR="34925" indent="-344170" algn="just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7505" algn="l"/>
              </a:tabLst>
            </a:pPr>
            <a:r>
              <a:rPr sz="2500" spc="-20" dirty="0">
                <a:latin typeface="Gill Sans MT"/>
                <a:cs typeface="Gill Sans MT"/>
              </a:rPr>
              <a:t>L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k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9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9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b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sic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7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hu</a:t>
            </a:r>
            <a:r>
              <a:rPr sz="2500" spc="-30" dirty="0">
                <a:latin typeface="Gill Sans MT"/>
                <a:cs typeface="Gill Sans MT"/>
              </a:rPr>
              <a:t>m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9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pabil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5" dirty="0">
                <a:latin typeface="Gill Sans MT"/>
                <a:cs typeface="Gill Sans MT"/>
              </a:rPr>
              <a:t>e</a:t>
            </a:r>
            <a:r>
              <a:rPr sz="2500" spc="-25" dirty="0">
                <a:latin typeface="Gill Sans MT"/>
                <a:cs typeface="Gill Sans MT"/>
              </a:rPr>
              <a:t>s</a:t>
            </a:r>
            <a:r>
              <a:rPr sz="2500" dirty="0">
                <a:latin typeface="Gill Sans MT"/>
                <a:cs typeface="Gill Sans MT"/>
              </a:rPr>
              <a:t>: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Gill Sans MT"/>
                <a:cs typeface="Gill Sans MT"/>
              </a:rPr>
              <a:t>Il</a:t>
            </a:r>
            <a:r>
              <a:rPr sz="2500" spc="5" dirty="0">
                <a:latin typeface="Gill Sans MT"/>
                <a:cs typeface="Gill Sans MT"/>
              </a:rPr>
              <a:t>l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er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225" dirty="0">
                <a:latin typeface="Gill Sans MT"/>
                <a:cs typeface="Gill Sans MT"/>
              </a:rPr>
              <a:t>y</a:t>
            </a:r>
            <a:r>
              <a:rPr sz="2500" dirty="0">
                <a:latin typeface="Gill Sans MT"/>
                <a:cs typeface="Gill Sans MT"/>
              </a:rPr>
              <a:t>,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m</a:t>
            </a:r>
            <a:r>
              <a:rPr sz="2500" spc="-3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l</a:t>
            </a:r>
            <a:r>
              <a:rPr sz="2500" spc="-35" dirty="0">
                <a:latin typeface="Gill Sans MT"/>
                <a:cs typeface="Gill Sans MT"/>
              </a:rPr>
              <a:t>n</a:t>
            </a:r>
            <a:r>
              <a:rPr sz="2500" spc="-10" dirty="0">
                <a:latin typeface="Gill Sans MT"/>
                <a:cs typeface="Gill Sans MT"/>
              </a:rPr>
              <a:t>utri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20" dirty="0">
                <a:latin typeface="Gill Sans MT"/>
                <a:cs typeface="Gill Sans MT"/>
              </a:rPr>
              <a:t>ion</a:t>
            </a:r>
            <a:r>
              <a:rPr sz="2500" spc="-10" dirty="0">
                <a:latin typeface="Gill Sans MT"/>
                <a:cs typeface="Gill Sans MT"/>
              </a:rPr>
              <a:t>,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bb</a:t>
            </a:r>
            <a:r>
              <a:rPr sz="2500" spc="-65" dirty="0">
                <a:latin typeface="Gill Sans MT"/>
                <a:cs typeface="Gill Sans MT"/>
              </a:rPr>
              <a:t>r</a:t>
            </a:r>
            <a:r>
              <a:rPr sz="2500" spc="-60" dirty="0">
                <a:latin typeface="Gill Sans MT"/>
                <a:cs typeface="Gill Sans MT"/>
              </a:rPr>
              <a:t>e</a:t>
            </a:r>
            <a:r>
              <a:rPr sz="2500" spc="-10" dirty="0">
                <a:latin typeface="Gill Sans MT"/>
                <a:cs typeface="Gill Sans MT"/>
              </a:rPr>
              <a:t>v</a:t>
            </a:r>
            <a:r>
              <a:rPr sz="2500" spc="-15" dirty="0">
                <a:latin typeface="Gill Sans MT"/>
                <a:cs typeface="Gill Sans MT"/>
              </a:rPr>
              <a:t>iated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8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5" dirty="0">
                <a:latin typeface="Gill Sans MT"/>
                <a:cs typeface="Gill Sans MT"/>
              </a:rPr>
              <a:t>i</a:t>
            </a:r>
            <a:r>
              <a:rPr sz="2500" spc="-35" dirty="0">
                <a:latin typeface="Gill Sans MT"/>
                <a:cs typeface="Gill Sans MT"/>
              </a:rPr>
              <a:t>f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sp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n,</a:t>
            </a:r>
            <a:r>
              <a:rPr sz="2500" spc="26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25" dirty="0">
                <a:latin typeface="Gill Sans MT"/>
                <a:cs typeface="Gill Sans MT"/>
              </a:rPr>
              <a:t>oo</a:t>
            </a:r>
            <a:r>
              <a:rPr sz="2500" spc="-10" dirty="0">
                <a:latin typeface="Gill Sans MT"/>
                <a:cs typeface="Gill Sans MT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3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m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er</a:t>
            </a:r>
            <a:r>
              <a:rPr sz="2500" spc="0" dirty="0">
                <a:latin typeface="Gill Sans MT"/>
                <a:cs typeface="Gill Sans MT"/>
              </a:rPr>
              <a:t>n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h</a:t>
            </a:r>
            <a:r>
              <a:rPr sz="2500" spc="15" dirty="0">
                <a:latin typeface="Gill Sans MT"/>
                <a:cs typeface="Gill Sans MT"/>
              </a:rPr>
              <a:t>e</a:t>
            </a:r>
            <a:r>
              <a:rPr sz="2500" spc="-10" dirty="0">
                <a:latin typeface="Gill Sans MT"/>
                <a:cs typeface="Gill Sans MT"/>
              </a:rPr>
              <a:t>al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0" dirty="0">
                <a:latin typeface="Gill Sans MT"/>
                <a:cs typeface="Gill Sans MT"/>
              </a:rPr>
              <a:t>h,</a:t>
            </a:r>
            <a:r>
              <a:rPr sz="2500" spc="2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-15" dirty="0">
                <a:latin typeface="Gill Sans MT"/>
                <a:cs typeface="Gill Sans MT"/>
              </a:rPr>
              <a:t>l</a:t>
            </a:r>
            <a:r>
              <a:rPr sz="2500" spc="-10" dirty="0">
                <a:latin typeface="Gill Sans MT"/>
                <a:cs typeface="Gill Sans MT"/>
              </a:rPr>
              <a:t>n</a:t>
            </a:r>
            <a:r>
              <a:rPr sz="2500" spc="-15" dirty="0">
                <a:latin typeface="Gill Sans MT"/>
                <a:cs typeface="Gill Sans MT"/>
              </a:rPr>
              <a:t>ess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spc="-90" dirty="0">
                <a:latin typeface="Gill Sans MT"/>
                <a:cs typeface="Gill Sans MT"/>
              </a:rPr>
              <a:t>r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20" dirty="0">
                <a:latin typeface="Gill Sans MT"/>
                <a:cs typeface="Gill Sans MT"/>
              </a:rPr>
              <a:t>m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65" dirty="0">
                <a:latin typeface="Gill Sans MT"/>
                <a:cs typeface="Gill Sans MT"/>
              </a:rPr>
              <a:t>r</a:t>
            </a:r>
            <a:r>
              <a:rPr sz="2500" spc="-60" dirty="0">
                <a:latin typeface="Gill Sans MT"/>
                <a:cs typeface="Gill Sans MT"/>
              </a:rPr>
              <a:t>e</a:t>
            </a:r>
            <a:r>
              <a:rPr sz="2500" spc="-55" dirty="0">
                <a:latin typeface="Gill Sans MT"/>
                <a:cs typeface="Gill Sans MT"/>
              </a:rPr>
              <a:t>v</a:t>
            </a:r>
            <a:r>
              <a:rPr sz="2500" spc="10" dirty="0">
                <a:latin typeface="Gill Sans MT"/>
                <a:cs typeface="Gill Sans MT"/>
              </a:rPr>
              <a:t>e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ble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dise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se</a:t>
            </a:r>
            <a:r>
              <a:rPr sz="2500" spc="-5" dirty="0">
                <a:latin typeface="Gill Sans MT"/>
                <a:cs typeface="Gill Sans MT"/>
              </a:rPr>
              <a:t>s</a:t>
            </a:r>
            <a:r>
              <a:rPr sz="2500" spc="-10" dirty="0">
                <a:latin typeface="Gill Sans MT"/>
                <a:cs typeface="Gill Sans MT"/>
              </a:rPr>
              <a:t>.</a:t>
            </a:r>
            <a:r>
              <a:rPr sz="2500" spc="2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Indi</a:t>
            </a:r>
            <a:r>
              <a:rPr sz="2500" spc="-60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-5" dirty="0">
                <a:latin typeface="Gill Sans MT"/>
                <a:cs typeface="Gill Sans MT"/>
              </a:rPr>
              <a:t>c</a:t>
            </a:r>
            <a:r>
              <a:rPr sz="2500" spc="-10" dirty="0">
                <a:latin typeface="Gill Sans MT"/>
                <a:cs typeface="Gill Sans MT"/>
              </a:rPr>
              <a:t>t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me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su</a:t>
            </a:r>
            <a:r>
              <a:rPr sz="2500" spc="-65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es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65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lack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cc</a:t>
            </a:r>
            <a:r>
              <a:rPr sz="2500" spc="-15" dirty="0">
                <a:latin typeface="Gill Sans MT"/>
                <a:cs typeface="Gill Sans MT"/>
              </a:rPr>
              <a:t>ess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o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Gill Sans MT"/>
                <a:cs typeface="Gill Sans MT"/>
              </a:rPr>
              <a:t>g</a:t>
            </a:r>
            <a:r>
              <a:rPr sz="2500" spc="-25" dirty="0">
                <a:latin typeface="Gill Sans MT"/>
                <a:cs typeface="Gill Sans MT"/>
              </a:rPr>
              <a:t>oo</a:t>
            </a:r>
            <a:r>
              <a:rPr sz="2500" spc="-10" dirty="0">
                <a:latin typeface="Gill Sans MT"/>
                <a:cs typeface="Gill Sans MT"/>
              </a:rPr>
              <a:t>ds,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6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se</a:t>
            </a:r>
            <a:r>
              <a:rPr sz="2500" spc="50" dirty="0">
                <a:latin typeface="Gill Sans MT"/>
                <a:cs typeface="Gill Sans MT"/>
              </a:rPr>
              <a:t>r</a:t>
            </a:r>
            <a:r>
              <a:rPr sz="2500" spc="-10" dirty="0">
                <a:latin typeface="Gill Sans MT"/>
                <a:cs typeface="Gill Sans MT"/>
              </a:rPr>
              <a:t>v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5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es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infr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ruc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u</a:t>
            </a:r>
            <a:r>
              <a:rPr sz="2500" spc="-65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-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ener</a:t>
            </a:r>
            <a:r>
              <a:rPr sz="2500" spc="20" dirty="0">
                <a:latin typeface="Gill Sans MT"/>
                <a:cs typeface="Gill Sans MT"/>
              </a:rPr>
              <a:t>g</a:t>
            </a:r>
            <a:r>
              <a:rPr sz="2500" spc="-200" dirty="0">
                <a:latin typeface="Gill Sans MT"/>
                <a:cs typeface="Gill Sans MT"/>
              </a:rPr>
              <a:t>y</a:t>
            </a:r>
            <a:r>
              <a:rPr sz="2500" dirty="0">
                <a:latin typeface="Gill Sans MT"/>
                <a:cs typeface="Gill Sans MT"/>
              </a:rPr>
              <a:t>,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s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ni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20" dirty="0">
                <a:latin typeface="Gill Sans MT"/>
                <a:cs typeface="Gill Sans MT"/>
              </a:rPr>
              <a:t>ion</a:t>
            </a:r>
            <a:r>
              <a:rPr sz="2500" spc="-10" dirty="0">
                <a:latin typeface="Gill Sans MT"/>
                <a:cs typeface="Gill Sans MT"/>
              </a:rPr>
              <a:t>,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edu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5" dirty="0">
                <a:latin typeface="Gill Sans MT"/>
                <a:cs typeface="Gill Sans MT"/>
              </a:rPr>
              <a:t>at</a:t>
            </a:r>
            <a:r>
              <a:rPr sz="2500" spc="-20" dirty="0">
                <a:latin typeface="Gill Sans MT"/>
                <a:cs typeface="Gill Sans MT"/>
              </a:rPr>
              <a:t>ion</a:t>
            </a:r>
            <a:r>
              <a:rPr sz="2500" spc="-10" dirty="0">
                <a:latin typeface="Gill Sans MT"/>
                <a:cs typeface="Gill Sans MT"/>
              </a:rPr>
              <a:t>,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20" dirty="0">
                <a:latin typeface="Gill Sans MT"/>
                <a:cs typeface="Gill Sans MT"/>
              </a:rPr>
              <a:t>m</a:t>
            </a:r>
            <a:r>
              <a:rPr sz="2500" spc="-55" dirty="0">
                <a:latin typeface="Gill Sans MT"/>
                <a:cs typeface="Gill Sans MT"/>
              </a:rPr>
              <a:t>m</a:t>
            </a:r>
            <a:r>
              <a:rPr sz="2500" spc="-15" dirty="0">
                <a:latin typeface="Gill Sans MT"/>
                <a:cs typeface="Gill Sans MT"/>
              </a:rPr>
              <a:t>uni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20" dirty="0">
                <a:latin typeface="Gill Sans MT"/>
                <a:cs typeface="Gill Sans MT"/>
              </a:rPr>
              <a:t>ion</a:t>
            </a:r>
            <a:r>
              <a:rPr sz="2500" spc="-10" dirty="0">
                <a:latin typeface="Gill Sans MT"/>
                <a:cs typeface="Gill Sans MT"/>
              </a:rPr>
              <a:t>,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d</a:t>
            </a:r>
            <a:r>
              <a:rPr sz="2500" spc="-20" dirty="0">
                <a:latin typeface="Gill Sans MT"/>
                <a:cs typeface="Gill Sans MT"/>
              </a:rPr>
              <a:t>r</a:t>
            </a:r>
            <a:r>
              <a:rPr sz="2500" spc="25" dirty="0">
                <a:latin typeface="Gill Sans MT"/>
                <a:cs typeface="Gill Sans MT"/>
              </a:rPr>
              <a:t>i</a:t>
            </a:r>
            <a:r>
              <a:rPr sz="2500" spc="-15" dirty="0">
                <a:latin typeface="Gill Sans MT"/>
                <a:cs typeface="Gill Sans MT"/>
              </a:rPr>
              <a:t>nking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wat</a:t>
            </a:r>
            <a:r>
              <a:rPr sz="2500" spc="-5" dirty="0">
                <a:latin typeface="Gill Sans MT"/>
                <a:cs typeface="Gill Sans MT"/>
              </a:rPr>
              <a:t>e</a:t>
            </a:r>
            <a:r>
              <a:rPr sz="2500" spc="-10" dirty="0">
                <a:latin typeface="Gill Sans MT"/>
                <a:cs typeface="Gill Sans MT"/>
              </a:rPr>
              <a:t>r</a:t>
            </a:r>
            <a:r>
              <a:rPr sz="2500" spc="1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Gill Sans MT"/>
                <a:cs typeface="Gill Sans MT"/>
              </a:rPr>
              <a:t>-</a:t>
            </a:r>
            <a:r>
              <a:rPr sz="2500" spc="12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ne</a:t>
            </a:r>
            <a:r>
              <a:rPr sz="2500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es</a:t>
            </a:r>
            <a:r>
              <a:rPr sz="2500" spc="5" dirty="0">
                <a:latin typeface="Gill Sans MT"/>
                <a:cs typeface="Gill Sans MT"/>
              </a:rPr>
              <a:t>s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50" dirty="0">
                <a:latin typeface="Gill Sans MT"/>
                <a:cs typeface="Gill Sans MT"/>
              </a:rPr>
              <a:t>r</a:t>
            </a:r>
            <a:r>
              <a:rPr sz="2500" spc="-15" dirty="0">
                <a:latin typeface="Gill Sans MT"/>
                <a:cs typeface="Gill Sans MT"/>
              </a:rPr>
              <a:t>y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o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sustain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b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sic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hum</a:t>
            </a:r>
            <a:r>
              <a:rPr sz="2500" spc="-30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50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25" dirty="0">
                <a:latin typeface="Gill Sans MT"/>
                <a:cs typeface="Gill Sans MT"/>
              </a:rPr>
              <a:t>a</a:t>
            </a:r>
            <a:r>
              <a:rPr sz="2500" spc="-10" dirty="0">
                <a:latin typeface="Gill Sans MT"/>
                <a:cs typeface="Gill Sans MT"/>
              </a:rPr>
              <a:t>bi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i</a:t>
            </a:r>
            <a:r>
              <a:rPr sz="2500" spc="-10" dirty="0">
                <a:latin typeface="Gill Sans MT"/>
                <a:cs typeface="Gill Sans MT"/>
              </a:rPr>
              <a:t>es</a:t>
            </a:r>
            <a:endParaRPr sz="2500" dirty="0">
              <a:latin typeface="Gill Sans MT"/>
              <a:cs typeface="Gill Sans MT"/>
            </a:endParaRPr>
          </a:p>
          <a:p>
            <a:pPr marL="299085" indent="-286385">
              <a:lnSpc>
                <a:spcPts val="27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2500" spc="-10" dirty="0">
                <a:latin typeface="Gill Sans MT"/>
                <a:cs typeface="Gill Sans MT"/>
              </a:rPr>
              <a:t>In</a:t>
            </a:r>
            <a:r>
              <a:rPr sz="2500" spc="28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1997,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UNDP's</a:t>
            </a:r>
            <a:r>
              <a:rPr sz="2500" spc="29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H</a:t>
            </a:r>
            <a:r>
              <a:rPr sz="2500" spc="10" dirty="0">
                <a:latin typeface="Gill Sans MT"/>
                <a:cs typeface="Gill Sans MT"/>
              </a:rPr>
              <a:t>u</a:t>
            </a:r>
            <a:r>
              <a:rPr sz="2500" spc="-20" dirty="0">
                <a:latin typeface="Gill Sans MT"/>
                <a:cs typeface="Gill Sans MT"/>
              </a:rPr>
              <a:t>m</a:t>
            </a:r>
            <a:r>
              <a:rPr sz="2500" spc="-10" dirty="0">
                <a:latin typeface="Gill Sans MT"/>
                <a:cs typeface="Gill Sans MT"/>
              </a:rPr>
              <a:t>a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spc="29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D</a:t>
            </a:r>
            <a:r>
              <a:rPr sz="2500" spc="-60" dirty="0">
                <a:latin typeface="Gill Sans MT"/>
                <a:cs typeface="Gill Sans MT"/>
              </a:rPr>
              <a:t>e</a:t>
            </a:r>
            <a:r>
              <a:rPr sz="2500" spc="-55" dirty="0">
                <a:latin typeface="Gill Sans MT"/>
                <a:cs typeface="Gill Sans MT"/>
              </a:rPr>
              <a:t>v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-5" dirty="0">
                <a:latin typeface="Gill Sans MT"/>
                <a:cs typeface="Gill Sans MT"/>
              </a:rPr>
              <a:t>l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5" dirty="0">
                <a:latin typeface="Gill Sans MT"/>
                <a:cs typeface="Gill Sans MT"/>
              </a:rPr>
              <a:t>pment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0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R</a:t>
            </a:r>
            <a:r>
              <a:rPr sz="2500" spc="-10" dirty="0">
                <a:latin typeface="Gill Sans MT"/>
                <a:cs typeface="Gill Sans MT"/>
              </a:rPr>
              <a:t>e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25" dirty="0">
                <a:latin typeface="Gill Sans MT"/>
                <a:cs typeface="Gill Sans MT"/>
              </a:rPr>
              <a:t>r</a:t>
            </a:r>
            <a:r>
              <a:rPr sz="2500" spc="-10" dirty="0">
                <a:latin typeface="Gill Sans MT"/>
                <a:cs typeface="Gill Sans MT"/>
              </a:rPr>
              <a:t>t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in</a:t>
            </a:r>
            <a:r>
              <a:rPr sz="2500" dirty="0">
                <a:latin typeface="Gill Sans MT"/>
                <a:cs typeface="Gill Sans MT"/>
              </a:rPr>
              <a:t>t</a:t>
            </a:r>
            <a:r>
              <a:rPr sz="2500" spc="-90" dirty="0">
                <a:latin typeface="Gill Sans MT"/>
                <a:cs typeface="Gill Sans MT"/>
              </a:rPr>
              <a:t>r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5" dirty="0">
                <a:latin typeface="Gill Sans MT"/>
                <a:cs typeface="Gill Sans MT"/>
              </a:rPr>
              <a:t>du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ed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0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he</a:t>
            </a:r>
            <a:r>
              <a:rPr sz="2500" spc="2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25" dirty="0">
                <a:latin typeface="Gill Sans MT"/>
                <a:cs typeface="Gill Sans MT"/>
              </a:rPr>
              <a:t>o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spc="-10" dirty="0">
                <a:latin typeface="Gill Sans MT"/>
                <a:cs typeface="Gill Sans MT"/>
              </a:rPr>
              <a:t>c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10" dirty="0">
                <a:latin typeface="Gill Sans MT"/>
                <a:cs typeface="Gill Sans MT"/>
              </a:rPr>
              <a:t>p</a:t>
            </a:r>
            <a:r>
              <a:rPr sz="2500" spc="-10" dirty="0">
                <a:latin typeface="Gill Sans MT"/>
                <a:cs typeface="Gill Sans MT"/>
              </a:rPr>
              <a:t>t</a:t>
            </a:r>
            <a:endParaRPr sz="2500" dirty="0">
              <a:latin typeface="Gill Sans MT"/>
              <a:cs typeface="Gill Sans MT"/>
            </a:endParaRPr>
          </a:p>
          <a:p>
            <a:pPr marL="299085">
              <a:lnSpc>
                <a:spcPts val="2700"/>
              </a:lnSpc>
            </a:pPr>
            <a:r>
              <a:rPr sz="2500" spc="-30" dirty="0">
                <a:latin typeface="Gill Sans MT"/>
                <a:cs typeface="Gill Sans MT"/>
              </a:rPr>
              <a:t>o</a:t>
            </a:r>
            <a:r>
              <a:rPr sz="2500" spc="-10" dirty="0">
                <a:latin typeface="Gill Sans MT"/>
                <a:cs typeface="Gill Sans MT"/>
              </a:rPr>
              <a:t>f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hu</a:t>
            </a:r>
            <a:r>
              <a:rPr sz="2500" spc="-25" dirty="0">
                <a:latin typeface="Gill Sans MT"/>
                <a:cs typeface="Gill Sans MT"/>
              </a:rPr>
              <a:t>ma</a:t>
            </a:r>
            <a:r>
              <a:rPr sz="2500" spc="-15" dirty="0">
                <a:latin typeface="Gill Sans MT"/>
                <a:cs typeface="Gill Sans MT"/>
              </a:rPr>
              <a:t>n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Gill Sans MT"/>
                <a:cs typeface="Gill Sans MT"/>
              </a:rPr>
              <a:t>p</a:t>
            </a:r>
            <a:r>
              <a:rPr sz="2500" spc="-55" dirty="0">
                <a:latin typeface="Gill Sans MT"/>
                <a:cs typeface="Gill Sans MT"/>
              </a:rPr>
              <a:t>ov</a:t>
            </a:r>
            <a:r>
              <a:rPr sz="2500" spc="-15" dirty="0">
                <a:latin typeface="Gill Sans MT"/>
                <a:cs typeface="Gill Sans MT"/>
              </a:rPr>
              <a:t>e</a:t>
            </a:r>
            <a:r>
              <a:rPr sz="2500" spc="25" dirty="0">
                <a:latin typeface="Gill Sans MT"/>
                <a:cs typeface="Gill Sans MT"/>
              </a:rPr>
              <a:t>r</a:t>
            </a:r>
            <a:r>
              <a:rPr sz="2500" spc="-5" dirty="0">
                <a:latin typeface="Gill Sans MT"/>
                <a:cs typeface="Gill Sans MT"/>
              </a:rPr>
              <a:t>t</a:t>
            </a:r>
            <a:r>
              <a:rPr sz="2500" spc="-15" dirty="0">
                <a:latin typeface="Gill Sans MT"/>
                <a:cs typeface="Gill Sans MT"/>
              </a:rPr>
              <a:t>y</a:t>
            </a:r>
            <a:endParaRPr sz="2500" dirty="0">
              <a:latin typeface="Gill Sans MT"/>
              <a:cs typeface="Gill Sans MT"/>
            </a:endParaRPr>
          </a:p>
          <a:p>
            <a:pPr marL="299085" marR="36195" indent="-286385" algn="just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2500" spc="-20" dirty="0">
                <a:solidFill>
                  <a:srgbClr val="FF0000"/>
                </a:solidFill>
                <a:latin typeface="Gill Sans MT"/>
                <a:cs typeface="Gill Sans MT"/>
              </a:rPr>
              <a:t>Hum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500" spc="-5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55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3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500" spc="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es</a:t>
            </a:r>
            <a:r>
              <a:rPr sz="25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1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ot</a:t>
            </a:r>
            <a:r>
              <a:rPr sz="2500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35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us</a:t>
            </a:r>
            <a:r>
              <a:rPr sz="250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spc="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Gill Sans MT"/>
                <a:cs typeface="Gill Sans MT"/>
              </a:rPr>
              <a:t>wha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peop</a:t>
            </a:r>
            <a:r>
              <a:rPr sz="2500" spc="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500" spc="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500" spc="-12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55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500" spc="2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,</a:t>
            </a:r>
            <a:r>
              <a:rPr sz="25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0" dirty="0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ut</a:t>
            </a:r>
            <a:r>
              <a:rPr sz="25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3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wha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500" spc="-6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3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nnot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500" spc="-10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dirty="0">
                <a:solidFill>
                  <a:srgbClr val="FF0000"/>
                </a:solidFill>
                <a:latin typeface="Gill Sans MT"/>
                <a:cs typeface="Gill Sans MT"/>
              </a:rPr>
              <a:t>.</a:t>
            </a:r>
            <a:r>
              <a:rPr sz="25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is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500" spc="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pri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2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he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st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essen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2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500" spc="-5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bi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es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2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-35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500" spc="2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,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500" spc="-20" dirty="0">
                <a:solidFill>
                  <a:srgbClr val="FF0000"/>
                </a:solidFill>
                <a:latin typeface="Gill Sans MT"/>
                <a:cs typeface="Gill Sans MT"/>
              </a:rPr>
              <a:t>lud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ng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2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ding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sz="25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lo</a:t>
            </a:r>
            <a:r>
              <a:rPr sz="250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nd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2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heal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-11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-35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500" spc="3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,</a:t>
            </a:r>
            <a:r>
              <a:rPr sz="2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be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5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kn</a:t>
            </a:r>
            <a:r>
              <a:rPr sz="2500" spc="-5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led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bl</a:t>
            </a:r>
            <a:r>
              <a:rPr sz="2500" spc="3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dirty="0">
                <a:solidFill>
                  <a:srgbClr val="FF0000"/>
                </a:solidFill>
                <a:latin typeface="Gill Sans MT"/>
                <a:cs typeface="Gill Sans MT"/>
              </a:rPr>
              <a:t>,</a:t>
            </a:r>
            <a:r>
              <a:rPr sz="25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500" spc="-1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ing</a:t>
            </a:r>
            <a:r>
              <a:rPr sz="2500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dequ</a:t>
            </a:r>
            <a:r>
              <a:rPr sz="2500" spc="-3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mic</a:t>
            </a:r>
            <a:r>
              <a:rPr sz="25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500" spc="-9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500" spc="-5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15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is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ning</a:t>
            </a:r>
            <a:r>
              <a:rPr sz="2500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5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500" spc="2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ipating</a:t>
            </a:r>
            <a:r>
              <a:rPr sz="25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ful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5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25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he</a:t>
            </a:r>
            <a:r>
              <a:rPr sz="25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500" spc="-35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5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5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he</a:t>
            </a:r>
            <a:r>
              <a:rPr sz="25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5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500" spc="-2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500" spc="-5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uni</a:t>
            </a:r>
            <a:r>
              <a:rPr sz="250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500" spc="-15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endParaRPr sz="25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23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530703"/>
            <a:ext cx="715581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5" dirty="0">
                <a:latin typeface="Gill Sans MT"/>
                <a:cs typeface="Gill Sans MT"/>
              </a:rPr>
              <a:t>3</a:t>
            </a:r>
            <a:r>
              <a:rPr sz="2200" b="1" dirty="0">
                <a:latin typeface="Gill Sans MT"/>
                <a:cs typeface="Gill Sans MT"/>
              </a:rPr>
              <a:t>.</a:t>
            </a:r>
            <a:r>
              <a:rPr sz="2200" b="1" spc="-16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Gill Sans MT"/>
                <a:cs typeface="Gill Sans MT"/>
              </a:rPr>
              <a:t>M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5" dirty="0">
                <a:latin typeface="Gill Sans MT"/>
                <a:cs typeface="Gill Sans MT"/>
              </a:rPr>
              <a:t>a</a:t>
            </a:r>
            <a:r>
              <a:rPr sz="2200" b="1" spc="-10" dirty="0">
                <a:latin typeface="Gill Sans MT"/>
                <a:cs typeface="Gill Sans MT"/>
              </a:rPr>
              <a:t>s</a:t>
            </a:r>
            <a:r>
              <a:rPr sz="2200" b="1" spc="5" dirty="0">
                <a:latin typeface="Gill Sans MT"/>
                <a:cs typeface="Gill Sans MT"/>
              </a:rPr>
              <a:t>u</a:t>
            </a:r>
            <a:r>
              <a:rPr sz="2200" b="1" spc="-55" dirty="0">
                <a:latin typeface="Gill Sans MT"/>
                <a:cs typeface="Gill Sans MT"/>
              </a:rPr>
              <a:t>r</a:t>
            </a:r>
            <a:r>
              <a:rPr sz="2200" b="1" dirty="0">
                <a:latin typeface="Gill Sans MT"/>
                <a:cs typeface="Gill Sans MT"/>
              </a:rPr>
              <a:t>eme</a:t>
            </a:r>
            <a:r>
              <a:rPr sz="2200" b="1" spc="5" dirty="0">
                <a:latin typeface="Gill Sans MT"/>
                <a:cs typeface="Gill Sans MT"/>
              </a:rPr>
              <a:t>n</a:t>
            </a:r>
            <a:r>
              <a:rPr sz="2200" b="1" dirty="0">
                <a:latin typeface="Gill Sans MT"/>
                <a:cs typeface="Gill Sans MT"/>
              </a:rPr>
              <a:t>t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o</a:t>
            </a:r>
            <a:r>
              <a:rPr sz="2200" b="1" dirty="0">
                <a:latin typeface="Gill Sans MT"/>
                <a:cs typeface="Gill Sans MT"/>
              </a:rPr>
              <a:t>f</a:t>
            </a:r>
            <a:r>
              <a:rPr sz="2200" b="1" spc="5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un</a:t>
            </a:r>
            <a:r>
              <a:rPr sz="2200" b="1" dirty="0">
                <a:latin typeface="Gill Sans MT"/>
                <a:cs typeface="Gill Sans MT"/>
              </a:rPr>
              <a:t>i</a:t>
            </a:r>
            <a:r>
              <a:rPr sz="2200" b="1" spc="5" dirty="0">
                <a:latin typeface="Gill Sans MT"/>
                <a:cs typeface="Gill Sans MT"/>
              </a:rPr>
              <a:t>d</a:t>
            </a:r>
            <a:r>
              <a:rPr sz="2200" b="1" dirty="0">
                <a:latin typeface="Gill Sans MT"/>
                <a:cs typeface="Gill Sans MT"/>
              </a:rPr>
              <a:t>ime</a:t>
            </a:r>
            <a:r>
              <a:rPr sz="2200" b="1" spc="10" dirty="0">
                <a:latin typeface="Gill Sans MT"/>
                <a:cs typeface="Gill Sans MT"/>
              </a:rPr>
              <a:t>n</a:t>
            </a:r>
            <a:r>
              <a:rPr sz="2200" b="1" spc="-10" dirty="0">
                <a:latin typeface="Gill Sans MT"/>
                <a:cs typeface="Gill Sans MT"/>
              </a:rPr>
              <a:t>s</a:t>
            </a:r>
            <a:r>
              <a:rPr sz="2200" b="1" dirty="0">
                <a:latin typeface="Gill Sans MT"/>
                <a:cs typeface="Gill Sans MT"/>
              </a:rPr>
              <a:t>i</a:t>
            </a:r>
            <a:r>
              <a:rPr sz="2200" b="1" spc="5" dirty="0">
                <a:latin typeface="Gill Sans MT"/>
                <a:cs typeface="Gill Sans MT"/>
              </a:rPr>
              <a:t>on</a:t>
            </a:r>
            <a:r>
              <a:rPr sz="2200" b="1" dirty="0">
                <a:latin typeface="Gill Sans MT"/>
                <a:cs typeface="Gill Sans MT"/>
              </a:rPr>
              <a:t>al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Gill Sans MT"/>
                <a:cs typeface="Gill Sans MT"/>
              </a:rPr>
              <a:t>(</a:t>
            </a:r>
            <a:r>
              <a:rPr sz="2200" b="1" dirty="0">
                <a:latin typeface="Gill Sans MT"/>
                <a:cs typeface="Gill Sans MT"/>
              </a:rPr>
              <a:t>mo</a:t>
            </a:r>
            <a:r>
              <a:rPr sz="2200" b="1" spc="10" dirty="0">
                <a:latin typeface="Gill Sans MT"/>
                <a:cs typeface="Gill Sans MT"/>
              </a:rPr>
              <a:t>n</a:t>
            </a:r>
            <a:r>
              <a:rPr sz="2200" b="1" dirty="0">
                <a:latin typeface="Gill Sans MT"/>
                <a:cs typeface="Gill Sans MT"/>
              </a:rPr>
              <a:t>eta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dirty="0">
                <a:latin typeface="Gill Sans MT"/>
                <a:cs typeface="Gill Sans MT"/>
              </a:rPr>
              <a:t>y)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p</a:t>
            </a:r>
            <a:r>
              <a:rPr sz="2200" b="1" spc="-90" dirty="0">
                <a:latin typeface="Gill Sans MT"/>
                <a:cs typeface="Gill Sans MT"/>
              </a:rPr>
              <a:t>o</a:t>
            </a:r>
            <a:r>
              <a:rPr sz="2200" b="1" spc="-50" dirty="0">
                <a:latin typeface="Gill Sans MT"/>
                <a:cs typeface="Gill Sans MT"/>
              </a:rPr>
              <a:t>v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45" dirty="0">
                <a:latin typeface="Gill Sans MT"/>
                <a:cs typeface="Gill Sans MT"/>
              </a:rPr>
              <a:t>r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dirty="0">
                <a:latin typeface="Gill Sans MT"/>
                <a:cs typeface="Gill Sans MT"/>
              </a:rPr>
              <a:t>y</a:t>
            </a:r>
            <a:endParaRPr sz="22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00" b="1" spc="-15" dirty="0">
                <a:latin typeface="Gill Sans MT"/>
                <a:cs typeface="Gill Sans MT"/>
              </a:rPr>
              <a:t>W</a:t>
            </a:r>
            <a:r>
              <a:rPr sz="2200" b="1" spc="-65" dirty="0">
                <a:latin typeface="Gill Sans MT"/>
                <a:cs typeface="Gill Sans MT"/>
              </a:rPr>
              <a:t>h</a:t>
            </a:r>
            <a:r>
              <a:rPr sz="2200" b="1" dirty="0">
                <a:latin typeface="Gill Sans MT"/>
                <a:cs typeface="Gill Sans MT"/>
              </a:rPr>
              <a:t>y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mea</a:t>
            </a:r>
            <a:r>
              <a:rPr sz="2200" b="1" spc="-5" dirty="0">
                <a:latin typeface="Gill Sans MT"/>
                <a:cs typeface="Gill Sans MT"/>
              </a:rPr>
              <a:t>s</a:t>
            </a:r>
            <a:r>
              <a:rPr sz="2200" b="1" dirty="0">
                <a:latin typeface="Gill Sans MT"/>
                <a:cs typeface="Gill Sans MT"/>
              </a:rPr>
              <a:t>u</a:t>
            </a:r>
            <a:r>
              <a:rPr sz="2200" b="1" spc="-60" dirty="0">
                <a:latin typeface="Gill Sans MT"/>
                <a:cs typeface="Gill Sans MT"/>
              </a:rPr>
              <a:t>r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p</a:t>
            </a:r>
            <a:r>
              <a:rPr sz="2200" b="1" spc="-90" dirty="0">
                <a:latin typeface="Gill Sans MT"/>
                <a:cs typeface="Gill Sans MT"/>
              </a:rPr>
              <a:t>o</a:t>
            </a:r>
            <a:r>
              <a:rPr sz="2200" b="1" spc="-50" dirty="0">
                <a:latin typeface="Gill Sans MT"/>
                <a:cs typeface="Gill Sans MT"/>
              </a:rPr>
              <a:t>v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40" dirty="0">
                <a:latin typeface="Gill Sans MT"/>
                <a:cs typeface="Gill Sans MT"/>
              </a:rPr>
              <a:t>r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spc="5" dirty="0">
                <a:latin typeface="Gill Sans MT"/>
                <a:cs typeface="Gill Sans MT"/>
              </a:rPr>
              <a:t>y</a:t>
            </a:r>
            <a:r>
              <a:rPr sz="2200" b="1" spc="10" dirty="0">
                <a:latin typeface="Gill Sans MT"/>
                <a:cs typeface="Gill Sans MT"/>
              </a:rPr>
              <a:t>????</a:t>
            </a:r>
            <a:endParaRPr sz="22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763" y="1394048"/>
            <a:ext cx="9644380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buFont typeface="Arial"/>
              <a:buChar char="•"/>
              <a:tabLst>
                <a:tab pos="271780" algn="l"/>
                <a:tab pos="6966584" algn="l"/>
              </a:tabLst>
            </a:pPr>
            <a:r>
              <a:rPr sz="2200" spc="-10" dirty="0">
                <a:latin typeface="Gill Sans MT"/>
                <a:cs typeface="Gill Sans MT"/>
              </a:rPr>
              <a:t>“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spc="275" dirty="0">
                <a:latin typeface="Gill Sans MT"/>
                <a:cs typeface="Gill Sans MT"/>
              </a:rPr>
              <a:t> </a:t>
            </a:r>
            <a:r>
              <a:rPr sz="2200" spc="-55" dirty="0">
                <a:latin typeface="Gill Sans MT"/>
                <a:cs typeface="Gill Sans MT"/>
              </a:rPr>
              <a:t>g</a:t>
            </a:r>
            <a:r>
              <a:rPr sz="2200" spc="-15" dirty="0">
                <a:latin typeface="Gill Sans MT"/>
                <a:cs typeface="Gill Sans MT"/>
              </a:rPr>
              <a:t>o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nmen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29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3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Gill Sans MT"/>
                <a:cs typeface="Gill Sans MT"/>
              </a:rPr>
              <a:t>k</a:t>
            </a:r>
            <a:r>
              <a:rPr sz="2200" dirty="0">
                <a:latin typeface="Gill Sans MT"/>
                <a:cs typeface="Gill Sans MT"/>
              </a:rPr>
              <a:t>een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ma</a:t>
            </a:r>
            <a:r>
              <a:rPr sz="2200" spc="-15" dirty="0">
                <a:latin typeface="Gill Sans MT"/>
                <a:cs typeface="Gill Sans MT"/>
              </a:rPr>
              <a:t>ss</a:t>
            </a:r>
            <a:r>
              <a:rPr sz="2200" spc="-5" dirty="0">
                <a:latin typeface="Gill Sans MT"/>
                <a:cs typeface="Gill Sans MT"/>
              </a:rPr>
              <a:t>in</a:t>
            </a:r>
            <a:r>
              <a:rPr sz="2200" dirty="0">
                <a:latin typeface="Gill Sans MT"/>
                <a:cs typeface="Gill Sans MT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15" dirty="0">
                <a:latin typeface="Gill Sans MT"/>
                <a:cs typeface="Gill Sans MT"/>
              </a:rPr>
              <a:t>c</a:t>
            </a:r>
            <a:r>
              <a:rPr sz="2200" spc="-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-30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olle</a:t>
            </a:r>
            <a:r>
              <a:rPr sz="2200" spc="-15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4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25" dirty="0">
                <a:latin typeface="Gill Sans MT"/>
                <a:cs typeface="Gill Sans MT"/>
              </a:rPr>
              <a:t>h</a:t>
            </a:r>
            <a:r>
              <a:rPr sz="2200" dirty="0">
                <a:latin typeface="Gill Sans MT"/>
                <a:cs typeface="Gill Sans MT"/>
              </a:rPr>
              <a:t>em,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50" dirty="0">
                <a:latin typeface="Gill Sans MT"/>
                <a:cs typeface="Gill Sans MT"/>
              </a:rPr>
              <a:t>d</a:t>
            </a:r>
            <a:r>
              <a:rPr sz="2200" dirty="0">
                <a:latin typeface="Gill Sans MT"/>
                <a:cs typeface="Gill Sans MT"/>
              </a:rPr>
              <a:t>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8838" y="1631038"/>
            <a:ext cx="938911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2005" algn="l"/>
                <a:tab pos="1503045" algn="l"/>
                <a:tab pos="2256155" algn="l"/>
                <a:tab pos="2673985" algn="l"/>
                <a:tab pos="3210560" algn="l"/>
                <a:tab pos="3756025" algn="l"/>
                <a:tab pos="4655820" algn="l"/>
                <a:tab pos="5229225" algn="l"/>
                <a:tab pos="5869305" algn="l"/>
                <a:tab pos="6405880" algn="l"/>
                <a:tab pos="7253605" algn="l"/>
                <a:tab pos="7929880" algn="l"/>
                <a:tab pos="8500110" algn="l"/>
              </a:tabLst>
            </a:pPr>
            <a:r>
              <a:rPr sz="2200" spc="5" dirty="0" smtClean="0">
                <a:latin typeface="Gill Sans MT"/>
                <a:cs typeface="Gill Sans MT"/>
              </a:rPr>
              <a:t>t</a:t>
            </a:r>
            <a:r>
              <a:rPr sz="2200" dirty="0" smtClean="0">
                <a:latin typeface="Gill Sans MT"/>
                <a:cs typeface="Gill Sans MT"/>
              </a:rPr>
              <a:t>hem</a:t>
            </a:r>
            <a:r>
              <a:rPr sz="2200" dirty="0">
                <a:latin typeface="Gill Sans MT"/>
                <a:cs typeface="Gill Sans MT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a</a:t>
            </a:r>
            <a:r>
              <a:rPr sz="2200" spc="-10" dirty="0">
                <a:latin typeface="Gill Sans MT"/>
                <a:cs typeface="Gill Sans MT"/>
              </a:rPr>
              <a:t>is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hem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Gill Sans MT"/>
                <a:cs typeface="Gill Sans MT"/>
              </a:rPr>
              <a:t>nth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Gill Sans MT"/>
                <a:cs typeface="Gill Sans MT"/>
              </a:rPr>
              <a:t>p</a:t>
            </a:r>
            <a:r>
              <a:rPr sz="2200" spc="-20" dirty="0">
                <a:latin typeface="Gill Sans MT"/>
                <a:cs typeface="Gill Sans MT"/>
              </a:rPr>
              <a:t>o</a:t>
            </a:r>
            <a:r>
              <a:rPr sz="2200" spc="-55" dirty="0">
                <a:latin typeface="Gill Sans MT"/>
                <a:cs typeface="Gill Sans MT"/>
              </a:rPr>
              <a:t>w</a:t>
            </a:r>
            <a:r>
              <a:rPr sz="2200" dirty="0">
                <a:latin typeface="Gill Sans MT"/>
                <a:cs typeface="Gill Sans MT"/>
              </a:rPr>
              <a:t>er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100" dirty="0">
                <a:latin typeface="Gill Sans MT"/>
                <a:cs typeface="Gill Sans MT"/>
              </a:rPr>
              <a:t>k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25" dirty="0">
                <a:latin typeface="Gill Sans MT"/>
                <a:cs typeface="Gill Sans MT"/>
              </a:rPr>
              <a:t>h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ubed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-1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Gill Sans MT"/>
                <a:cs typeface="Gill Sans MT"/>
              </a:rPr>
              <a:t>p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ep</a:t>
            </a:r>
            <a:r>
              <a:rPr sz="2200" spc="-15" dirty="0">
                <a:latin typeface="Gill Sans MT"/>
                <a:cs typeface="Gill Sans MT"/>
              </a:rPr>
              <a:t>a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0245" y="1969592"/>
            <a:ext cx="9389745" cy="47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0000"/>
              </a:lnSpc>
              <a:tabLst>
                <a:tab pos="908685" algn="l"/>
                <a:tab pos="1271270" algn="l"/>
                <a:tab pos="1801495" algn="l"/>
                <a:tab pos="2405380" algn="l"/>
                <a:tab pos="3484879" algn="l"/>
                <a:tab pos="4192270" algn="l"/>
                <a:tab pos="4722495" algn="l"/>
                <a:tab pos="5561330" algn="l"/>
                <a:tab pos="6875145" algn="l"/>
                <a:tab pos="7533640" algn="l"/>
                <a:tab pos="8097520" algn="l"/>
                <a:tab pos="8741410" algn="l"/>
              </a:tabLst>
            </a:pPr>
            <a:r>
              <a:rPr sz="2200" spc="-55" dirty="0">
                <a:latin typeface="Gill Sans MT"/>
                <a:cs typeface="Gill Sans MT"/>
              </a:rPr>
              <a:t>w</a:t>
            </a:r>
            <a:r>
              <a:rPr sz="2200" dirty="0">
                <a:latin typeface="Gill Sans MT"/>
                <a:cs typeface="Gill Sans MT"/>
              </a:rPr>
              <a:t>onde</a:t>
            </a:r>
            <a:r>
              <a:rPr sz="2200" spc="-1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ful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di</a:t>
            </a:r>
            <a:r>
              <a:rPr sz="2200" spc="-10" dirty="0">
                <a:latin typeface="Gill Sans MT"/>
                <a:cs typeface="Gill Sans MT"/>
              </a:rPr>
              <a:t>ag</a:t>
            </a:r>
            <a:r>
              <a:rPr sz="2200" spc="-15" dirty="0">
                <a:latin typeface="Gill Sans MT"/>
                <a:cs typeface="Gill Sans MT"/>
              </a:rPr>
              <a:t>r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m</a:t>
            </a:r>
            <a:r>
              <a:rPr sz="2200" spc="-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: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 smtClean="0">
                <a:latin typeface="Gill Sans MT"/>
                <a:cs typeface="Gill Sans MT"/>
              </a:rPr>
              <a:t>But</a:t>
            </a:r>
            <a:r>
              <a:rPr sz="2200" dirty="0" smtClean="0">
                <a:latin typeface="Times New Roman"/>
                <a:cs typeface="Times New Roman"/>
              </a:rPr>
              <a:t> </a:t>
            </a:r>
            <a:r>
              <a:rPr sz="2200" spc="-125" dirty="0" smtClean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Gill Sans MT"/>
                <a:cs typeface="Gill Sans MT"/>
              </a:rPr>
              <a:t>y</a:t>
            </a:r>
            <a:r>
              <a:rPr sz="2200" dirty="0">
                <a:latin typeface="Gill Sans MT"/>
                <a:cs typeface="Gill Sans MT"/>
              </a:rPr>
              <a:t>ou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m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n</a:t>
            </a:r>
            <a:r>
              <a:rPr sz="2200" spc="-30" dirty="0">
                <a:latin typeface="Gill Sans MT"/>
                <a:cs typeface="Gill Sans MT"/>
              </a:rPr>
              <a:t>e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f</a:t>
            </a:r>
            <a:r>
              <a:rPr sz="2200" dirty="0">
                <a:latin typeface="Gill Sans MT"/>
                <a:cs typeface="Gill Sans MT"/>
              </a:rPr>
              <a:t>or</a:t>
            </a:r>
            <a:r>
              <a:rPr sz="2200" spc="-15" dirty="0">
                <a:latin typeface="Gill Sans MT"/>
                <a:cs typeface="Gill Sans MT"/>
              </a:rPr>
              <a:t>g</a:t>
            </a:r>
            <a:r>
              <a:rPr sz="2200" dirty="0">
                <a:latin typeface="Gill Sans MT"/>
                <a:cs typeface="Gill Sans MT"/>
              </a:rPr>
              <a:t>et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Gill Sans MT"/>
                <a:cs typeface="Gill Sans MT"/>
              </a:rPr>
              <a:t>e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5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ne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6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25" dirty="0">
                <a:latin typeface="Gill Sans MT"/>
                <a:cs typeface="Gill Sans MT"/>
              </a:rPr>
              <a:t>h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fi</a:t>
            </a:r>
            <a:r>
              <a:rPr sz="2200" spc="-15" dirty="0">
                <a:latin typeface="Gill Sans MT"/>
                <a:cs typeface="Gill Sans MT"/>
              </a:rPr>
              <a:t>g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es</a:t>
            </a:r>
            <a:r>
              <a:rPr sz="2200" dirty="0">
                <a:latin typeface="Times New Roman"/>
                <a:cs typeface="Times New Roman"/>
              </a:rPr>
              <a:t> 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70000"/>
              </a:lnSpc>
              <a:tabLst>
                <a:tab pos="908685" algn="l"/>
                <a:tab pos="1271270" algn="l"/>
                <a:tab pos="1801495" algn="l"/>
                <a:tab pos="2405380" algn="l"/>
                <a:tab pos="3484879" algn="l"/>
                <a:tab pos="4192270" algn="l"/>
                <a:tab pos="4722495" algn="l"/>
                <a:tab pos="5561330" algn="l"/>
                <a:tab pos="6875145" algn="l"/>
                <a:tab pos="7533640" algn="l"/>
                <a:tab pos="8097520" algn="l"/>
                <a:tab pos="8741410" algn="l"/>
              </a:tabLst>
            </a:pPr>
            <a:r>
              <a:rPr sz="2200" spc="-10" dirty="0" smtClean="0">
                <a:latin typeface="Gill Sans MT"/>
                <a:cs typeface="Gill Sans MT"/>
              </a:rPr>
              <a:t>c</a:t>
            </a:r>
            <a:r>
              <a:rPr sz="2200" dirty="0" smtClean="0">
                <a:latin typeface="Gill Sans MT"/>
                <a:cs typeface="Gill Sans MT"/>
              </a:rPr>
              <a:t>omes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Gill Sans MT"/>
                <a:cs typeface="Gill Sans MT"/>
              </a:rPr>
              <a:t>fi</a:t>
            </a:r>
            <a:r>
              <a:rPr sz="2200" spc="-10" dirty="0">
                <a:latin typeface="Gill Sans MT"/>
                <a:cs typeface="Gill Sans MT"/>
              </a:rPr>
              <a:t>rs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Gill Sans MT"/>
                <a:cs typeface="Gill Sans MT"/>
              </a:rPr>
              <a:t>in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Gill Sans MT"/>
                <a:cs typeface="Gill Sans MT"/>
              </a:rPr>
              <a:t>f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om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Gill Sans MT"/>
                <a:cs typeface="Gill Sans MT"/>
              </a:rPr>
              <a:t>v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10" dirty="0">
                <a:latin typeface="Gill Sans MT"/>
                <a:cs typeface="Gill Sans MT"/>
              </a:rPr>
              <a:t>l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spc="-15" dirty="0">
                <a:latin typeface="Gill Sans MT"/>
                <a:cs typeface="Gill Sans MT"/>
              </a:rPr>
              <a:t>a</a:t>
            </a:r>
            <a:r>
              <a:rPr sz="2200" spc="-10" dirty="0">
                <a:latin typeface="Gill Sans MT"/>
                <a:cs typeface="Gill Sans MT"/>
              </a:rPr>
              <a:t>g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Gill Sans MT"/>
                <a:cs typeface="Gill Sans MT"/>
              </a:rPr>
              <a:t>w</a:t>
            </a:r>
            <a:r>
              <a:rPr sz="2200" spc="-15" dirty="0">
                <a:latin typeface="Gill Sans MT"/>
                <a:cs typeface="Gill Sans MT"/>
              </a:rPr>
              <a:t>a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hman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Gill Sans MT"/>
                <a:cs typeface="Gill Sans MT"/>
              </a:rPr>
              <a:t>wh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Gill Sans MT"/>
                <a:cs typeface="Gill Sans MT"/>
              </a:rPr>
              <a:t>ju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Gill Sans MT"/>
                <a:cs typeface="Gill Sans MT"/>
              </a:rPr>
              <a:t>pu</a:t>
            </a:r>
            <a:r>
              <a:rPr sz="2200" spc="10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spc="-45" dirty="0">
                <a:latin typeface="Gill Sans MT"/>
                <a:cs typeface="Gill Sans MT"/>
              </a:rPr>
              <a:t>o</a:t>
            </a:r>
            <a:r>
              <a:rPr sz="2200" spc="-5" dirty="0">
                <a:latin typeface="Gill Sans MT"/>
                <a:cs typeface="Gill Sans MT"/>
              </a:rPr>
              <a:t>wn</a:t>
            </a:r>
            <a:endParaRPr sz="2200" dirty="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838" y="2335508"/>
            <a:ext cx="9553862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45"/>
              </a:lnSpc>
              <a:tabLst>
                <a:tab pos="2564130" algn="l"/>
                <a:tab pos="4338320" algn="l"/>
                <a:tab pos="6460490" algn="l"/>
                <a:tab pos="8418195" algn="l"/>
              </a:tabLst>
            </a:pPr>
            <a:r>
              <a:rPr lang="en-US" sz="2200" spc="-5" dirty="0" smtClean="0">
                <a:latin typeface="Gill Sans MT"/>
                <a:cs typeface="Gill Sans MT"/>
              </a:rPr>
              <a:t>W</a:t>
            </a:r>
            <a:r>
              <a:rPr sz="2200" spc="-5" dirty="0" smtClean="0">
                <a:latin typeface="Gill Sans MT"/>
                <a:cs typeface="Gill Sans MT"/>
              </a:rPr>
              <a:t>h</a:t>
            </a:r>
            <a:r>
              <a:rPr sz="2200" spc="-15" dirty="0" smtClean="0">
                <a:latin typeface="Gill Sans MT"/>
                <a:cs typeface="Gill Sans MT"/>
              </a:rPr>
              <a:t>a</a:t>
            </a:r>
            <a:r>
              <a:rPr sz="2200" spc="5" dirty="0" smtClean="0">
                <a:latin typeface="Gill Sans MT"/>
                <a:cs typeface="Gill Sans MT"/>
              </a:rPr>
              <a:t>t</a:t>
            </a:r>
            <a:r>
              <a:rPr sz="2200" spc="-30" dirty="0" smtClean="0">
                <a:latin typeface="Gill Sans MT"/>
                <a:cs typeface="Gill Sans MT"/>
              </a:rPr>
              <a:t>e</a:t>
            </a:r>
            <a:r>
              <a:rPr sz="2200" spc="-60" dirty="0" smtClean="0">
                <a:latin typeface="Gill Sans MT"/>
                <a:cs typeface="Gill Sans MT"/>
              </a:rPr>
              <a:t>v</a:t>
            </a:r>
            <a:r>
              <a:rPr sz="2200" dirty="0" smtClean="0">
                <a:latin typeface="Gill Sans MT"/>
                <a:cs typeface="Gill Sans MT"/>
              </a:rPr>
              <a:t>er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sz="2200" spc="-30" dirty="0" smtClean="0">
                <a:latin typeface="Gill Sans MT"/>
                <a:cs typeface="Gill Sans MT"/>
              </a:rPr>
              <a:t>h</a:t>
            </a:r>
            <a:r>
              <a:rPr sz="2200" dirty="0" smtClean="0">
                <a:latin typeface="Gill Sans MT"/>
                <a:cs typeface="Gill Sans MT"/>
              </a:rPr>
              <a:t>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sz="2200" dirty="0" smtClean="0">
                <a:latin typeface="Gill Sans MT"/>
                <a:cs typeface="Gill Sans MT"/>
              </a:rPr>
              <a:t>d</a:t>
            </a:r>
            <a:r>
              <a:rPr sz="2200" spc="-10" dirty="0" smtClean="0">
                <a:latin typeface="Gill Sans MT"/>
                <a:cs typeface="Gill Sans MT"/>
              </a:rPr>
              <a:t>a</a:t>
            </a:r>
            <a:r>
              <a:rPr sz="2200" dirty="0" smtClean="0">
                <a:latin typeface="Gill Sans MT"/>
                <a:cs typeface="Gill Sans MT"/>
              </a:rPr>
              <a:t>mn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sz="2200" spc="-55" dirty="0" smtClean="0">
                <a:latin typeface="Gill Sans MT"/>
                <a:cs typeface="Gill Sans MT"/>
              </a:rPr>
              <a:t>w</a:t>
            </a:r>
            <a:r>
              <a:rPr sz="2200" dirty="0" smtClean="0">
                <a:latin typeface="Gill Sans MT"/>
                <a:cs typeface="Gill Sans MT"/>
              </a:rPr>
              <a:t>e</a:t>
            </a:r>
            <a:r>
              <a:rPr sz="2200" spc="-10" dirty="0" smtClean="0">
                <a:latin typeface="Gill Sans MT"/>
                <a:cs typeface="Gill Sans MT"/>
              </a:rPr>
              <a:t>l</a:t>
            </a:r>
            <a:r>
              <a:rPr sz="2200" dirty="0" smtClean="0">
                <a:latin typeface="Gill Sans MT"/>
                <a:cs typeface="Gill Sans MT"/>
              </a:rPr>
              <a:t>l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sz="2200" dirty="0" smtClean="0">
                <a:latin typeface="Gill Sans MT"/>
                <a:cs typeface="Gill Sans MT"/>
              </a:rPr>
              <a:t>pl</a:t>
            </a:r>
            <a:r>
              <a:rPr sz="2200" spc="-10" dirty="0" smtClean="0">
                <a:latin typeface="Gill Sans MT"/>
                <a:cs typeface="Gill Sans MT"/>
              </a:rPr>
              <a:t>ea</a:t>
            </a:r>
            <a:r>
              <a:rPr sz="2200" spc="-15" dirty="0" smtClean="0">
                <a:latin typeface="Gill Sans MT"/>
                <a:cs typeface="Gill Sans MT"/>
              </a:rPr>
              <a:t>s</a:t>
            </a:r>
            <a:r>
              <a:rPr sz="2200" dirty="0" smtClean="0">
                <a:latin typeface="Gill Sans MT"/>
                <a:cs typeface="Gill Sans MT"/>
              </a:rPr>
              <a:t>e</a:t>
            </a:r>
            <a:r>
              <a:rPr sz="2200" spc="-15" dirty="0" smtClean="0">
                <a:latin typeface="Gill Sans MT"/>
                <a:cs typeface="Gill Sans MT"/>
              </a:rPr>
              <a:t>s</a:t>
            </a:r>
            <a:r>
              <a:rPr sz="2200" spc="-225" dirty="0">
                <a:latin typeface="Gill Sans MT"/>
                <a:cs typeface="Gill Sans MT"/>
              </a:rPr>
              <a:t>.</a:t>
            </a:r>
            <a:r>
              <a:rPr sz="2200" dirty="0">
                <a:latin typeface="Gill Sans MT"/>
                <a:cs typeface="Gill Sans MT"/>
              </a:rPr>
              <a:t>”</a:t>
            </a:r>
          </a:p>
          <a:p>
            <a:pPr marL="247015">
              <a:lnSpc>
                <a:spcPts val="2245"/>
              </a:lnSpc>
            </a:pPr>
            <a:r>
              <a:rPr sz="2200" b="1" i="1" dirty="0">
                <a:latin typeface="Gill Sans MT"/>
                <a:cs typeface="Gill Sans MT"/>
              </a:rPr>
              <a:t>-</a:t>
            </a:r>
            <a:r>
              <a:rPr sz="2200" b="1" i="1" spc="5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Gill Sans MT"/>
                <a:cs typeface="Gill Sans MT"/>
              </a:rPr>
              <a:t>Sir</a:t>
            </a:r>
            <a:r>
              <a:rPr sz="2200" b="1" i="1" spc="6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Gill Sans MT"/>
                <a:cs typeface="Gill Sans MT"/>
              </a:rPr>
              <a:t>J</a:t>
            </a:r>
            <a:r>
              <a:rPr sz="2200" b="1" i="1" spc="5" dirty="0">
                <a:latin typeface="Gill Sans MT"/>
                <a:cs typeface="Gill Sans MT"/>
              </a:rPr>
              <a:t>os</a:t>
            </a:r>
            <a:r>
              <a:rPr sz="2200" b="1" i="1" dirty="0">
                <a:latin typeface="Gill Sans MT"/>
                <a:cs typeface="Gill Sans MT"/>
              </a:rPr>
              <a:t>i</a:t>
            </a:r>
            <a:r>
              <a:rPr sz="2200" b="1" i="1" spc="5" dirty="0">
                <a:latin typeface="Gill Sans MT"/>
                <a:cs typeface="Gill Sans MT"/>
              </a:rPr>
              <a:t>a</a:t>
            </a:r>
            <a:r>
              <a:rPr sz="2200" b="1" i="1" dirty="0">
                <a:latin typeface="Gill Sans MT"/>
                <a:cs typeface="Gill Sans MT"/>
              </a:rPr>
              <a:t>h</a:t>
            </a:r>
            <a:r>
              <a:rPr sz="2200" b="1" i="1" spc="1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Gill Sans MT"/>
                <a:cs typeface="Gill Sans MT"/>
              </a:rPr>
              <a:t>S</a:t>
            </a:r>
            <a:r>
              <a:rPr sz="2200" b="1" i="1" spc="5" dirty="0">
                <a:latin typeface="Gill Sans MT"/>
                <a:cs typeface="Gill Sans MT"/>
              </a:rPr>
              <a:t>t</a:t>
            </a:r>
            <a:r>
              <a:rPr sz="2200" b="1" i="1" dirty="0">
                <a:latin typeface="Gill Sans MT"/>
                <a:cs typeface="Gill Sans MT"/>
              </a:rPr>
              <a:t>a</a:t>
            </a:r>
            <a:r>
              <a:rPr sz="2200" b="1" i="1" spc="5" dirty="0">
                <a:latin typeface="Gill Sans MT"/>
                <a:cs typeface="Gill Sans MT"/>
              </a:rPr>
              <a:t>m</a:t>
            </a:r>
            <a:r>
              <a:rPr sz="2200" b="1" i="1" dirty="0">
                <a:latin typeface="Gill Sans MT"/>
                <a:cs typeface="Gill Sans MT"/>
              </a:rPr>
              <a:t>p</a:t>
            </a:r>
            <a:endParaRPr sz="2200" dirty="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9758" y="2982453"/>
            <a:ext cx="9812942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ts val="2245"/>
              </a:lnSpc>
              <a:buFont typeface="Arial"/>
              <a:buChar char="•"/>
              <a:tabLst>
                <a:tab pos="271780" algn="l"/>
              </a:tabLst>
            </a:pPr>
            <a:r>
              <a:rPr sz="2200" spc="-50" dirty="0" smtClean="0">
                <a:latin typeface="Gill Sans MT"/>
                <a:cs typeface="Gill Sans MT"/>
              </a:rPr>
              <a:t>P</a:t>
            </a:r>
            <a:r>
              <a:rPr sz="2200" spc="-20" dirty="0" smtClean="0">
                <a:latin typeface="Gill Sans MT"/>
                <a:cs typeface="Gill Sans MT"/>
              </a:rPr>
              <a:t>o</a:t>
            </a:r>
            <a:r>
              <a:rPr sz="2200" spc="-60" dirty="0" smtClean="0">
                <a:latin typeface="Gill Sans MT"/>
                <a:cs typeface="Gill Sans MT"/>
              </a:rPr>
              <a:t>v</a:t>
            </a:r>
            <a:r>
              <a:rPr sz="2200" dirty="0" smtClean="0">
                <a:latin typeface="Gill Sans MT"/>
                <a:cs typeface="Gill Sans MT"/>
              </a:rPr>
              <a:t>e</a:t>
            </a:r>
            <a:r>
              <a:rPr sz="2200" spc="30" dirty="0" smtClean="0">
                <a:latin typeface="Gill Sans MT"/>
                <a:cs typeface="Gill Sans MT"/>
              </a:rPr>
              <a:t>r</a:t>
            </a:r>
            <a:r>
              <a:rPr sz="2200" spc="5" dirty="0" smtClean="0">
                <a:latin typeface="Gill Sans MT"/>
                <a:cs typeface="Gill Sans MT"/>
              </a:rPr>
              <a:t>t</a:t>
            </a:r>
            <a:r>
              <a:rPr sz="2200" dirty="0" smtClean="0">
                <a:latin typeface="Gill Sans MT"/>
                <a:cs typeface="Gill Sans MT"/>
              </a:rPr>
              <a:t>y</a:t>
            </a:r>
            <a:r>
              <a:rPr sz="2200" dirty="0" smtClean="0">
                <a:latin typeface="Times New Roman"/>
                <a:cs typeface="Times New Roman"/>
              </a:rPr>
              <a:t> </a:t>
            </a:r>
            <a:r>
              <a:rPr sz="2200" spc="-170" dirty="0" smtClean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edu</a:t>
            </a:r>
            <a:r>
              <a:rPr sz="2200" spc="-15" dirty="0">
                <a:latin typeface="Gill Sans MT"/>
                <a:cs typeface="Gill Sans MT"/>
              </a:rPr>
              <a:t>c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5" dirty="0">
                <a:latin typeface="Gill Sans MT"/>
                <a:cs typeface="Gill Sans MT"/>
              </a:rPr>
              <a:t>io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is</a:t>
            </a:r>
            <a:r>
              <a:rPr sz="2200" spc="-160" dirty="0" smtClean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spc="-15" dirty="0">
                <a:latin typeface="Gill Sans MT"/>
                <a:cs typeface="Gill Sans MT"/>
              </a:rPr>
              <a:t>r</a:t>
            </a:r>
            <a:r>
              <a:rPr sz="2200" spc="-5" dirty="0">
                <a:latin typeface="Gill Sans MT"/>
                <a:cs typeface="Gill Sans MT"/>
              </a:rPr>
              <a:t>iti</a:t>
            </a:r>
            <a:r>
              <a:rPr sz="2200" spc="-10" dirty="0">
                <a:latin typeface="Gill Sans MT"/>
                <a:cs typeface="Gill Sans MT"/>
              </a:rPr>
              <a:t>ca</a:t>
            </a:r>
            <a:r>
              <a:rPr sz="2200" dirty="0">
                <a:latin typeface="Gill Sans MT"/>
                <a:cs typeface="Gill Sans MT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Gill Sans MT"/>
                <a:cs typeface="Gill Sans MT"/>
              </a:rPr>
              <a:t>g</a:t>
            </a:r>
            <a:r>
              <a:rPr sz="2200" dirty="0">
                <a:latin typeface="Gill Sans MT"/>
                <a:cs typeface="Gill Sans MT"/>
              </a:rPr>
              <a:t>oal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7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5" dirty="0">
                <a:latin typeface="Gill Sans MT"/>
                <a:cs typeface="Gill Sans MT"/>
              </a:rPr>
              <a:t>lmo</a:t>
            </a:r>
            <a:r>
              <a:rPr sz="2200" spc="-10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dirty="0">
                <a:latin typeface="Gill Sans MT"/>
                <a:cs typeface="Gill Sans MT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m</a:t>
            </a:r>
            <a:r>
              <a:rPr sz="2200" dirty="0">
                <a:latin typeface="Gill Sans MT"/>
                <a:cs typeface="Gill Sans MT"/>
              </a:rPr>
              <a:t>od</a:t>
            </a:r>
            <a:r>
              <a:rPr sz="2200" spc="-25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,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35" dirty="0">
                <a:latin typeface="Gill Sans MT"/>
                <a:cs typeface="Gill Sans MT"/>
              </a:rPr>
              <a:t>r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15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ul</a:t>
            </a:r>
            <a:r>
              <a:rPr sz="2200" spc="-15" dirty="0">
                <a:latin typeface="Gill Sans MT"/>
                <a:cs typeface="Gill Sans MT"/>
              </a:rPr>
              <a:t>ar</a:t>
            </a:r>
            <a:r>
              <a:rPr sz="2200" spc="-30" dirty="0">
                <a:latin typeface="Gill Sans MT"/>
                <a:cs typeface="Gill Sans MT"/>
              </a:rPr>
              <a:t>l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25" dirty="0">
                <a:latin typeface="Gill Sans MT"/>
                <a:cs typeface="Gill Sans MT"/>
              </a:rPr>
              <a:t>h</a:t>
            </a:r>
            <a:r>
              <a:rPr sz="2200" dirty="0">
                <a:latin typeface="Gill Sans MT"/>
                <a:cs typeface="Gill Sans MT"/>
              </a:rPr>
              <a:t>e</a:t>
            </a:r>
          </a:p>
          <a:p>
            <a:pPr marL="271145">
              <a:lnSpc>
                <a:spcPts val="2245"/>
              </a:lnSpc>
            </a:pP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spc="-25" dirty="0">
                <a:latin typeface="Gill Sans MT"/>
                <a:cs typeface="Gill Sans MT"/>
              </a:rPr>
              <a:t>e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eloping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Gill Sans MT"/>
                <a:cs typeface="Gill Sans MT"/>
              </a:rPr>
              <a:t>w</a:t>
            </a:r>
            <a:r>
              <a:rPr sz="2200" dirty="0">
                <a:latin typeface="Gill Sans MT"/>
                <a:cs typeface="Gill Sans MT"/>
              </a:rPr>
              <a:t>or</a:t>
            </a:r>
            <a:r>
              <a:rPr sz="2200" spc="-10" dirty="0">
                <a:latin typeface="Gill Sans MT"/>
                <a:cs typeface="Gill Sans MT"/>
              </a:rPr>
              <a:t>l</a:t>
            </a:r>
            <a:r>
              <a:rPr sz="2200" dirty="0">
                <a:latin typeface="Gill Sans MT"/>
                <a:cs typeface="Gill Sans MT"/>
              </a:rPr>
              <a:t>d…</a:t>
            </a:r>
            <a:r>
              <a:rPr sz="2200" spc="-5" dirty="0">
                <a:latin typeface="Gill Sans MT"/>
                <a:cs typeface="Gill Sans MT"/>
              </a:rPr>
              <a:t>..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nd,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s</a:t>
            </a:r>
            <a:r>
              <a:rPr sz="2200" spc="-5" dirty="0">
                <a:latin typeface="Gill Sans MT"/>
                <a:cs typeface="Gill Sans MT"/>
              </a:rPr>
              <a:t>inc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2000,</a:t>
            </a:r>
            <a:r>
              <a:rPr sz="2200" spc="-1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inter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5" dirty="0">
                <a:latin typeface="Gill Sans MT"/>
                <a:cs typeface="Gill Sans MT"/>
              </a:rPr>
              <a:t>iona</a:t>
            </a:r>
            <a:r>
              <a:rPr sz="2200" dirty="0">
                <a:latin typeface="Gill Sans MT"/>
                <a:cs typeface="Gill Sans MT"/>
              </a:rPr>
              <a:t>l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m</a:t>
            </a:r>
            <a:r>
              <a:rPr sz="2200" spc="5" dirty="0">
                <a:latin typeface="Gill Sans MT"/>
                <a:cs typeface="Gill Sans MT"/>
              </a:rPr>
              <a:t>m</a:t>
            </a:r>
            <a:r>
              <a:rPr sz="2200" spc="-5" dirty="0">
                <a:latin typeface="Gill Sans MT"/>
                <a:cs typeface="Gill Sans MT"/>
              </a:rPr>
              <a:t>it</a:t>
            </a:r>
            <a:r>
              <a:rPr sz="2200" spc="5" dirty="0">
                <a:latin typeface="Gill Sans MT"/>
                <a:cs typeface="Gill Sans MT"/>
              </a:rPr>
              <a:t>m</a:t>
            </a:r>
            <a:r>
              <a:rPr sz="2200" dirty="0">
                <a:latin typeface="Gill Sans MT"/>
                <a:cs typeface="Gill Sans MT"/>
              </a:rPr>
              <a:t>ent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(MDG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1</a:t>
            </a:r>
            <a:r>
              <a:rPr sz="2200" spc="-5" dirty="0">
                <a:latin typeface="Gill Sans MT"/>
                <a:cs typeface="Gill Sans MT"/>
              </a:rPr>
              <a:t>.</a:t>
            </a:r>
            <a:r>
              <a:rPr sz="2200" dirty="0">
                <a:latin typeface="Gill Sans MT"/>
                <a:cs typeface="Gill Sans MT"/>
              </a:rPr>
              <a:t>1)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9754" y="3629011"/>
            <a:ext cx="964755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buFont typeface="Arial"/>
              <a:buChar char="•"/>
              <a:tabLst>
                <a:tab pos="271780" algn="l"/>
                <a:tab pos="1475740" algn="l"/>
                <a:tab pos="2911475" algn="l"/>
                <a:tab pos="4067175" algn="l"/>
                <a:tab pos="5412105" algn="l"/>
                <a:tab pos="6585584" algn="l"/>
                <a:tab pos="7531100" algn="l"/>
                <a:tab pos="9231630" algn="l"/>
              </a:tabLst>
            </a:pPr>
            <a:r>
              <a:rPr sz="2200" spc="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0" dirty="0">
                <a:latin typeface="Gill Sans MT"/>
                <a:cs typeface="Gill Sans MT"/>
              </a:rPr>
              <a:t>l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15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bl</a:t>
            </a:r>
            <a:r>
              <a:rPr sz="2200" spc="35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spc="-20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ent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Gill Sans MT"/>
                <a:cs typeface="Gill Sans MT"/>
              </a:rPr>
              <a:t>p</a:t>
            </a:r>
            <a:r>
              <a:rPr sz="2200" spc="-25" dirty="0">
                <a:latin typeface="Gill Sans MT"/>
                <a:cs typeface="Gill Sans MT"/>
              </a:rPr>
              <a:t>o</a:t>
            </a:r>
            <a:r>
              <a:rPr sz="2200" spc="-8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30" dirty="0">
                <a:latin typeface="Gill Sans MT"/>
                <a:cs typeface="Gill Sans MT"/>
              </a:rPr>
              <a:t>r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Gill Sans MT"/>
                <a:cs typeface="Gill Sans MT"/>
              </a:rPr>
              <a:t>me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uppo</a:t>
            </a:r>
            <a:r>
              <a:rPr sz="2200" spc="3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Gill Sans MT"/>
                <a:cs typeface="Gill Sans MT"/>
              </a:rPr>
              <a:t>poli</a:t>
            </a:r>
            <a:r>
              <a:rPr sz="2200" spc="-15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Gill Sans MT"/>
                <a:cs typeface="Gill Sans MT"/>
              </a:rPr>
              <a:t>ef</a:t>
            </a:r>
            <a:r>
              <a:rPr sz="2200" spc="-30" dirty="0">
                <a:latin typeface="Gill Sans MT"/>
                <a:cs typeface="Gill Sans MT"/>
              </a:rPr>
              <a:t>f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40" dirty="0">
                <a:latin typeface="Gill Sans MT"/>
                <a:cs typeface="Gill Sans MT"/>
              </a:rPr>
              <a:t>c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en</a:t>
            </a:r>
            <a:r>
              <a:rPr sz="2200" spc="-1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8834" y="3866742"/>
            <a:ext cx="2967990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Gill Sans MT"/>
                <a:cs typeface="Gill Sans MT"/>
              </a:rPr>
              <a:t>acc</a:t>
            </a:r>
            <a:r>
              <a:rPr sz="2200" dirty="0">
                <a:latin typeface="Gill Sans MT"/>
                <a:cs typeface="Gill Sans MT"/>
              </a:rPr>
              <a:t>oun</a:t>
            </a:r>
            <a:r>
              <a:rPr sz="2200" spc="10" dirty="0">
                <a:latin typeface="Gill Sans MT"/>
                <a:cs typeface="Gill Sans MT"/>
              </a:rPr>
              <a:t>t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bi</a:t>
            </a:r>
            <a:r>
              <a:rPr sz="2200" spc="-10" dirty="0">
                <a:latin typeface="Gill Sans MT"/>
                <a:cs typeface="Gill Sans MT"/>
              </a:rPr>
              <a:t>l</a:t>
            </a:r>
            <a:r>
              <a:rPr sz="2200" spc="-5" dirty="0">
                <a:latin typeface="Gill Sans MT"/>
                <a:cs typeface="Gill Sans MT"/>
              </a:rPr>
              <a:t>it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b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en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bl</a:t>
            </a:r>
            <a:r>
              <a:rPr sz="2200" spc="-10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spc="-10" dirty="0">
                <a:latin typeface="Gill Sans MT"/>
                <a:cs typeface="Gill Sans MT"/>
              </a:rPr>
              <a:t>g</a:t>
            </a:r>
            <a:r>
              <a:rPr sz="2200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0971" y="4275437"/>
            <a:ext cx="9123680" cy="178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ts val="2245"/>
              </a:lnSpc>
              <a:buClr>
                <a:srgbClr val="FF0000"/>
              </a:buClr>
              <a:buFont typeface="Arial"/>
              <a:buChar char="•"/>
              <a:tabLst>
                <a:tab pos="271780" algn="l"/>
              </a:tabLst>
            </a:pP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200" b="1" spc="-2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200" b="1" spc="-20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200" b="1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is</a:t>
            </a:r>
            <a:r>
              <a:rPr sz="2200" b="1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of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ca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es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of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</a:t>
            </a:r>
            <a:r>
              <a:rPr sz="2200" spc="-25" dirty="0">
                <a:latin typeface="Gill Sans MT"/>
                <a:cs typeface="Gill Sans MT"/>
              </a:rPr>
              <a:t>o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30" dirty="0">
                <a:latin typeface="Gill Sans MT"/>
                <a:cs typeface="Gill Sans MT"/>
              </a:rPr>
              <a:t>r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nd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f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-10" dirty="0">
                <a:latin typeface="Gill Sans MT"/>
                <a:cs typeface="Gill Sans MT"/>
              </a:rPr>
              <a:t>r</a:t>
            </a:r>
            <a:r>
              <a:rPr sz="2200" spc="-25" dirty="0">
                <a:latin typeface="Gill Sans MT"/>
                <a:cs typeface="Gill Sans MT"/>
              </a:rPr>
              <a:t>m</a:t>
            </a:r>
            <a:r>
              <a:rPr sz="2200" dirty="0">
                <a:latin typeface="Gill Sans MT"/>
                <a:cs typeface="Gill Sans MT"/>
              </a:rPr>
              <a:t>ul</a:t>
            </a:r>
            <a:r>
              <a:rPr sz="2200" spc="-15" dirty="0">
                <a:latin typeface="Gill Sans MT"/>
                <a:cs typeface="Gill Sans MT"/>
              </a:rPr>
              <a:t>a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5" dirty="0">
                <a:latin typeface="Gill Sans MT"/>
                <a:cs typeface="Gill Sans MT"/>
              </a:rPr>
              <a:t>io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of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pp</a:t>
            </a:r>
            <a:r>
              <a:rPr sz="2200" spc="-6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op</a:t>
            </a:r>
            <a:r>
              <a:rPr sz="2200" spc="-10" dirty="0">
                <a:latin typeface="Gill Sans MT"/>
                <a:cs typeface="Gill Sans MT"/>
              </a:rPr>
              <a:t>r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15" dirty="0">
                <a:latin typeface="Gill Sans MT"/>
                <a:cs typeface="Gill Sans MT"/>
              </a:rPr>
              <a:t>a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spc="-10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c</a:t>
            </a:r>
            <a:r>
              <a:rPr sz="2200" spc="-10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es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Gill Sans MT"/>
                <a:cs typeface="Gill Sans MT"/>
              </a:rPr>
              <a:t>to</a:t>
            </a:r>
            <a:endParaRPr sz="2200" dirty="0">
              <a:latin typeface="Gill Sans MT"/>
              <a:cs typeface="Gill Sans MT"/>
            </a:endParaRPr>
          </a:p>
          <a:p>
            <a:pPr marL="271780">
              <a:lnSpc>
                <a:spcPts val="2245"/>
              </a:lnSpc>
            </a:pP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10" dirty="0">
                <a:latin typeface="Gill Sans MT"/>
                <a:cs typeface="Gill Sans MT"/>
              </a:rPr>
              <a:t>ac</a:t>
            </a:r>
            <a:r>
              <a:rPr sz="2200" dirty="0">
                <a:latin typeface="Gill Sans MT"/>
                <a:cs typeface="Gill Sans MT"/>
              </a:rPr>
              <a:t>kle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ca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es</a:t>
            </a:r>
          </a:p>
          <a:p>
            <a:pPr marL="271780" indent="-259079">
              <a:lnSpc>
                <a:spcPct val="100000"/>
              </a:lnSpc>
              <a:spcBef>
                <a:spcPts val="625"/>
              </a:spcBef>
              <a:buClr>
                <a:srgbClr val="FF0000"/>
              </a:buClr>
              <a:buFont typeface="Arial"/>
              <a:buChar char="•"/>
              <a:tabLst>
                <a:tab pos="271780" algn="l"/>
                <a:tab pos="1668145" algn="l"/>
              </a:tabLst>
            </a:pPr>
            <a:r>
              <a:rPr sz="2200" b="1" spc="-32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ar</a:t>
            </a:r>
            <a:r>
              <a:rPr sz="2200" b="1" spc="-3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eting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latin typeface="Gill Sans MT"/>
                <a:cs typeface="Gill Sans MT"/>
              </a:rPr>
              <a:t>of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spc="-10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mited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ou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es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wh</a:t>
            </a:r>
            <a:r>
              <a:rPr sz="2200" spc="-10" dirty="0">
                <a:latin typeface="Gill Sans MT"/>
                <a:cs typeface="Gill Sans MT"/>
              </a:rPr>
              <a:t>e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</a:t>
            </a:r>
            <a:r>
              <a:rPr sz="2200" spc="-25" dirty="0">
                <a:latin typeface="Gill Sans MT"/>
                <a:cs typeface="Gill Sans MT"/>
              </a:rPr>
              <a:t>o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30" dirty="0">
                <a:latin typeface="Gill Sans MT"/>
                <a:cs typeface="Gill Sans MT"/>
              </a:rPr>
              <a:t>r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hi</a:t>
            </a:r>
            <a:r>
              <a:rPr sz="2200" spc="-15" dirty="0">
                <a:latin typeface="Gill Sans MT"/>
                <a:cs typeface="Gill Sans MT"/>
              </a:rPr>
              <a:t>g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t</a:t>
            </a:r>
          </a:p>
          <a:p>
            <a:pPr marL="271780" indent="-259079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Arial"/>
              <a:buChar char="•"/>
              <a:tabLst>
                <a:tab pos="271780" algn="l"/>
              </a:tabLst>
            </a:pPr>
            <a:r>
              <a:rPr sz="2200" b="1" spc="-15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200" b="1" spc="5" dirty="0">
                <a:solidFill>
                  <a:srgbClr val="FF0000"/>
                </a:solidFill>
                <a:latin typeface="Gill Sans MT"/>
                <a:cs typeface="Gill Sans MT"/>
              </a:rPr>
              <a:t>on</a:t>
            </a: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200" b="1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200" b="1" spc="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200" b="1" spc="-5" dirty="0">
                <a:solidFill>
                  <a:srgbClr val="FF0000"/>
                </a:solidFill>
                <a:latin typeface="Gill Sans MT"/>
                <a:cs typeface="Gill Sans MT"/>
              </a:rPr>
              <a:t>rin</a:t>
            </a: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2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</a:t>
            </a:r>
            <a:r>
              <a:rPr sz="2200" spc="-20" dirty="0">
                <a:latin typeface="Gill Sans MT"/>
                <a:cs typeface="Gill Sans MT"/>
              </a:rPr>
              <a:t>o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30" dirty="0">
                <a:latin typeface="Gill Sans MT"/>
                <a:cs typeface="Gill Sans MT"/>
              </a:rPr>
              <a:t>r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ends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15" dirty="0">
                <a:latin typeface="Gill Sans MT"/>
                <a:cs typeface="Gill Sans MT"/>
              </a:rPr>
              <a:t>ss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f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poli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spc="-5" dirty="0">
                <a:latin typeface="Gill Sans MT"/>
                <a:cs typeface="Gill Sans MT"/>
              </a:rPr>
              <a:t>ie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Gill Sans MT"/>
                <a:cs typeface="Gill Sans MT"/>
              </a:rPr>
              <a:t>w</a:t>
            </a:r>
            <a:r>
              <a:rPr sz="2200" dirty="0">
                <a:latin typeface="Gill Sans MT"/>
                <a:cs typeface="Gill Sans MT"/>
              </a:rPr>
              <a:t>or</a:t>
            </a:r>
            <a:r>
              <a:rPr sz="2200" spc="-10" dirty="0">
                <a:latin typeface="Gill Sans MT"/>
                <a:cs typeface="Gill Sans MT"/>
              </a:rPr>
              <a:t>k</a:t>
            </a:r>
            <a:r>
              <a:rPr sz="2200" spc="-5" dirty="0">
                <a:latin typeface="Gill Sans MT"/>
                <a:cs typeface="Gill Sans MT"/>
              </a:rPr>
              <a:t>ing</a:t>
            </a:r>
            <a:endParaRPr sz="2200" dirty="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Arial"/>
              <a:buChar char="•"/>
              <a:tabLst>
                <a:tab pos="271780" algn="l"/>
              </a:tabLst>
            </a:pPr>
            <a:r>
              <a:rPr sz="2200" b="1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val</a:t>
            </a:r>
            <a:r>
              <a:rPr sz="2200" b="1" spc="5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200" b="1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200" b="1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imp</a:t>
            </a:r>
            <a:r>
              <a:rPr sz="2200" spc="-15" dirty="0">
                <a:latin typeface="Gill Sans MT"/>
                <a:cs typeface="Gill Sans MT"/>
              </a:rPr>
              <a:t>a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of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poli</a:t>
            </a:r>
            <a:r>
              <a:rPr sz="2200" spc="-15" dirty="0">
                <a:latin typeface="Gill Sans MT"/>
                <a:cs typeface="Gill Sans MT"/>
              </a:rPr>
              <a:t>c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1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,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og</a:t>
            </a:r>
            <a:r>
              <a:rPr sz="2200" spc="-20" dirty="0">
                <a:latin typeface="Gill Sans MT"/>
                <a:cs typeface="Gill Sans MT"/>
              </a:rPr>
              <a:t>r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mmes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r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hoc</a:t>
            </a:r>
            <a:r>
              <a:rPr sz="2200" spc="-10" dirty="0">
                <a:latin typeface="Gill Sans MT"/>
                <a:cs typeface="Gill Sans MT"/>
              </a:rPr>
              <a:t>k</a:t>
            </a:r>
            <a:r>
              <a:rPr sz="2200" dirty="0">
                <a:latin typeface="Gill Sans MT"/>
                <a:cs typeface="Gill Sans MT"/>
              </a:rPr>
              <a:t>s</a:t>
            </a:r>
          </a:p>
        </p:txBody>
      </p:sp>
      <p:sp>
        <p:nvSpPr>
          <p:cNvPr id="16" name="object 16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5205">
              <a:lnSpc>
                <a:spcPct val="100000"/>
              </a:lnSpc>
              <a:tabLst>
                <a:tab pos="9379585" algn="l"/>
              </a:tabLst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24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50" y="602605"/>
            <a:ext cx="9674860" cy="572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Gill Sans MT"/>
                <a:cs typeface="Gill Sans MT"/>
              </a:rPr>
              <a:t>3</a:t>
            </a:r>
            <a:r>
              <a:rPr sz="2400" b="1" spc="-10" dirty="0">
                <a:latin typeface="Gill Sans MT"/>
                <a:cs typeface="Gill Sans MT"/>
              </a:rPr>
              <a:t>.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Gill Sans MT"/>
                <a:cs typeface="Gill Sans MT"/>
              </a:rPr>
              <a:t>M</a:t>
            </a:r>
            <a:r>
              <a:rPr sz="2400" b="1" spc="-15" dirty="0">
                <a:latin typeface="Gill Sans MT"/>
                <a:cs typeface="Gill Sans MT"/>
              </a:rPr>
              <a:t>e</a:t>
            </a:r>
            <a:r>
              <a:rPr sz="2400" b="1" spc="-25" dirty="0">
                <a:latin typeface="Gill Sans MT"/>
                <a:cs typeface="Gill Sans MT"/>
              </a:rPr>
              <a:t>a</a:t>
            </a:r>
            <a:r>
              <a:rPr sz="2400" b="1" dirty="0">
                <a:latin typeface="Gill Sans MT"/>
                <a:cs typeface="Gill Sans MT"/>
              </a:rPr>
              <a:t>su</a:t>
            </a:r>
            <a:r>
              <a:rPr sz="2400" b="1" spc="-45" dirty="0">
                <a:latin typeface="Gill Sans MT"/>
                <a:cs typeface="Gill Sans MT"/>
              </a:rPr>
              <a:t>r</a:t>
            </a:r>
            <a:r>
              <a:rPr sz="2400" b="1" spc="-20" dirty="0">
                <a:latin typeface="Gill Sans MT"/>
                <a:cs typeface="Gill Sans MT"/>
              </a:rPr>
              <a:t>eme</a:t>
            </a:r>
            <a:r>
              <a:rPr sz="2400" b="1" spc="-30" dirty="0">
                <a:latin typeface="Gill Sans MT"/>
                <a:cs typeface="Gill Sans MT"/>
              </a:rPr>
              <a:t>n</a:t>
            </a:r>
            <a:r>
              <a:rPr sz="2400" b="1" spc="-10" dirty="0">
                <a:latin typeface="Gill Sans MT"/>
                <a:cs typeface="Gill Sans MT"/>
              </a:rPr>
              <a:t>t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Gill Sans MT"/>
                <a:cs typeface="Gill Sans MT"/>
              </a:rPr>
              <a:t>o</a:t>
            </a:r>
            <a:r>
              <a:rPr sz="2400" b="1" spc="-10" dirty="0">
                <a:latin typeface="Gill Sans MT"/>
                <a:cs typeface="Gill Sans MT"/>
              </a:rPr>
              <a:t>f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un</a:t>
            </a:r>
            <a:r>
              <a:rPr sz="2400" b="1" dirty="0">
                <a:latin typeface="Gill Sans MT"/>
                <a:cs typeface="Gill Sans MT"/>
              </a:rPr>
              <a:t>i</a:t>
            </a:r>
            <a:r>
              <a:rPr sz="2400" b="1" spc="-10" dirty="0">
                <a:latin typeface="Gill Sans MT"/>
                <a:cs typeface="Gill Sans MT"/>
              </a:rPr>
              <a:t>d</a:t>
            </a:r>
            <a:r>
              <a:rPr sz="2400" b="1" spc="-15" dirty="0">
                <a:latin typeface="Gill Sans MT"/>
                <a:cs typeface="Gill Sans MT"/>
              </a:rPr>
              <a:t>ime</a:t>
            </a:r>
            <a:r>
              <a:rPr sz="2400" b="1" spc="-25" dirty="0">
                <a:latin typeface="Gill Sans MT"/>
                <a:cs typeface="Gill Sans MT"/>
              </a:rPr>
              <a:t>n</a:t>
            </a:r>
            <a:r>
              <a:rPr sz="2400" b="1" dirty="0">
                <a:latin typeface="Gill Sans MT"/>
                <a:cs typeface="Gill Sans MT"/>
              </a:rPr>
              <a:t>sio</a:t>
            </a:r>
            <a:r>
              <a:rPr sz="2400" b="1" spc="-15" dirty="0">
                <a:latin typeface="Gill Sans MT"/>
                <a:cs typeface="Gill Sans MT"/>
              </a:rPr>
              <a:t>n</a:t>
            </a:r>
            <a:r>
              <a:rPr sz="2400" b="1" spc="-10" dirty="0">
                <a:latin typeface="Gill Sans MT"/>
                <a:cs typeface="Gill Sans MT"/>
              </a:rPr>
              <a:t>al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Gill Sans MT"/>
                <a:cs typeface="Gill Sans MT"/>
              </a:rPr>
              <a:t>(</a:t>
            </a:r>
            <a:r>
              <a:rPr sz="2400" b="1" dirty="0">
                <a:latin typeface="Gill Sans MT"/>
                <a:cs typeface="Gill Sans MT"/>
              </a:rPr>
              <a:t>mo</a:t>
            </a:r>
            <a:r>
              <a:rPr sz="2400" b="1" spc="-15" dirty="0">
                <a:latin typeface="Gill Sans MT"/>
                <a:cs typeface="Gill Sans MT"/>
              </a:rPr>
              <a:t>neta</a:t>
            </a:r>
            <a:r>
              <a:rPr sz="2400" b="1" spc="60" dirty="0">
                <a:latin typeface="Gill Sans MT"/>
                <a:cs typeface="Gill Sans MT"/>
              </a:rPr>
              <a:t>r</a:t>
            </a:r>
            <a:r>
              <a:rPr sz="2400" b="1" spc="-15" dirty="0">
                <a:latin typeface="Gill Sans MT"/>
                <a:cs typeface="Gill Sans MT"/>
              </a:rPr>
              <a:t>y)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p</a:t>
            </a:r>
            <a:r>
              <a:rPr sz="2400" b="1" spc="-110" dirty="0">
                <a:latin typeface="Gill Sans MT"/>
                <a:cs typeface="Gill Sans MT"/>
              </a:rPr>
              <a:t>o</a:t>
            </a:r>
            <a:r>
              <a:rPr sz="2400" b="1" spc="-65" dirty="0">
                <a:latin typeface="Gill Sans MT"/>
                <a:cs typeface="Gill Sans MT"/>
              </a:rPr>
              <a:t>v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45" dirty="0">
                <a:latin typeface="Gill Sans MT"/>
                <a:cs typeface="Gill Sans MT"/>
              </a:rPr>
              <a:t>r</a:t>
            </a:r>
            <a:r>
              <a:rPr sz="2400" b="1" spc="-5" dirty="0">
                <a:latin typeface="Gill Sans MT"/>
                <a:cs typeface="Gill Sans MT"/>
              </a:rPr>
              <a:t>t</a:t>
            </a:r>
            <a:r>
              <a:rPr sz="2400" b="1" spc="-15" dirty="0">
                <a:latin typeface="Gill Sans MT"/>
                <a:cs typeface="Gill Sans MT"/>
              </a:rPr>
              <a:t>y</a:t>
            </a:r>
            <a:endParaRPr sz="24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dirty="0">
                <a:latin typeface="Gill Sans MT"/>
                <a:cs typeface="Gill Sans MT"/>
              </a:rPr>
              <a:t>W</a:t>
            </a:r>
            <a:r>
              <a:rPr sz="2400" b="1" spc="-105" dirty="0">
                <a:latin typeface="Gill Sans MT"/>
                <a:cs typeface="Gill Sans MT"/>
              </a:rPr>
              <a:t>h</a:t>
            </a:r>
            <a:r>
              <a:rPr sz="2400" b="1" dirty="0">
                <a:latin typeface="Gill Sans MT"/>
                <a:cs typeface="Gill Sans MT"/>
              </a:rPr>
              <a:t>y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Gill Sans MT"/>
                <a:cs typeface="Gill Sans MT"/>
              </a:rPr>
              <a:t>M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-10" dirty="0">
                <a:latin typeface="Gill Sans MT"/>
                <a:cs typeface="Gill Sans MT"/>
              </a:rPr>
              <a:t>a</a:t>
            </a:r>
            <a:r>
              <a:rPr sz="2400" b="1" dirty="0">
                <a:latin typeface="Gill Sans MT"/>
                <a:cs typeface="Gill Sans MT"/>
              </a:rPr>
              <a:t>su</a:t>
            </a:r>
            <a:r>
              <a:rPr sz="2400" b="1" spc="-50" dirty="0">
                <a:latin typeface="Gill Sans MT"/>
                <a:cs typeface="Gill Sans MT"/>
              </a:rPr>
              <a:t>r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85" dirty="0">
                <a:latin typeface="Gill Sans MT"/>
                <a:cs typeface="Gill Sans MT"/>
              </a:rPr>
              <a:t>P</a:t>
            </a:r>
            <a:r>
              <a:rPr sz="2400" b="1" spc="-110" dirty="0">
                <a:latin typeface="Gill Sans MT"/>
                <a:cs typeface="Gill Sans MT"/>
              </a:rPr>
              <a:t>o</a:t>
            </a:r>
            <a:r>
              <a:rPr sz="2400" b="1" spc="-45" dirty="0">
                <a:latin typeface="Gill Sans MT"/>
                <a:cs typeface="Gill Sans MT"/>
              </a:rPr>
              <a:t>v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45" dirty="0">
                <a:latin typeface="Gill Sans MT"/>
                <a:cs typeface="Gill Sans MT"/>
              </a:rPr>
              <a:t>r</a:t>
            </a:r>
            <a:r>
              <a:rPr sz="2400" b="1" spc="10" dirty="0">
                <a:latin typeface="Gill Sans MT"/>
                <a:cs typeface="Gill Sans MT"/>
              </a:rPr>
              <a:t>t</a:t>
            </a:r>
            <a:r>
              <a:rPr sz="2400" b="1" dirty="0">
                <a:latin typeface="Gill Sans MT"/>
                <a:cs typeface="Gill Sans MT"/>
              </a:rPr>
              <a:t>y</a:t>
            </a:r>
            <a:r>
              <a:rPr sz="2400" b="1" spc="10" dirty="0">
                <a:latin typeface="Gill Sans MT"/>
                <a:cs typeface="Gill Sans MT"/>
              </a:rPr>
              <a:t>?????</a:t>
            </a:r>
            <a:r>
              <a:rPr sz="2400" b="1" dirty="0">
                <a:latin typeface="Gill Sans MT"/>
                <a:cs typeface="Gill Sans MT"/>
              </a:rPr>
              <a:t>?</a:t>
            </a:r>
            <a:endParaRPr sz="2400" dirty="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2415" algn="l"/>
              </a:tabLst>
            </a:pPr>
            <a:r>
              <a:rPr sz="2400" spc="-375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b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ble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identif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2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.</a:t>
            </a:r>
          </a:p>
          <a:p>
            <a:pPr marL="271780" indent="-25907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1780" algn="l"/>
              </a:tabLst>
            </a:pPr>
            <a:r>
              <a:rPr sz="2400" spc="-385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be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ble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ta</a:t>
            </a:r>
            <a:r>
              <a:rPr sz="2400" spc="-5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g</a:t>
            </a:r>
            <a:r>
              <a:rPr sz="2400" spc="-10" dirty="0">
                <a:latin typeface="Gill Sans MT"/>
                <a:cs typeface="Gill Sans MT"/>
              </a:rPr>
              <a:t>e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pp</a:t>
            </a:r>
            <a:r>
              <a:rPr sz="2400" spc="-7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opri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te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inte</a:t>
            </a:r>
            <a:r>
              <a:rPr sz="2400" spc="75" dirty="0">
                <a:latin typeface="Gill Sans MT"/>
                <a:cs typeface="Gill Sans MT"/>
              </a:rPr>
              <a:t>r</a:t>
            </a:r>
            <a:r>
              <a:rPr sz="2400" spc="-60" dirty="0">
                <a:latin typeface="Gill Sans MT"/>
                <a:cs typeface="Gill Sans MT"/>
              </a:rPr>
              <a:t>v</a:t>
            </a:r>
            <a:r>
              <a:rPr sz="2400" spc="-15" dirty="0">
                <a:latin typeface="Gill Sans MT"/>
                <a:cs typeface="Gill Sans MT"/>
              </a:rPr>
              <a:t>ention</a:t>
            </a:r>
            <a:r>
              <a:rPr sz="2400" spc="-2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.</a:t>
            </a:r>
          </a:p>
          <a:p>
            <a:pPr marL="271780" indent="-25907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1780" algn="l"/>
                <a:tab pos="704215" algn="l"/>
                <a:tab pos="1130935" algn="l"/>
                <a:tab pos="2149475" algn="l"/>
                <a:tab pos="3853815" algn="l"/>
                <a:tab pos="6670675" algn="l"/>
                <a:tab pos="7716520" algn="l"/>
                <a:tab pos="8875395" algn="l"/>
                <a:tab pos="9234805" algn="l"/>
              </a:tabLst>
            </a:pPr>
            <a:r>
              <a:rPr sz="2400" spc="-385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Gill Sans MT"/>
                <a:cs typeface="Gill Sans MT"/>
              </a:rPr>
              <a:t>ab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Gill Sans MT"/>
                <a:cs typeface="Gill Sans MT"/>
              </a:rPr>
              <a:t>m</a:t>
            </a:r>
            <a:r>
              <a:rPr sz="2400" spc="-2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nit</a:t>
            </a:r>
            <a:r>
              <a:rPr sz="2400" spc="-10" dirty="0">
                <a:latin typeface="Gill Sans MT"/>
                <a:cs typeface="Gill Sans MT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Gill Sans MT"/>
                <a:cs typeface="Gill Sans MT"/>
              </a:rPr>
              <a:t>e</a:t>
            </a:r>
            <a:r>
              <a:rPr sz="2400" spc="-15" dirty="0">
                <a:latin typeface="Gill Sans MT"/>
                <a:cs typeface="Gill Sans MT"/>
              </a:rPr>
              <a:t>v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lu</a:t>
            </a:r>
            <a:r>
              <a:rPr sz="2400" spc="-10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te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</a:t>
            </a:r>
            <a:r>
              <a:rPr sz="2400" spc="-7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ojects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35" dirty="0">
                <a:latin typeface="Gill Sans MT"/>
                <a:cs typeface="Gill Sans MT"/>
              </a:rPr>
              <a:t>n</a:t>
            </a:r>
            <a:r>
              <a:rPr sz="2400" spc="-15" dirty="0">
                <a:latin typeface="Gill Sans MT"/>
                <a:cs typeface="Gill Sans MT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polici</a:t>
            </a:r>
            <a:r>
              <a:rPr sz="2400" spc="5" dirty="0">
                <a:latin typeface="Gill Sans MT"/>
                <a:cs typeface="Gill Sans MT"/>
              </a:rPr>
              <a:t>e</a:t>
            </a:r>
            <a:r>
              <a:rPr sz="2400" spc="-10" dirty="0">
                <a:latin typeface="Gill Sans MT"/>
                <a:cs typeface="Gill Sans MT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Gill Sans MT"/>
                <a:cs typeface="Gill Sans MT"/>
              </a:rPr>
              <a:t>ta</a:t>
            </a:r>
            <a:r>
              <a:rPr sz="2400" spc="-25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g</a:t>
            </a:r>
            <a:r>
              <a:rPr sz="2400" spc="-10" dirty="0">
                <a:latin typeface="Gill Sans MT"/>
                <a:cs typeface="Gill Sans MT"/>
              </a:rPr>
              <a:t>e</a:t>
            </a:r>
            <a:r>
              <a:rPr sz="2400" spc="-15" dirty="0">
                <a:latin typeface="Gill Sans MT"/>
                <a:cs typeface="Gill Sans MT"/>
              </a:rPr>
              <a:t>ted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Gill Sans MT"/>
                <a:cs typeface="Gill Sans MT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spc="-35" dirty="0">
                <a:latin typeface="Gill Sans MT"/>
                <a:cs typeface="Gill Sans MT"/>
              </a:rPr>
              <a:t>h</a:t>
            </a:r>
            <a:r>
              <a:rPr sz="2400" dirty="0">
                <a:latin typeface="Gill Sans MT"/>
                <a:cs typeface="Gill Sans MT"/>
              </a:rPr>
              <a:t>e</a:t>
            </a:r>
          </a:p>
          <a:p>
            <a:pPr marL="27178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2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.</a:t>
            </a:r>
          </a:p>
          <a:p>
            <a:pPr marL="271780" indent="-25907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1780" algn="l"/>
              </a:tabLst>
            </a:pPr>
            <a:r>
              <a:rPr sz="2400" spc="-375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b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ble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Gill Sans MT"/>
                <a:cs typeface="Gill Sans MT"/>
              </a:rPr>
              <a:t>e</a:t>
            </a:r>
            <a:r>
              <a:rPr sz="2400" dirty="0">
                <a:latin typeface="Gill Sans MT"/>
                <a:cs typeface="Gill Sans MT"/>
              </a:rPr>
              <a:t>v</a:t>
            </a:r>
            <a:r>
              <a:rPr sz="2400" spc="10" dirty="0">
                <a:latin typeface="Gill Sans MT"/>
                <a:cs typeface="Gill Sans MT"/>
              </a:rPr>
              <a:t>a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spc="-25" dirty="0">
                <a:latin typeface="Gill Sans MT"/>
                <a:cs typeface="Gill Sans MT"/>
              </a:rPr>
              <a:t>u</a:t>
            </a:r>
            <a:r>
              <a:rPr sz="2400" dirty="0">
                <a:latin typeface="Gill Sans MT"/>
                <a:cs typeface="Gill Sans MT"/>
              </a:rPr>
              <a:t>ate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spc="-25" dirty="0">
                <a:latin typeface="Gill Sans MT"/>
                <a:cs typeface="Gill Sans MT"/>
              </a:rPr>
              <a:t>h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ef</a:t>
            </a:r>
            <a:r>
              <a:rPr sz="2400" spc="-25" dirty="0">
                <a:latin typeface="Gill Sans MT"/>
                <a:cs typeface="Gill Sans MT"/>
              </a:rPr>
              <a:t>f</a:t>
            </a:r>
            <a:r>
              <a:rPr sz="2400" dirty="0">
                <a:latin typeface="Gill Sans MT"/>
                <a:cs typeface="Gill Sans MT"/>
              </a:rPr>
              <a:t>ecti</a:t>
            </a:r>
            <a:r>
              <a:rPr sz="2400" spc="-5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ene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f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it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400" spc="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ion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who</a:t>
            </a:r>
            <a:r>
              <a:rPr sz="2400" spc="-20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mandate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to</a:t>
            </a:r>
            <a:endParaRPr sz="2400" dirty="0"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help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po</a:t>
            </a:r>
            <a:r>
              <a:rPr sz="2400" spc="-25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r</a:t>
            </a:r>
            <a:endParaRPr sz="2400" dirty="0">
              <a:latin typeface="Gill Sans MT"/>
              <a:cs typeface="Gill Sans MT"/>
            </a:endParaRPr>
          </a:p>
          <a:p>
            <a:pPr marL="271780" marR="5080" indent="-259079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1780" algn="l"/>
              </a:tabLst>
            </a:pPr>
            <a:r>
              <a:rPr sz="2400" spc="5" dirty="0">
                <a:latin typeface="Gill Sans MT"/>
                <a:cs typeface="Gill Sans MT"/>
              </a:rPr>
              <a:t>“</a:t>
            </a: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um,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he</a:t>
            </a:r>
            <a:r>
              <a:rPr sz="2400" spc="-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n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ide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l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mea</a:t>
            </a:r>
            <a:r>
              <a:rPr sz="2400" spc="-10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u</a:t>
            </a:r>
            <a:r>
              <a:rPr sz="2400" spc="-4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f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Gill Sans MT"/>
                <a:cs typeface="Gill Sans MT"/>
              </a:rPr>
              <a:t>w</a:t>
            </a:r>
            <a:r>
              <a:rPr sz="2400" dirty="0">
                <a:latin typeface="Gill Sans MT"/>
                <a:cs typeface="Gill Sans MT"/>
              </a:rPr>
              <a:t>el</a:t>
            </a:r>
            <a:r>
              <a:rPr sz="2400" spc="5" dirty="0">
                <a:latin typeface="Gill Sans MT"/>
                <a:cs typeface="Gill Sans MT"/>
              </a:rPr>
              <a:t>l</a:t>
            </a:r>
            <a:r>
              <a:rPr sz="2400" spc="-10" dirty="0">
                <a:latin typeface="Gill Sans MT"/>
                <a:cs typeface="Gill Sans MT"/>
              </a:rPr>
              <a:t>-</a:t>
            </a:r>
            <a:r>
              <a:rPr sz="2400" dirty="0">
                <a:latin typeface="Gill Sans MT"/>
                <a:cs typeface="Gill Sans MT"/>
              </a:rPr>
              <a:t>bein</a:t>
            </a:r>
            <a:r>
              <a:rPr sz="2400" spc="-20" dirty="0">
                <a:latin typeface="Gill Sans MT"/>
                <a:cs typeface="Gill Sans MT"/>
              </a:rPr>
              <a:t>g</a:t>
            </a:r>
            <a:r>
              <a:rPr sz="2400" dirty="0">
                <a:latin typeface="Gill Sans MT"/>
                <a:cs typeface="Gill Sans MT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he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implic</a:t>
            </a:r>
            <a:r>
              <a:rPr sz="2400" spc="5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io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spc="-5" dirty="0">
                <a:latin typeface="Gill Sans MT"/>
                <a:cs typeface="Gill Sans MT"/>
              </a:rPr>
              <a:t>impl</a:t>
            </a:r>
            <a:r>
              <a:rPr sz="2400" dirty="0">
                <a:latin typeface="Gill Sans MT"/>
                <a:cs typeface="Gill Sans MT"/>
              </a:rPr>
              <a:t>e: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Gill Sans MT"/>
                <a:cs typeface="Gill Sans MT"/>
              </a:rPr>
              <a:t>al</a:t>
            </a:r>
            <a:r>
              <a:rPr sz="2400" i="1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Gill Sans MT"/>
                <a:cs typeface="Gill Sans MT"/>
              </a:rPr>
              <a:t>me</a:t>
            </a:r>
            <a:r>
              <a:rPr sz="2400" i="1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i="1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i="1" spc="-5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400" i="1" spc="-3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i="1" spc="-10" dirty="0">
                <a:solidFill>
                  <a:srgbClr val="FF0000"/>
                </a:solidFill>
                <a:latin typeface="Gill Sans MT"/>
                <a:cs typeface="Gill Sans MT"/>
              </a:rPr>
              <a:t>es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Gill Sans MT"/>
                <a:cs typeface="Gill Sans MT"/>
              </a:rPr>
              <a:t>of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i="1" spc="-4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i="1" spc="-15" dirty="0">
                <a:solidFill>
                  <a:srgbClr val="FF0000"/>
                </a:solidFill>
                <a:latin typeface="Gill Sans MT"/>
                <a:cs typeface="Gill Sans MT"/>
              </a:rPr>
              <a:t>ve</a:t>
            </a:r>
            <a:r>
              <a:rPr sz="2400" i="1" spc="7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i="1" spc="-10" dirty="0">
                <a:solidFill>
                  <a:srgbClr val="FF0000"/>
                </a:solidFill>
                <a:latin typeface="Gill Sans MT"/>
                <a:cs typeface="Gill Sans MT"/>
              </a:rPr>
              <a:t>ty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i="1" spc="-5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i="1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Gill Sans MT"/>
                <a:cs typeface="Gill Sans MT"/>
              </a:rPr>
              <a:t>imp</a:t>
            </a:r>
            <a:r>
              <a:rPr sz="2400" i="1" spc="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i="1" spc="-1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i="1" spc="-7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400" i="1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i="1" spc="-2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400" i="1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i="1" dirty="0">
                <a:solidFill>
                  <a:srgbClr val="FF0000"/>
                </a:solidFill>
                <a:latin typeface="Gill Sans MT"/>
                <a:cs typeface="Gill Sans MT"/>
              </a:rPr>
              <a:t>.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i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not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20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gument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f</a:t>
            </a:r>
            <a:r>
              <a:rPr sz="2400" spc="-15" dirty="0">
                <a:latin typeface="Gill Sans MT"/>
                <a:cs typeface="Gill Sans MT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Gill Sans MT"/>
                <a:cs typeface="Gill Sans MT"/>
              </a:rPr>
              <a:t>a</a:t>
            </a:r>
            <a:r>
              <a:rPr sz="2400" spc="-6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oidi</a:t>
            </a:r>
            <a:r>
              <a:rPr sz="2400" spc="-30" dirty="0">
                <a:latin typeface="Gill Sans MT"/>
                <a:cs typeface="Gill Sans MT"/>
              </a:rPr>
              <a:t>n</a:t>
            </a:r>
            <a:r>
              <a:rPr sz="2400" spc="-15" dirty="0">
                <a:latin typeface="Gill Sans MT"/>
                <a:cs typeface="Gill Sans MT"/>
              </a:rPr>
              <a:t>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</a:t>
            </a:r>
            <a:r>
              <a:rPr sz="2400" spc="-45" dirty="0">
                <a:latin typeface="Gill Sans MT"/>
                <a:cs typeface="Gill Sans MT"/>
              </a:rPr>
              <a:t>o</a:t>
            </a:r>
            <a:r>
              <a:rPr sz="2400" spc="-6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measu</a:t>
            </a:r>
            <a:r>
              <a:rPr sz="2400" spc="-5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ement,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b</a:t>
            </a:r>
            <a:r>
              <a:rPr sz="2400" dirty="0">
                <a:latin typeface="Gill Sans MT"/>
                <a:cs typeface="Gill Sans MT"/>
              </a:rPr>
              <a:t>ut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ather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f</a:t>
            </a:r>
            <a:r>
              <a:rPr sz="2400" spc="-15" dirty="0">
                <a:latin typeface="Gill Sans MT"/>
                <a:cs typeface="Gill Sans MT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pp</a:t>
            </a:r>
            <a:r>
              <a:rPr sz="2400" spc="-75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oac</a:t>
            </a:r>
            <a:r>
              <a:rPr sz="2400" dirty="0">
                <a:latin typeface="Gill Sans MT"/>
                <a:cs typeface="Gill Sans MT"/>
              </a:rPr>
              <a:t>hi</a:t>
            </a:r>
            <a:r>
              <a:rPr sz="2400" spc="-25" dirty="0">
                <a:latin typeface="Gill Sans MT"/>
                <a:cs typeface="Gill Sans MT"/>
              </a:rPr>
              <a:t>n</a:t>
            </a:r>
            <a:r>
              <a:rPr sz="2400" spc="-15" dirty="0">
                <a:latin typeface="Gill Sans MT"/>
                <a:cs typeface="Gill Sans MT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dirty="0">
                <a:latin typeface="Gill Sans MT"/>
                <a:cs typeface="Gill Sans MT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measu</a:t>
            </a:r>
            <a:r>
              <a:rPr sz="2400" spc="-55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</a:t>
            </a:r>
            <a:r>
              <a:rPr sz="2400" spc="-45" dirty="0">
                <a:latin typeface="Gill Sans MT"/>
                <a:cs typeface="Gill Sans MT"/>
              </a:rPr>
              <a:t>o</a:t>
            </a:r>
            <a:r>
              <a:rPr sz="2400" spc="-6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35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wit</a:t>
            </a: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spc="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sz="2400" spc="-2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400" spc="-4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ee</a:t>
            </a:r>
            <a:r>
              <a:rPr sz="2400" spc="2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400" spc="2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400" spc="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ion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f</a:t>
            </a:r>
            <a:r>
              <a:rPr sz="2400" dirty="0">
                <a:latin typeface="Gill Sans MT"/>
                <a:cs typeface="Gill Sans MT"/>
              </a:rPr>
              <a:t>or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asking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m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de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ail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400" spc="-3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400" spc="2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he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400" spc="-3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as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400" spc="-4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spc="-4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con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tructed</a:t>
            </a:r>
            <a:r>
              <a:rPr sz="2400" spc="-240" dirty="0">
                <a:solidFill>
                  <a:srgbClr val="FF0000"/>
                </a:solidFill>
                <a:latin typeface="Gill Sans MT"/>
                <a:cs typeface="Gill Sans MT"/>
              </a:rPr>
              <a:t>.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”</a:t>
            </a: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5205">
              <a:lnSpc>
                <a:spcPct val="100000"/>
              </a:lnSpc>
              <a:tabLst>
                <a:tab pos="9379585" algn="l"/>
              </a:tabLst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25</a:t>
            </a:fld>
            <a:endParaRPr spc="5" dirty="0"/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529453"/>
            <a:ext cx="7787005" cy="6065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buFont typeface="Gill Sans MT"/>
              <a:buAutoNum type="arabicPeriod" startAt="3"/>
              <a:tabLst>
                <a:tab pos="317500" algn="l"/>
              </a:tabLst>
            </a:pPr>
            <a:r>
              <a:rPr sz="2400" b="1" spc="-40" dirty="0">
                <a:latin typeface="Gill Sans MT"/>
                <a:cs typeface="Gill Sans MT"/>
              </a:rPr>
              <a:t>M</a:t>
            </a:r>
            <a:r>
              <a:rPr sz="2400" b="1" spc="-15" dirty="0">
                <a:latin typeface="Gill Sans MT"/>
                <a:cs typeface="Gill Sans MT"/>
              </a:rPr>
              <a:t>e</a:t>
            </a:r>
            <a:r>
              <a:rPr sz="2400" b="1" spc="-25" dirty="0">
                <a:latin typeface="Gill Sans MT"/>
                <a:cs typeface="Gill Sans MT"/>
              </a:rPr>
              <a:t>a</a:t>
            </a:r>
            <a:r>
              <a:rPr sz="2400" b="1" dirty="0">
                <a:latin typeface="Gill Sans MT"/>
                <a:cs typeface="Gill Sans MT"/>
              </a:rPr>
              <a:t>su</a:t>
            </a:r>
            <a:r>
              <a:rPr sz="2400" b="1" spc="-45" dirty="0">
                <a:latin typeface="Gill Sans MT"/>
                <a:cs typeface="Gill Sans MT"/>
              </a:rPr>
              <a:t>r</a:t>
            </a:r>
            <a:r>
              <a:rPr sz="2400" b="1" spc="-20" dirty="0">
                <a:latin typeface="Gill Sans MT"/>
                <a:cs typeface="Gill Sans MT"/>
              </a:rPr>
              <a:t>eme</a:t>
            </a:r>
            <a:r>
              <a:rPr sz="2400" b="1" spc="-30" dirty="0">
                <a:latin typeface="Gill Sans MT"/>
                <a:cs typeface="Gill Sans MT"/>
              </a:rPr>
              <a:t>n</a:t>
            </a:r>
            <a:r>
              <a:rPr sz="2400" b="1" spc="-10" dirty="0">
                <a:latin typeface="Gill Sans MT"/>
                <a:cs typeface="Gill Sans MT"/>
              </a:rPr>
              <a:t>t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Gill Sans MT"/>
                <a:cs typeface="Gill Sans MT"/>
              </a:rPr>
              <a:t>o</a:t>
            </a:r>
            <a:r>
              <a:rPr sz="2400" b="1" spc="-10" dirty="0">
                <a:latin typeface="Gill Sans MT"/>
                <a:cs typeface="Gill Sans MT"/>
              </a:rPr>
              <a:t>f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un</a:t>
            </a:r>
            <a:r>
              <a:rPr sz="2400" b="1" dirty="0">
                <a:latin typeface="Gill Sans MT"/>
                <a:cs typeface="Gill Sans MT"/>
              </a:rPr>
              <a:t>i</a:t>
            </a:r>
            <a:r>
              <a:rPr sz="2400" b="1" spc="-10" dirty="0">
                <a:latin typeface="Gill Sans MT"/>
                <a:cs typeface="Gill Sans MT"/>
              </a:rPr>
              <a:t>d</a:t>
            </a:r>
            <a:r>
              <a:rPr sz="2400" b="1" spc="-15" dirty="0">
                <a:latin typeface="Gill Sans MT"/>
                <a:cs typeface="Gill Sans MT"/>
              </a:rPr>
              <a:t>ime</a:t>
            </a:r>
            <a:r>
              <a:rPr sz="2400" b="1" spc="-25" dirty="0">
                <a:latin typeface="Gill Sans MT"/>
                <a:cs typeface="Gill Sans MT"/>
              </a:rPr>
              <a:t>n</a:t>
            </a:r>
            <a:r>
              <a:rPr sz="2400" b="1" dirty="0">
                <a:latin typeface="Gill Sans MT"/>
                <a:cs typeface="Gill Sans MT"/>
              </a:rPr>
              <a:t>sio</a:t>
            </a:r>
            <a:r>
              <a:rPr sz="2400" b="1" spc="-15" dirty="0">
                <a:latin typeface="Gill Sans MT"/>
                <a:cs typeface="Gill Sans MT"/>
              </a:rPr>
              <a:t>n</a:t>
            </a:r>
            <a:r>
              <a:rPr sz="2400" b="1" spc="-10" dirty="0">
                <a:latin typeface="Gill Sans MT"/>
                <a:cs typeface="Gill Sans MT"/>
              </a:rPr>
              <a:t>al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Gill Sans MT"/>
                <a:cs typeface="Gill Sans MT"/>
              </a:rPr>
              <a:t>(</a:t>
            </a:r>
            <a:r>
              <a:rPr sz="2400" b="1" dirty="0">
                <a:latin typeface="Gill Sans MT"/>
                <a:cs typeface="Gill Sans MT"/>
              </a:rPr>
              <a:t>mo</a:t>
            </a:r>
            <a:r>
              <a:rPr sz="2400" b="1" spc="-15" dirty="0">
                <a:latin typeface="Gill Sans MT"/>
                <a:cs typeface="Gill Sans MT"/>
              </a:rPr>
              <a:t>neta</a:t>
            </a:r>
            <a:r>
              <a:rPr sz="2400" b="1" spc="60" dirty="0">
                <a:latin typeface="Gill Sans MT"/>
                <a:cs typeface="Gill Sans MT"/>
              </a:rPr>
              <a:t>r</a:t>
            </a:r>
            <a:r>
              <a:rPr sz="2400" b="1" spc="-15" dirty="0">
                <a:latin typeface="Gill Sans MT"/>
                <a:cs typeface="Gill Sans MT"/>
              </a:rPr>
              <a:t>y)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p</a:t>
            </a:r>
            <a:r>
              <a:rPr sz="2400" b="1" spc="-110" dirty="0">
                <a:latin typeface="Gill Sans MT"/>
                <a:cs typeface="Gill Sans MT"/>
              </a:rPr>
              <a:t>o</a:t>
            </a:r>
            <a:r>
              <a:rPr sz="2400" b="1" spc="-65" dirty="0">
                <a:latin typeface="Gill Sans MT"/>
                <a:cs typeface="Gill Sans MT"/>
              </a:rPr>
              <a:t>v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45" dirty="0">
                <a:latin typeface="Gill Sans MT"/>
                <a:cs typeface="Gill Sans MT"/>
              </a:rPr>
              <a:t>r</a:t>
            </a:r>
            <a:r>
              <a:rPr sz="2400" b="1" spc="-5" dirty="0">
                <a:latin typeface="Gill Sans MT"/>
                <a:cs typeface="Gill Sans MT"/>
              </a:rPr>
              <a:t>t</a:t>
            </a:r>
            <a:r>
              <a:rPr sz="2400" b="1" spc="-15" dirty="0">
                <a:latin typeface="Gill Sans MT"/>
                <a:cs typeface="Gill Sans MT"/>
              </a:rPr>
              <a:t>y</a:t>
            </a:r>
            <a:endParaRPr sz="24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400" b="1" spc="-15" dirty="0">
                <a:latin typeface="Gill Sans MT"/>
                <a:cs typeface="Gill Sans MT"/>
              </a:rPr>
              <a:t>M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-10" dirty="0">
                <a:latin typeface="Gill Sans MT"/>
                <a:cs typeface="Gill Sans MT"/>
              </a:rPr>
              <a:t>a</a:t>
            </a:r>
            <a:r>
              <a:rPr sz="2400" b="1" dirty="0">
                <a:latin typeface="Gill Sans MT"/>
                <a:cs typeface="Gill Sans MT"/>
              </a:rPr>
              <a:t>suri</a:t>
            </a:r>
            <a:r>
              <a:rPr sz="2400" b="1" spc="-15" dirty="0">
                <a:latin typeface="Gill Sans MT"/>
                <a:cs typeface="Gill Sans MT"/>
              </a:rPr>
              <a:t>n</a:t>
            </a:r>
            <a:r>
              <a:rPr sz="2400" b="1" dirty="0">
                <a:latin typeface="Gill Sans MT"/>
                <a:cs typeface="Gill Sans MT"/>
              </a:rPr>
              <a:t>g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p</a:t>
            </a:r>
            <a:r>
              <a:rPr sz="2400" b="1" spc="-110" dirty="0">
                <a:latin typeface="Gill Sans MT"/>
                <a:cs typeface="Gill Sans MT"/>
              </a:rPr>
              <a:t>o</a:t>
            </a:r>
            <a:r>
              <a:rPr sz="2400" b="1" spc="-50" dirty="0">
                <a:latin typeface="Gill Sans MT"/>
                <a:cs typeface="Gill Sans MT"/>
              </a:rPr>
              <a:t>v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40" dirty="0">
                <a:latin typeface="Gill Sans MT"/>
                <a:cs typeface="Gill Sans MT"/>
              </a:rPr>
              <a:t>r</a:t>
            </a:r>
            <a:r>
              <a:rPr sz="2400" b="1" spc="5" dirty="0">
                <a:latin typeface="Gill Sans MT"/>
                <a:cs typeface="Gill Sans MT"/>
              </a:rPr>
              <a:t>ty</a:t>
            </a:r>
            <a:r>
              <a:rPr sz="2400" b="1" dirty="0">
                <a:latin typeface="Gill Sans MT"/>
                <a:cs typeface="Gill Sans MT"/>
              </a:rPr>
              <a:t>: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Gill Sans MT"/>
                <a:cs typeface="Gill Sans MT"/>
              </a:rPr>
              <a:t>3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Gill Sans MT"/>
                <a:cs typeface="Gill Sans MT"/>
              </a:rPr>
              <a:t>s</a:t>
            </a:r>
            <a:r>
              <a:rPr sz="2400" b="1" spc="10" dirty="0">
                <a:latin typeface="Gill Sans MT"/>
                <a:cs typeface="Gill Sans MT"/>
              </a:rPr>
              <a:t>t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-15" dirty="0">
                <a:latin typeface="Gill Sans MT"/>
                <a:cs typeface="Gill Sans MT"/>
              </a:rPr>
              <a:t>p</a:t>
            </a:r>
            <a:r>
              <a:rPr sz="2400" b="1" dirty="0">
                <a:latin typeface="Gill Sans MT"/>
                <a:cs typeface="Gill Sans MT"/>
              </a:rPr>
              <a:t>s</a:t>
            </a:r>
            <a:endParaRPr sz="2400" dirty="0">
              <a:latin typeface="Gill Sans MT"/>
              <a:cs typeface="Gill Sans MT"/>
            </a:endParaRPr>
          </a:p>
          <a:p>
            <a:pPr marL="1570355" lvl="1" indent="-515620">
              <a:lnSpc>
                <a:spcPct val="100000"/>
              </a:lnSpc>
              <a:spcBef>
                <a:spcPts val="710"/>
              </a:spcBef>
              <a:buFont typeface="Gill Sans MT"/>
              <a:buAutoNum type="arabicPeriod"/>
              <a:tabLst>
                <a:tab pos="1570990" algn="l"/>
              </a:tabLst>
            </a:pPr>
            <a:r>
              <a:rPr sz="2100" spc="-10" dirty="0">
                <a:latin typeface="Gill Sans MT"/>
                <a:cs typeface="Gill Sans MT"/>
              </a:rPr>
              <a:t>S</a:t>
            </a:r>
            <a:r>
              <a:rPr sz="2100" dirty="0">
                <a:latin typeface="Gill Sans MT"/>
                <a:cs typeface="Gill Sans MT"/>
              </a:rPr>
              <a:t>e</a:t>
            </a:r>
            <a:r>
              <a:rPr sz="2100" spc="-15" dirty="0">
                <a:latin typeface="Gill Sans MT"/>
                <a:cs typeface="Gill Sans MT"/>
              </a:rPr>
              <a:t>l</a:t>
            </a:r>
            <a:r>
              <a:rPr sz="2100" dirty="0">
                <a:latin typeface="Gill Sans MT"/>
                <a:cs typeface="Gill Sans MT"/>
              </a:rPr>
              <a:t>ec</a:t>
            </a:r>
            <a:r>
              <a:rPr sz="2100" spc="-10" dirty="0">
                <a:latin typeface="Gill Sans MT"/>
                <a:cs typeface="Gill Sans MT"/>
              </a:rPr>
              <a:t>ti</a:t>
            </a:r>
            <a:r>
              <a:rPr sz="2100" dirty="0">
                <a:latin typeface="Gill Sans MT"/>
                <a:cs typeface="Gill Sans MT"/>
              </a:rPr>
              <a:t>ng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t</a:t>
            </a:r>
            <a:r>
              <a:rPr sz="2100" dirty="0">
                <a:latin typeface="Gill Sans MT"/>
                <a:cs typeface="Gill Sans MT"/>
              </a:rPr>
              <a:t>he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Gill Sans MT"/>
                <a:cs typeface="Gill Sans MT"/>
              </a:rPr>
              <a:t>Indic</a:t>
            </a:r>
            <a:r>
              <a:rPr sz="2100" spc="5" dirty="0">
                <a:latin typeface="Gill Sans MT"/>
                <a:cs typeface="Gill Sans MT"/>
              </a:rPr>
              <a:t>a</a:t>
            </a:r>
            <a:r>
              <a:rPr sz="2100" spc="-10" dirty="0">
                <a:latin typeface="Gill Sans MT"/>
                <a:cs typeface="Gill Sans MT"/>
              </a:rPr>
              <a:t>t</a:t>
            </a:r>
            <a:r>
              <a:rPr sz="2100" spc="5" dirty="0">
                <a:latin typeface="Gill Sans MT"/>
                <a:cs typeface="Gill Sans MT"/>
              </a:rPr>
              <a:t>o</a:t>
            </a:r>
            <a:r>
              <a:rPr sz="2100" dirty="0">
                <a:latin typeface="Gill Sans MT"/>
                <a:cs typeface="Gill Sans MT"/>
              </a:rPr>
              <a:t>r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Gill Sans MT"/>
                <a:cs typeface="Gill Sans MT"/>
              </a:rPr>
              <a:t>o</a:t>
            </a:r>
            <a:r>
              <a:rPr sz="2100" dirty="0">
                <a:latin typeface="Gill Sans MT"/>
                <a:cs typeface="Gill Sans MT"/>
              </a:rPr>
              <a:t>f</a:t>
            </a:r>
            <a:r>
              <a:rPr sz="2100" spc="-215" dirty="0">
                <a:latin typeface="Times New Roman"/>
                <a:cs typeface="Times New Roman"/>
              </a:rPr>
              <a:t> </a:t>
            </a:r>
            <a:r>
              <a:rPr sz="2100" spc="-185" dirty="0">
                <a:latin typeface="Gill Sans MT"/>
                <a:cs typeface="Gill Sans MT"/>
              </a:rPr>
              <a:t>W</a:t>
            </a:r>
            <a:r>
              <a:rPr sz="2100" dirty="0">
                <a:latin typeface="Gill Sans MT"/>
                <a:cs typeface="Gill Sans MT"/>
              </a:rPr>
              <a:t>e</a:t>
            </a:r>
            <a:r>
              <a:rPr sz="2100" spc="-15" dirty="0">
                <a:latin typeface="Gill Sans MT"/>
                <a:cs typeface="Gill Sans MT"/>
              </a:rPr>
              <a:t>l</a:t>
            </a:r>
            <a:r>
              <a:rPr sz="2100" spc="-10" dirty="0">
                <a:latin typeface="Gill Sans MT"/>
                <a:cs typeface="Gill Sans MT"/>
              </a:rPr>
              <a:t>l</a:t>
            </a:r>
            <a:r>
              <a:rPr sz="2100" spc="-15" dirty="0">
                <a:latin typeface="Gill Sans MT"/>
                <a:cs typeface="Gill Sans MT"/>
              </a:rPr>
              <a:t>-</a:t>
            </a:r>
            <a:r>
              <a:rPr sz="2100" dirty="0">
                <a:latin typeface="Gill Sans MT"/>
                <a:cs typeface="Gill Sans MT"/>
              </a:rPr>
              <a:t>be</a:t>
            </a:r>
            <a:r>
              <a:rPr sz="2100" spc="-15" dirty="0">
                <a:latin typeface="Gill Sans MT"/>
                <a:cs typeface="Gill Sans MT"/>
              </a:rPr>
              <a:t>i</a:t>
            </a:r>
            <a:r>
              <a:rPr sz="2100" dirty="0">
                <a:latin typeface="Gill Sans MT"/>
                <a:cs typeface="Gill Sans MT"/>
              </a:rPr>
              <a:t>ng</a:t>
            </a:r>
          </a:p>
          <a:p>
            <a:pPr marL="1570355" lvl="1" indent="-515620">
              <a:lnSpc>
                <a:spcPct val="100000"/>
              </a:lnSpc>
              <a:spcBef>
                <a:spcPts val="695"/>
              </a:spcBef>
              <a:buFont typeface="Gill Sans MT"/>
              <a:buAutoNum type="arabicPeriod"/>
              <a:tabLst>
                <a:tab pos="1570990" algn="l"/>
              </a:tabLst>
            </a:pPr>
            <a:r>
              <a:rPr sz="2100" dirty="0">
                <a:latin typeface="Gill Sans MT"/>
                <a:cs typeface="Gill Sans MT"/>
              </a:rPr>
              <a:t>D</a:t>
            </a:r>
            <a:r>
              <a:rPr sz="2100" spc="-10" dirty="0">
                <a:latin typeface="Gill Sans MT"/>
                <a:cs typeface="Gill Sans MT"/>
              </a:rPr>
              <a:t>e</a:t>
            </a:r>
            <a:r>
              <a:rPr sz="2100" dirty="0">
                <a:latin typeface="Gill Sans MT"/>
                <a:cs typeface="Gill Sans MT"/>
              </a:rPr>
              <a:t>f</a:t>
            </a:r>
            <a:r>
              <a:rPr sz="2100" spc="-10" dirty="0">
                <a:latin typeface="Gill Sans MT"/>
                <a:cs typeface="Gill Sans MT"/>
              </a:rPr>
              <a:t>i</a:t>
            </a:r>
            <a:r>
              <a:rPr sz="2100" dirty="0">
                <a:latin typeface="Gill Sans MT"/>
                <a:cs typeface="Gill Sans MT"/>
              </a:rPr>
              <a:t>n</a:t>
            </a:r>
            <a:r>
              <a:rPr sz="2100" spc="-10" dirty="0">
                <a:latin typeface="Gill Sans MT"/>
                <a:cs typeface="Gill Sans MT"/>
              </a:rPr>
              <a:t>i</a:t>
            </a:r>
            <a:r>
              <a:rPr sz="2100" dirty="0">
                <a:latin typeface="Gill Sans MT"/>
                <a:cs typeface="Gill Sans MT"/>
              </a:rPr>
              <a:t>ng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t</a:t>
            </a:r>
            <a:r>
              <a:rPr sz="2100" dirty="0">
                <a:latin typeface="Gill Sans MT"/>
                <a:cs typeface="Gill Sans MT"/>
              </a:rPr>
              <a:t>he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U</a:t>
            </a:r>
            <a:r>
              <a:rPr sz="2100" dirty="0">
                <a:latin typeface="Gill Sans MT"/>
                <a:cs typeface="Gill Sans MT"/>
              </a:rPr>
              <a:t>n</a:t>
            </a:r>
            <a:r>
              <a:rPr sz="2100" spc="-10" dirty="0">
                <a:latin typeface="Gill Sans MT"/>
                <a:cs typeface="Gill Sans MT"/>
              </a:rPr>
              <a:t>i</a:t>
            </a:r>
            <a:r>
              <a:rPr sz="2100" dirty="0">
                <a:latin typeface="Gill Sans MT"/>
                <a:cs typeface="Gill Sans MT"/>
              </a:rPr>
              <a:t>t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Gill Sans MT"/>
                <a:cs typeface="Gill Sans MT"/>
              </a:rPr>
              <a:t>o</a:t>
            </a:r>
            <a:r>
              <a:rPr sz="2100" dirty="0">
                <a:latin typeface="Gill Sans MT"/>
                <a:cs typeface="Gill Sans MT"/>
              </a:rPr>
              <a:t>f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Gill Sans MT"/>
                <a:cs typeface="Gill Sans MT"/>
              </a:rPr>
              <a:t>Me</a:t>
            </a:r>
            <a:r>
              <a:rPr sz="2100" spc="5" dirty="0">
                <a:latin typeface="Gill Sans MT"/>
                <a:cs typeface="Gill Sans MT"/>
              </a:rPr>
              <a:t>a</a:t>
            </a:r>
            <a:r>
              <a:rPr sz="2100" dirty="0">
                <a:latin typeface="Gill Sans MT"/>
                <a:cs typeface="Gill Sans MT"/>
              </a:rPr>
              <a:t>su</a:t>
            </a:r>
            <a:r>
              <a:rPr sz="2100" spc="-45" dirty="0">
                <a:latin typeface="Gill Sans MT"/>
                <a:cs typeface="Gill Sans MT"/>
              </a:rPr>
              <a:t>r</a:t>
            </a:r>
            <a:r>
              <a:rPr sz="2100" dirty="0">
                <a:latin typeface="Gill Sans MT"/>
                <a:cs typeface="Gill Sans MT"/>
              </a:rPr>
              <a:t>em</a:t>
            </a:r>
            <a:r>
              <a:rPr sz="2100" spc="-10" dirty="0">
                <a:latin typeface="Gill Sans MT"/>
                <a:cs typeface="Gill Sans MT"/>
              </a:rPr>
              <a:t>e</a:t>
            </a:r>
            <a:r>
              <a:rPr sz="2100" dirty="0">
                <a:latin typeface="Gill Sans MT"/>
                <a:cs typeface="Gill Sans MT"/>
              </a:rPr>
              <a:t>nt</a:t>
            </a:r>
          </a:p>
          <a:p>
            <a:pPr marL="1570355" lvl="1" indent="-515620">
              <a:lnSpc>
                <a:spcPct val="100000"/>
              </a:lnSpc>
              <a:spcBef>
                <a:spcPts val="700"/>
              </a:spcBef>
              <a:buFont typeface="Gill Sans MT"/>
              <a:buAutoNum type="arabicPeriod"/>
              <a:tabLst>
                <a:tab pos="1570990" algn="l"/>
              </a:tabLst>
            </a:pPr>
            <a:r>
              <a:rPr sz="2100" dirty="0">
                <a:latin typeface="Gill Sans MT"/>
                <a:cs typeface="Gill Sans MT"/>
              </a:rPr>
              <a:t>Iden</a:t>
            </a:r>
            <a:r>
              <a:rPr sz="2100" spc="-10" dirty="0">
                <a:latin typeface="Gill Sans MT"/>
                <a:cs typeface="Gill Sans MT"/>
              </a:rPr>
              <a:t>ti</a:t>
            </a:r>
            <a:r>
              <a:rPr sz="2100" dirty="0">
                <a:latin typeface="Gill Sans MT"/>
                <a:cs typeface="Gill Sans MT"/>
              </a:rPr>
              <a:t>f</a:t>
            </a:r>
            <a:r>
              <a:rPr sz="2100" spc="-10" dirty="0">
                <a:latin typeface="Gill Sans MT"/>
                <a:cs typeface="Gill Sans MT"/>
              </a:rPr>
              <a:t>i</a:t>
            </a:r>
            <a:r>
              <a:rPr sz="2100" spc="5" dirty="0">
                <a:latin typeface="Gill Sans MT"/>
                <a:cs typeface="Gill Sans MT"/>
              </a:rPr>
              <a:t>ca</a:t>
            </a:r>
            <a:r>
              <a:rPr sz="2100" spc="-10" dirty="0">
                <a:latin typeface="Gill Sans MT"/>
                <a:cs typeface="Gill Sans MT"/>
              </a:rPr>
              <a:t>ti</a:t>
            </a:r>
            <a:r>
              <a:rPr sz="2100" spc="5" dirty="0">
                <a:latin typeface="Gill Sans MT"/>
                <a:cs typeface="Gill Sans MT"/>
              </a:rPr>
              <a:t>o</a:t>
            </a:r>
            <a:r>
              <a:rPr sz="2100" dirty="0">
                <a:latin typeface="Gill Sans MT"/>
                <a:cs typeface="Gill Sans MT"/>
              </a:rPr>
              <a:t>n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Gill Sans MT"/>
                <a:cs typeface="Gill Sans MT"/>
              </a:rPr>
              <a:t>o</a:t>
            </a:r>
            <a:r>
              <a:rPr sz="2100" dirty="0">
                <a:latin typeface="Gill Sans MT"/>
                <a:cs typeface="Gill Sans MT"/>
              </a:rPr>
              <a:t>f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spc="-45" dirty="0">
                <a:latin typeface="Gill Sans MT"/>
                <a:cs typeface="Gill Sans MT"/>
              </a:rPr>
              <a:t>P</a:t>
            </a:r>
            <a:r>
              <a:rPr sz="2100" spc="-15" dirty="0">
                <a:latin typeface="Gill Sans MT"/>
                <a:cs typeface="Gill Sans MT"/>
              </a:rPr>
              <a:t>o</a:t>
            </a:r>
            <a:r>
              <a:rPr sz="2100" spc="-40" dirty="0">
                <a:latin typeface="Gill Sans MT"/>
                <a:cs typeface="Gill Sans MT"/>
              </a:rPr>
              <a:t>v</a:t>
            </a:r>
            <a:r>
              <a:rPr sz="2100" dirty="0">
                <a:latin typeface="Gill Sans MT"/>
                <a:cs typeface="Gill Sans MT"/>
              </a:rPr>
              <a:t>e</a:t>
            </a:r>
            <a:r>
              <a:rPr sz="2100" spc="45" dirty="0">
                <a:latin typeface="Gill Sans MT"/>
                <a:cs typeface="Gill Sans MT"/>
              </a:rPr>
              <a:t>r</a:t>
            </a:r>
            <a:r>
              <a:rPr sz="2100" spc="-10" dirty="0">
                <a:latin typeface="Gill Sans MT"/>
                <a:cs typeface="Gill Sans MT"/>
              </a:rPr>
              <a:t>t</a:t>
            </a:r>
            <a:r>
              <a:rPr sz="2100" dirty="0">
                <a:latin typeface="Gill Sans MT"/>
                <a:cs typeface="Gill Sans MT"/>
              </a:rPr>
              <a:t>y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L</a:t>
            </a:r>
            <a:r>
              <a:rPr sz="2100" spc="-10" dirty="0">
                <a:latin typeface="Gill Sans MT"/>
                <a:cs typeface="Gill Sans MT"/>
              </a:rPr>
              <a:t>i</a:t>
            </a:r>
            <a:r>
              <a:rPr sz="2100" dirty="0">
                <a:latin typeface="Gill Sans MT"/>
                <a:cs typeface="Gill Sans MT"/>
              </a:rPr>
              <a:t>ne</a:t>
            </a: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Gill Sans MT"/>
              <a:buAutoNum type="arabicPeriod"/>
              <a:tabLst>
                <a:tab pos="528320" algn="l"/>
              </a:tabLst>
            </a:pPr>
            <a:r>
              <a:rPr sz="2100" spc="-10" dirty="0">
                <a:latin typeface="Gill Sans MT"/>
                <a:cs typeface="Gill Sans MT"/>
              </a:rPr>
              <a:t>C</a:t>
            </a:r>
            <a:r>
              <a:rPr sz="2100" dirty="0">
                <a:latin typeface="Gill Sans MT"/>
                <a:cs typeface="Gill Sans MT"/>
              </a:rPr>
              <a:t>h</a:t>
            </a:r>
            <a:r>
              <a:rPr sz="2100" spc="5" dirty="0">
                <a:latin typeface="Gill Sans MT"/>
                <a:cs typeface="Gill Sans MT"/>
              </a:rPr>
              <a:t>oo</a:t>
            </a:r>
            <a:r>
              <a:rPr sz="2100" dirty="0">
                <a:latin typeface="Gill Sans MT"/>
                <a:cs typeface="Gill Sans MT"/>
              </a:rPr>
              <a:t>sing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Gill Sans MT"/>
                <a:cs typeface="Gill Sans MT"/>
              </a:rPr>
              <a:t>a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spc="-60" dirty="0">
                <a:latin typeface="Gill Sans MT"/>
                <a:cs typeface="Gill Sans MT"/>
              </a:rPr>
              <a:t>w</a:t>
            </a:r>
            <a:r>
              <a:rPr sz="2100" dirty="0">
                <a:latin typeface="Gill Sans MT"/>
                <a:cs typeface="Gill Sans MT"/>
              </a:rPr>
              <a:t>e</a:t>
            </a:r>
            <a:r>
              <a:rPr sz="2100" spc="-15" dirty="0">
                <a:latin typeface="Gill Sans MT"/>
                <a:cs typeface="Gill Sans MT"/>
              </a:rPr>
              <a:t>l</a:t>
            </a:r>
            <a:r>
              <a:rPr sz="2100" dirty="0">
                <a:latin typeface="Gill Sans MT"/>
                <a:cs typeface="Gill Sans MT"/>
              </a:rPr>
              <a:t>f</a:t>
            </a:r>
            <a:r>
              <a:rPr sz="2100" spc="5" dirty="0">
                <a:latin typeface="Gill Sans MT"/>
                <a:cs typeface="Gill Sans MT"/>
              </a:rPr>
              <a:t>a</a:t>
            </a:r>
            <a:r>
              <a:rPr sz="2100" spc="-45" dirty="0">
                <a:latin typeface="Gill Sans MT"/>
                <a:cs typeface="Gill Sans MT"/>
              </a:rPr>
              <a:t>r</a:t>
            </a:r>
            <a:r>
              <a:rPr sz="2100" dirty="0">
                <a:latin typeface="Gill Sans MT"/>
                <a:cs typeface="Gill Sans MT"/>
              </a:rPr>
              <a:t>e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Gill Sans MT"/>
                <a:cs typeface="Gill Sans MT"/>
              </a:rPr>
              <a:t>mea</a:t>
            </a:r>
            <a:r>
              <a:rPr sz="2100" spc="5" dirty="0">
                <a:latin typeface="Gill Sans MT"/>
                <a:cs typeface="Gill Sans MT"/>
              </a:rPr>
              <a:t>s</a:t>
            </a:r>
            <a:r>
              <a:rPr sz="2100" dirty="0">
                <a:latin typeface="Gill Sans MT"/>
                <a:cs typeface="Gill Sans MT"/>
              </a:rPr>
              <a:t>u</a:t>
            </a:r>
            <a:r>
              <a:rPr sz="2100" spc="-50" dirty="0">
                <a:latin typeface="Gill Sans MT"/>
                <a:cs typeface="Gill Sans MT"/>
              </a:rPr>
              <a:t>r</a:t>
            </a:r>
            <a:r>
              <a:rPr sz="2100" dirty="0">
                <a:latin typeface="Gill Sans MT"/>
                <a:cs typeface="Gill Sans MT"/>
              </a:rPr>
              <a:t>e</a:t>
            </a:r>
          </a:p>
          <a:p>
            <a:pPr marL="792480" lvl="1" indent="-259079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793115" algn="l"/>
              </a:tabLst>
            </a:pPr>
            <a:r>
              <a:rPr sz="2000" spc="-20" dirty="0">
                <a:latin typeface="Gill Sans MT"/>
                <a:cs typeface="Gill Sans MT"/>
              </a:rPr>
              <a:t>M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3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spc="-204" dirty="0" smtClean="0">
                <a:latin typeface="Gill Sans MT"/>
                <a:cs typeface="Gill Sans MT"/>
              </a:rPr>
              <a:t>W</a:t>
            </a:r>
            <a:r>
              <a:rPr sz="2000" spc="-10" dirty="0" smtClean="0">
                <a:latin typeface="Gill Sans MT"/>
                <a:cs typeface="Gill Sans MT"/>
              </a:rPr>
              <a:t>el</a:t>
            </a:r>
            <a:r>
              <a:rPr sz="2000" dirty="0" smtClean="0">
                <a:latin typeface="Gill Sans MT"/>
                <a:cs typeface="Gill Sans MT"/>
              </a:rPr>
              <a:t>f</a:t>
            </a:r>
            <a:r>
              <a:rPr sz="2000" spc="-20" dirty="0" smtClean="0">
                <a:latin typeface="Gill Sans MT"/>
                <a:cs typeface="Gill Sans MT"/>
              </a:rPr>
              <a:t>a</a:t>
            </a:r>
            <a:r>
              <a:rPr sz="2000" spc="-60" dirty="0" smtClean="0">
                <a:latin typeface="Gill Sans MT"/>
                <a:cs typeface="Gill Sans MT"/>
              </a:rPr>
              <a:t>r</a:t>
            </a:r>
            <a:r>
              <a:rPr sz="2000" spc="-10" dirty="0" smtClean="0">
                <a:latin typeface="Gill Sans MT"/>
                <a:cs typeface="Gill Sans MT"/>
              </a:rPr>
              <a:t>e</a:t>
            </a:r>
            <a:endParaRPr lang="en-US" sz="2000" dirty="0">
              <a:latin typeface="Gill Sans MT"/>
              <a:cs typeface="Gill Sans MT"/>
            </a:endParaRPr>
          </a:p>
          <a:p>
            <a:r>
              <a:rPr lang="en-US" sz="2000" dirty="0" smtClean="0"/>
              <a:t> Most </a:t>
            </a:r>
            <a:r>
              <a:rPr lang="en-US" sz="2000" dirty="0"/>
              <a:t>measures of welfare </a:t>
            </a:r>
            <a:r>
              <a:rPr lang="en-US" sz="2000" dirty="0" smtClean="0"/>
              <a:t>are based </a:t>
            </a:r>
            <a:r>
              <a:rPr lang="en-US" sz="2000" dirty="0"/>
              <a:t>on household consumption expenditure or household income.</a:t>
            </a:r>
            <a:endParaRPr sz="2000" dirty="0">
              <a:latin typeface="Gill Sans MT"/>
              <a:cs typeface="Gill Sans MT"/>
            </a:endParaRPr>
          </a:p>
          <a:p>
            <a:pPr marL="1316990" lvl="2" indent="-262255">
              <a:lnSpc>
                <a:spcPct val="100000"/>
              </a:lnSpc>
              <a:spcBef>
                <a:spcPts val="885"/>
              </a:spcBef>
              <a:buFont typeface="Wingdings"/>
              <a:buChar char=""/>
              <a:tabLst>
                <a:tab pos="1317625" algn="l"/>
              </a:tabLst>
            </a:pPr>
            <a:r>
              <a:rPr sz="2100" dirty="0">
                <a:latin typeface="Gill Sans MT"/>
                <a:cs typeface="Gill Sans MT"/>
              </a:rPr>
              <a:t>In</a:t>
            </a:r>
            <a:r>
              <a:rPr sz="2100" spc="5" dirty="0">
                <a:latin typeface="Gill Sans MT"/>
                <a:cs typeface="Gill Sans MT"/>
              </a:rPr>
              <a:t>co</a:t>
            </a:r>
            <a:r>
              <a:rPr sz="2100" dirty="0">
                <a:latin typeface="Gill Sans MT"/>
                <a:cs typeface="Gill Sans MT"/>
              </a:rPr>
              <a:t>me</a:t>
            </a:r>
          </a:p>
          <a:p>
            <a:pPr marL="1316990" lvl="2" indent="-262255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317625" algn="l"/>
              </a:tabLst>
            </a:pPr>
            <a:r>
              <a:rPr sz="2100" dirty="0" smtClean="0">
                <a:latin typeface="Gill Sans MT"/>
                <a:cs typeface="Gill Sans MT"/>
              </a:rPr>
              <a:t>Expend</a:t>
            </a:r>
            <a:r>
              <a:rPr sz="2100" spc="-10" dirty="0" smtClean="0">
                <a:latin typeface="Gill Sans MT"/>
                <a:cs typeface="Gill Sans MT"/>
              </a:rPr>
              <a:t>it</a:t>
            </a:r>
            <a:r>
              <a:rPr sz="2100" dirty="0" smtClean="0">
                <a:latin typeface="Gill Sans MT"/>
                <a:cs typeface="Gill Sans MT"/>
              </a:rPr>
              <a:t>u</a:t>
            </a:r>
            <a:r>
              <a:rPr sz="2100" spc="-45" dirty="0" smtClean="0">
                <a:latin typeface="Gill Sans MT"/>
                <a:cs typeface="Gill Sans MT"/>
              </a:rPr>
              <a:t>r</a:t>
            </a:r>
            <a:r>
              <a:rPr sz="2100" dirty="0" smtClean="0">
                <a:latin typeface="Gill Sans MT"/>
                <a:cs typeface="Gill Sans MT"/>
              </a:rPr>
              <a:t>e</a:t>
            </a:r>
            <a:endParaRPr lang="en-US" sz="2100" dirty="0" smtClean="0">
              <a:latin typeface="Gill Sans MT"/>
              <a:cs typeface="Gill Sans MT"/>
            </a:endParaRPr>
          </a:p>
          <a:p>
            <a:pPr marL="1316990" lvl="2" indent="-262255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317625" algn="l"/>
              </a:tabLst>
            </a:pPr>
            <a:endParaRPr lang="en-US" sz="2100" dirty="0">
              <a:latin typeface="Gill Sans MT"/>
              <a:cs typeface="Gill Sans MT"/>
            </a:endParaRPr>
          </a:p>
          <a:p>
            <a:pPr marL="1316990" lvl="2" indent="-262255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317625" algn="l"/>
              </a:tabLst>
            </a:pPr>
            <a:endParaRPr lang="en-US" sz="2100" dirty="0" smtClean="0">
              <a:latin typeface="Gill Sans MT"/>
              <a:cs typeface="Gill Sans MT"/>
            </a:endParaRPr>
          </a:p>
          <a:p>
            <a:pPr marL="1316990" lvl="2" indent="-262255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317625" algn="l"/>
              </a:tabLst>
            </a:pPr>
            <a:endParaRPr sz="21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80059"/>
            <a:ext cx="49314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644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easu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mens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=</a:t>
            </a:r>
            <a:r>
              <a:rPr sz="1800" b="1" dirty="0">
                <a:latin typeface="Webdings"/>
                <a:cs typeface="Webdings"/>
              </a:rPr>
              <a:t></a:t>
            </a:r>
            <a:endParaRPr sz="18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26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41" y="530078"/>
            <a:ext cx="9643745" cy="5760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latin typeface="Gill Sans MT"/>
                <a:cs typeface="Gill Sans MT"/>
              </a:rPr>
              <a:t>3.</a:t>
            </a:r>
            <a:r>
              <a:rPr sz="2300" b="1" spc="-17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Measu</a:t>
            </a:r>
            <a:r>
              <a:rPr sz="2300" b="1" spc="-50" dirty="0">
                <a:latin typeface="Gill Sans MT"/>
                <a:cs typeface="Gill Sans MT"/>
              </a:rPr>
              <a:t>r</a:t>
            </a:r>
            <a:r>
              <a:rPr sz="2300" b="1" dirty="0">
                <a:latin typeface="Gill Sans MT"/>
                <a:cs typeface="Gill Sans MT"/>
              </a:rPr>
              <a:t>ement</a:t>
            </a:r>
            <a:r>
              <a:rPr sz="2300" b="1" spc="55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Gill Sans MT"/>
                <a:cs typeface="Gill Sans MT"/>
              </a:rPr>
              <a:t>o</a:t>
            </a:r>
            <a:r>
              <a:rPr sz="2300" b="1" dirty="0">
                <a:latin typeface="Gill Sans MT"/>
                <a:cs typeface="Gill Sans MT"/>
              </a:rPr>
              <a:t>f</a:t>
            </a:r>
            <a:r>
              <a:rPr sz="2300" b="1" spc="7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unidimensional</a:t>
            </a:r>
            <a:r>
              <a:rPr sz="2300" b="1" spc="3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(moneta</a:t>
            </a:r>
            <a:r>
              <a:rPr sz="2300" b="1" spc="70" dirty="0">
                <a:latin typeface="Gill Sans MT"/>
                <a:cs typeface="Gill Sans MT"/>
              </a:rPr>
              <a:t>r</a:t>
            </a:r>
            <a:r>
              <a:rPr sz="2300" b="1" dirty="0">
                <a:latin typeface="Gill Sans MT"/>
                <a:cs typeface="Gill Sans MT"/>
              </a:rPr>
              <a:t>y)</a:t>
            </a:r>
            <a:r>
              <a:rPr sz="2300" b="1" spc="3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p</a:t>
            </a:r>
            <a:r>
              <a:rPr sz="2300" b="1" spc="-100" dirty="0">
                <a:latin typeface="Gill Sans MT"/>
                <a:cs typeface="Gill Sans MT"/>
              </a:rPr>
              <a:t>o</a:t>
            </a:r>
            <a:r>
              <a:rPr sz="2300" b="1" spc="-50" dirty="0">
                <a:latin typeface="Gill Sans MT"/>
                <a:cs typeface="Gill Sans MT"/>
              </a:rPr>
              <a:t>v</a:t>
            </a:r>
            <a:r>
              <a:rPr sz="2300" b="1" dirty="0">
                <a:latin typeface="Gill Sans MT"/>
                <a:cs typeface="Gill Sans MT"/>
              </a:rPr>
              <a:t>e</a:t>
            </a:r>
            <a:r>
              <a:rPr sz="2300" b="1" spc="45" dirty="0">
                <a:latin typeface="Gill Sans MT"/>
                <a:cs typeface="Gill Sans MT"/>
              </a:rPr>
              <a:t>r</a:t>
            </a:r>
            <a:r>
              <a:rPr sz="2300" b="1" dirty="0">
                <a:latin typeface="Gill Sans MT"/>
                <a:cs typeface="Gill Sans MT"/>
              </a:rPr>
              <a:t>ty</a:t>
            </a:r>
            <a:endParaRPr sz="23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300" b="1" spc="-5" dirty="0">
                <a:latin typeface="Gill Sans MT"/>
                <a:cs typeface="Gill Sans MT"/>
              </a:rPr>
              <a:t>Measurin</a:t>
            </a:r>
            <a:r>
              <a:rPr sz="2300" b="1" dirty="0">
                <a:latin typeface="Gill Sans MT"/>
                <a:cs typeface="Gill Sans MT"/>
              </a:rPr>
              <a:t>g</a:t>
            </a:r>
            <a:r>
              <a:rPr sz="2300" b="1" spc="4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p</a:t>
            </a:r>
            <a:r>
              <a:rPr sz="2300" b="1" spc="-100" dirty="0">
                <a:latin typeface="Gill Sans MT"/>
                <a:cs typeface="Gill Sans MT"/>
              </a:rPr>
              <a:t>o</a:t>
            </a:r>
            <a:r>
              <a:rPr sz="2300" b="1" spc="-50" dirty="0">
                <a:latin typeface="Gill Sans MT"/>
                <a:cs typeface="Gill Sans MT"/>
              </a:rPr>
              <a:t>v</a:t>
            </a:r>
            <a:r>
              <a:rPr sz="2300" b="1" dirty="0">
                <a:latin typeface="Gill Sans MT"/>
                <a:cs typeface="Gill Sans MT"/>
              </a:rPr>
              <a:t>e</a:t>
            </a:r>
            <a:r>
              <a:rPr sz="2300" b="1" spc="40" dirty="0">
                <a:latin typeface="Gill Sans MT"/>
                <a:cs typeface="Gill Sans MT"/>
              </a:rPr>
              <a:t>r</a:t>
            </a:r>
            <a:r>
              <a:rPr sz="2300" b="1" dirty="0">
                <a:latin typeface="Gill Sans MT"/>
                <a:cs typeface="Gill Sans MT"/>
              </a:rPr>
              <a:t>t</a:t>
            </a:r>
            <a:r>
              <a:rPr sz="2300" b="1" spc="5" dirty="0">
                <a:latin typeface="Gill Sans MT"/>
                <a:cs typeface="Gill Sans MT"/>
              </a:rPr>
              <a:t>y</a:t>
            </a:r>
            <a:r>
              <a:rPr sz="2300" b="1" dirty="0">
                <a:latin typeface="Gill Sans MT"/>
                <a:cs typeface="Gill Sans MT"/>
              </a:rPr>
              <a:t>:</a:t>
            </a:r>
            <a:r>
              <a:rPr sz="2300" b="1" spc="-17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3</a:t>
            </a:r>
            <a:r>
              <a:rPr sz="2300" b="1" spc="45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Gill Sans MT"/>
                <a:cs typeface="Gill Sans MT"/>
              </a:rPr>
              <a:t>step</a:t>
            </a:r>
            <a:r>
              <a:rPr sz="2300" b="1" dirty="0">
                <a:latin typeface="Gill Sans MT"/>
                <a:cs typeface="Gill Sans MT"/>
              </a:rPr>
              <a:t>s</a:t>
            </a:r>
            <a:r>
              <a:rPr sz="2300" b="1" spc="-5" dirty="0">
                <a:latin typeface="Gill Sans MT"/>
                <a:cs typeface="Gill Sans MT"/>
              </a:rPr>
              <a:t>…..</a:t>
            </a:r>
            <a:endParaRPr sz="2300" dirty="0">
              <a:latin typeface="Gill Sans MT"/>
              <a:cs typeface="Gill Sans MT"/>
            </a:endParaRPr>
          </a:p>
          <a:p>
            <a:pPr marL="527685" indent="-514984">
              <a:lnSpc>
                <a:spcPct val="100000"/>
              </a:lnSpc>
              <a:spcBef>
                <a:spcPts val="1430"/>
              </a:spcBef>
              <a:buFont typeface="Gill Sans MT"/>
              <a:buAutoNum type="arabicPeriod" startAt="2"/>
              <a:tabLst>
                <a:tab pos="528320" algn="l"/>
              </a:tabLst>
            </a:pP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U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it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5" dirty="0">
                <a:latin typeface="Gill Sans MT"/>
                <a:cs typeface="Gill Sans MT"/>
              </a:rPr>
              <a:t>eme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t</a:t>
            </a:r>
            <a:endParaRPr sz="2000" dirty="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</a:tabLst>
            </a:pP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se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old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s.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25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30" dirty="0">
                <a:latin typeface="Gill Sans MT"/>
                <a:cs typeface="Gill Sans MT"/>
              </a:rPr>
              <a:t>d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l</a:t>
            </a:r>
            <a:endParaRPr sz="2000" dirty="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</a:tabLst>
            </a:pPr>
            <a:r>
              <a:rPr sz="2000" spc="-25" dirty="0">
                <a:latin typeface="Gill Sans MT"/>
                <a:cs typeface="Gill Sans MT"/>
              </a:rPr>
              <a:t>Ad</a:t>
            </a:r>
            <a:r>
              <a:rPr sz="2000" spc="-10" dirty="0">
                <a:latin typeface="Gill Sans MT"/>
                <a:cs typeface="Gill Sans MT"/>
              </a:rPr>
              <a:t>j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or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if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es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5" dirty="0">
                <a:latin typeface="Gill Sans MT"/>
                <a:cs typeface="Gill Sans MT"/>
              </a:rPr>
              <a:t>mo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g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HH</a:t>
            </a:r>
            <a:endParaRPr sz="2000" dirty="0">
              <a:latin typeface="Gill Sans MT"/>
              <a:cs typeface="Gill Sans MT"/>
            </a:endParaRPr>
          </a:p>
          <a:p>
            <a:pPr marL="1316990" lvl="2" indent="-2622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317625" algn="l"/>
              </a:tabLst>
            </a:pPr>
            <a:r>
              <a:rPr sz="2000" spc="-25" dirty="0">
                <a:latin typeface="Gill Sans MT"/>
                <a:cs typeface="Gill Sans MT"/>
              </a:rPr>
              <a:t>Ad</a:t>
            </a:r>
            <a:r>
              <a:rPr sz="2000" spc="-10" dirty="0">
                <a:latin typeface="Gill Sans MT"/>
                <a:cs typeface="Gill Sans MT"/>
              </a:rPr>
              <a:t>j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or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ag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/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g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5" dirty="0">
                <a:latin typeface="Gill Sans MT"/>
                <a:cs typeface="Gill Sans MT"/>
              </a:rPr>
              <a:t>H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mem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s</a:t>
            </a:r>
            <a:endParaRPr sz="2000" dirty="0">
              <a:latin typeface="Gill Sans MT"/>
              <a:cs typeface="Gill Sans MT"/>
            </a:endParaRPr>
          </a:p>
          <a:p>
            <a:pPr marL="1316990" lvl="2" indent="-2622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317625" algn="l"/>
              </a:tabLst>
            </a:pPr>
            <a:r>
              <a:rPr sz="2000" spc="-25" dirty="0">
                <a:latin typeface="Gill Sans MT"/>
                <a:cs typeface="Gill Sans MT"/>
              </a:rPr>
              <a:t>Ad</a:t>
            </a:r>
            <a:r>
              <a:rPr sz="2000" spc="-10" dirty="0">
                <a:latin typeface="Gill Sans MT"/>
                <a:cs typeface="Gill Sans MT"/>
              </a:rPr>
              <a:t>jus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ing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or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5" dirty="0">
                <a:latin typeface="Gill Sans MT"/>
                <a:cs typeface="Gill Sans MT"/>
              </a:rPr>
              <a:t>H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si</a:t>
            </a:r>
            <a:r>
              <a:rPr sz="2000" spc="-5" dirty="0">
                <a:latin typeface="Gill Sans MT"/>
                <a:cs typeface="Gill Sans MT"/>
              </a:rPr>
              <a:t>z</a:t>
            </a:r>
            <a:r>
              <a:rPr sz="2000" spc="-10" dirty="0">
                <a:latin typeface="Gill Sans MT"/>
                <a:cs typeface="Gill Sans MT"/>
              </a:rPr>
              <a:t>e</a:t>
            </a:r>
            <a:endParaRPr sz="2000" dirty="0">
              <a:latin typeface="Gill Sans MT"/>
              <a:cs typeface="Gill Sans MT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Font typeface="Gill Sans MT"/>
              <a:buAutoNum type="arabicPeriod" startAt="2"/>
              <a:tabLst>
                <a:tab pos="528320" algn="l"/>
              </a:tabLst>
            </a:pP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endParaRPr sz="2000" dirty="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  <a:tab pos="6765290" algn="l"/>
              </a:tabLst>
            </a:pPr>
            <a:r>
              <a:rPr sz="2000" spc="-10" dirty="0">
                <a:latin typeface="Gill Sans MT"/>
                <a:cs typeface="Gill Sans MT"/>
              </a:rPr>
              <a:t>Se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ing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0" dirty="0">
                <a:latin typeface="Gill Sans MT"/>
                <a:cs typeface="Gill Sans MT"/>
              </a:rPr>
              <a:t>m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m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35" dirty="0">
                <a:latin typeface="Gill Sans MT"/>
                <a:cs typeface="Gill Sans MT"/>
              </a:rPr>
              <a:t>e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15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of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os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w</a:t>
            </a:r>
            <a:r>
              <a:rPr sz="2000" spc="-10" dirty="0">
                <a:latin typeface="Gill Sans MT"/>
                <a:cs typeface="Gill Sans MT"/>
              </a:rPr>
              <a:t>el</a:t>
            </a:r>
            <a:r>
              <a:rPr sz="2000" spc="20" dirty="0">
                <a:latin typeface="Gill Sans MT"/>
                <a:cs typeface="Gill Sans MT"/>
              </a:rPr>
              <a:t>f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0" dirty="0" err="1" smtClean="0">
                <a:latin typeface="Gill Sans MT"/>
                <a:cs typeface="Gill Sans MT"/>
              </a:rPr>
              <a:t>m</a:t>
            </a:r>
            <a:r>
              <a:rPr sz="2000" spc="15" dirty="0" err="1" smtClean="0">
                <a:latin typeface="Gill Sans MT"/>
                <a:cs typeface="Gill Sans MT"/>
              </a:rPr>
              <a:t>e</a:t>
            </a:r>
            <a:r>
              <a:rPr sz="2000" spc="-25" dirty="0" err="1" smtClean="0">
                <a:latin typeface="Gill Sans MT"/>
                <a:cs typeface="Gill Sans MT"/>
              </a:rPr>
              <a:t>a</a:t>
            </a:r>
            <a:r>
              <a:rPr sz="2000" spc="-10" dirty="0" err="1" smtClean="0">
                <a:latin typeface="Gill Sans MT"/>
                <a:cs typeface="Gill Sans MT"/>
              </a:rPr>
              <a:t>s</a:t>
            </a:r>
            <a:r>
              <a:rPr sz="2000" spc="-5" dirty="0" err="1" smtClean="0">
                <a:latin typeface="Gill Sans MT"/>
                <a:cs typeface="Gill Sans MT"/>
              </a:rPr>
              <a:t>u</a:t>
            </a:r>
            <a:r>
              <a:rPr sz="2000" spc="-60" dirty="0" err="1" smtClean="0">
                <a:latin typeface="Gill Sans MT"/>
                <a:cs typeface="Gill Sans MT"/>
              </a:rPr>
              <a:t>r</a:t>
            </a:r>
            <a:r>
              <a:rPr sz="2000" spc="30" dirty="0" err="1" smtClean="0">
                <a:latin typeface="Gill Sans MT"/>
                <a:cs typeface="Gill Sans MT"/>
              </a:rPr>
              <a:t>e</a:t>
            </a:r>
            <a:r>
              <a:rPr sz="2000" spc="-5" dirty="0" err="1" smtClean="0">
                <a:latin typeface="Gill Sans MT"/>
                <a:cs typeface="Gill Sans MT"/>
              </a:rPr>
              <a:t>,</a:t>
            </a:r>
            <a:r>
              <a:rPr sz="2000" spc="20" dirty="0" err="1" smtClean="0">
                <a:latin typeface="Gill Sans MT"/>
                <a:cs typeface="Gill Sans MT"/>
              </a:rPr>
              <a:t>b</a:t>
            </a:r>
            <a:r>
              <a:rPr sz="2000" spc="-10" dirty="0" err="1" smtClean="0">
                <a:latin typeface="Gill Sans MT"/>
                <a:cs typeface="Gill Sans MT"/>
              </a:rPr>
              <a:t>el</a:t>
            </a:r>
            <a:r>
              <a:rPr sz="2000" spc="-40" dirty="0" err="1" smtClean="0">
                <a:latin typeface="Gill Sans MT"/>
                <a:cs typeface="Gill Sans MT"/>
              </a:rPr>
              <a:t>o</a:t>
            </a:r>
            <a:r>
              <a:rPr sz="2000" spc="-15" dirty="0" err="1" smtClean="0">
                <a:latin typeface="Gill Sans MT"/>
                <a:cs typeface="Gill Sans MT"/>
              </a:rPr>
              <a:t>w</a:t>
            </a:r>
            <a:r>
              <a:rPr sz="2000" spc="60" dirty="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w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25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h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spc="-20" dirty="0">
                <a:latin typeface="Gill Sans MT"/>
                <a:cs typeface="Gill Sans MT"/>
              </a:rPr>
              <a:t>v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Gill Sans MT"/>
                <a:cs typeface="Gill Sans MT"/>
              </a:rPr>
              <a:t>is</a:t>
            </a:r>
            <a:endParaRPr sz="2000" dirty="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or</a:t>
            </a:r>
            <a:endParaRPr sz="20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15" dirty="0">
                <a:solidFill>
                  <a:srgbClr val="00B050"/>
                </a:solidFill>
                <a:latin typeface="Gill Sans MT"/>
                <a:cs typeface="Gill Sans MT"/>
              </a:rPr>
              <a:t>XX:</a:t>
            </a:r>
            <a:r>
              <a:rPr sz="2000" spc="-3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B050"/>
                </a:solidFill>
                <a:latin typeface="Gill Sans MT"/>
                <a:cs typeface="Gill Sans MT"/>
              </a:rPr>
              <a:t>C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ol</a:t>
            </a:r>
            <a:r>
              <a:rPr sz="2000" spc="-20" dirty="0">
                <a:solidFill>
                  <a:srgbClr val="00B050"/>
                </a:solidFill>
                <a:latin typeface="Gill Sans MT"/>
                <a:cs typeface="Gill Sans MT"/>
              </a:rPr>
              <a:t>l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ecti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g</a:t>
            </a:r>
            <a:r>
              <a:rPr sz="2000" spc="16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00B050"/>
                </a:solidFill>
                <a:latin typeface="Gill Sans MT"/>
                <a:cs typeface="Gill Sans MT"/>
              </a:rPr>
              <a:t>w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elf</a:t>
            </a:r>
            <a:r>
              <a:rPr sz="2000" spc="-20" dirty="0">
                <a:solidFill>
                  <a:srgbClr val="00B050"/>
                </a:solidFill>
                <a:latin typeface="Gill Sans MT"/>
                <a:cs typeface="Gill Sans MT"/>
              </a:rPr>
              <a:t>a</a:t>
            </a:r>
            <a:r>
              <a:rPr sz="2000" spc="-60" dirty="0">
                <a:solidFill>
                  <a:srgbClr val="00B050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e</a:t>
            </a:r>
            <a:r>
              <a:rPr sz="2000" spc="20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B050"/>
                </a:solidFill>
                <a:latin typeface="Gill Sans MT"/>
                <a:cs typeface="Gill Sans MT"/>
              </a:rPr>
              <a:t>da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a</a:t>
            </a:r>
            <a:r>
              <a:rPr sz="2000" spc="1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00B050"/>
                </a:solidFill>
                <a:latin typeface="Gill Sans MT"/>
                <a:cs typeface="Gill Sans MT"/>
              </a:rPr>
              <a:t>t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h</a:t>
            </a:r>
            <a:r>
              <a:rPr sz="2000" spc="-60" dirty="0">
                <a:solidFill>
                  <a:srgbClr val="00B050"/>
                </a:solidFill>
                <a:latin typeface="Gill Sans MT"/>
                <a:cs typeface="Gill Sans MT"/>
              </a:rPr>
              <a:t>r</a:t>
            </a:r>
            <a:r>
              <a:rPr sz="2000" spc="-15" dirty="0">
                <a:solidFill>
                  <a:srgbClr val="00B050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00B050"/>
                </a:solidFill>
                <a:latin typeface="Gill Sans MT"/>
                <a:cs typeface="Gill Sans MT"/>
              </a:rPr>
              <a:t>u</a:t>
            </a:r>
            <a:r>
              <a:rPr sz="2000" spc="-25" dirty="0">
                <a:solidFill>
                  <a:srgbClr val="00B050"/>
                </a:solidFill>
                <a:latin typeface="Gill Sans MT"/>
                <a:cs typeface="Gill Sans MT"/>
              </a:rPr>
              <a:t>g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h</a:t>
            </a:r>
            <a:r>
              <a:rPr sz="2000" spc="19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a</a:t>
            </a:r>
            <a:r>
              <a:rPr sz="2000" spc="1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s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u</a:t>
            </a:r>
            <a:r>
              <a:rPr sz="2000" spc="30" dirty="0">
                <a:solidFill>
                  <a:srgbClr val="00B050"/>
                </a:solidFill>
                <a:latin typeface="Gill Sans MT"/>
                <a:cs typeface="Gill Sans MT"/>
              </a:rPr>
              <a:t>r</a:t>
            </a:r>
            <a:r>
              <a:rPr sz="2000" spc="-70" dirty="0">
                <a:solidFill>
                  <a:srgbClr val="00B050"/>
                </a:solidFill>
                <a:latin typeface="Gill Sans MT"/>
                <a:cs typeface="Gill Sans MT"/>
              </a:rPr>
              <a:t>v</a:t>
            </a:r>
            <a:r>
              <a:rPr sz="2000" spc="-30" dirty="0">
                <a:solidFill>
                  <a:srgbClr val="00B050"/>
                </a:solidFill>
                <a:latin typeface="Gill Sans MT"/>
                <a:cs typeface="Gill Sans MT"/>
              </a:rPr>
              <a:t>e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y</a:t>
            </a:r>
            <a:r>
              <a:rPr sz="2000" spc="17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B050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n</a:t>
            </a:r>
            <a:r>
              <a:rPr sz="2000" spc="-15" dirty="0">
                <a:solidFill>
                  <a:srgbClr val="00B050"/>
                </a:solidFill>
                <a:latin typeface="Gill Sans MT"/>
                <a:cs typeface="Gill Sans MT"/>
              </a:rPr>
              <a:t>d</a:t>
            </a:r>
            <a:r>
              <a:rPr sz="2000" spc="19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B050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00B050"/>
                </a:solidFill>
                <a:latin typeface="Gill Sans MT"/>
                <a:cs typeface="Gill Sans MT"/>
              </a:rPr>
              <a:t>om</a:t>
            </a:r>
            <a:r>
              <a:rPr sz="2000" dirty="0">
                <a:solidFill>
                  <a:srgbClr val="00B050"/>
                </a:solidFill>
                <a:latin typeface="Gill Sans MT"/>
                <a:cs typeface="Gill Sans MT"/>
              </a:rPr>
              <a:t>p</a:t>
            </a:r>
            <a:r>
              <a:rPr sz="2000" spc="-20" dirty="0">
                <a:solidFill>
                  <a:srgbClr val="00B050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r</a:t>
            </a:r>
            <a:r>
              <a:rPr sz="2000" spc="10" dirty="0">
                <a:solidFill>
                  <a:srgbClr val="00B050"/>
                </a:solidFill>
                <a:latin typeface="Gill Sans MT"/>
                <a:cs typeface="Gill Sans MT"/>
              </a:rPr>
              <a:t>i</a:t>
            </a:r>
            <a:r>
              <a:rPr sz="2000" dirty="0">
                <a:solidFill>
                  <a:srgbClr val="00B050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g</a:t>
            </a:r>
            <a:r>
              <a:rPr sz="2000" spc="15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B050"/>
                </a:solidFill>
                <a:latin typeface="Gill Sans MT"/>
                <a:cs typeface="Gill Sans MT"/>
              </a:rPr>
              <a:t>i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t</a:t>
            </a:r>
            <a:r>
              <a:rPr sz="2000" spc="17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00B050"/>
                </a:solidFill>
                <a:latin typeface="Gill Sans MT"/>
                <a:cs typeface="Gill Sans MT"/>
              </a:rPr>
              <a:t>o</a:t>
            </a:r>
            <a:r>
              <a:rPr sz="2000" spc="17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e</a:t>
            </a:r>
            <a:r>
              <a:rPr sz="2000" spc="15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B050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srgbClr val="00B050"/>
                </a:solidFill>
                <a:latin typeface="Gill Sans MT"/>
                <a:cs typeface="Gill Sans MT"/>
              </a:rPr>
              <a:t>o</a:t>
            </a:r>
            <a:r>
              <a:rPr sz="2000" spc="-70" dirty="0">
                <a:solidFill>
                  <a:srgbClr val="00B050"/>
                </a:solidFill>
                <a:latin typeface="Gill Sans MT"/>
                <a:cs typeface="Gill Sans MT"/>
              </a:rPr>
              <a:t>v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e</a:t>
            </a:r>
            <a:r>
              <a:rPr sz="2000" spc="30" dirty="0">
                <a:solidFill>
                  <a:srgbClr val="00B050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y</a:t>
            </a:r>
            <a:r>
              <a:rPr sz="2000" spc="15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l</a:t>
            </a:r>
            <a:r>
              <a:rPr sz="2000" spc="-20" dirty="0">
                <a:solidFill>
                  <a:srgbClr val="00B050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e</a:t>
            </a:r>
            <a:r>
              <a:rPr sz="2000" spc="18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00B050"/>
                </a:solidFill>
                <a:latin typeface="Gill Sans MT"/>
                <a:cs typeface="Gill Sans MT"/>
              </a:rPr>
              <a:t>o</a:t>
            </a:r>
            <a:r>
              <a:rPr sz="2000" spc="17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0B050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bt</a:t>
            </a:r>
            <a:r>
              <a:rPr sz="2000" spc="-25" dirty="0">
                <a:solidFill>
                  <a:srgbClr val="00B050"/>
                </a:solidFill>
                <a:latin typeface="Gill Sans MT"/>
                <a:cs typeface="Gill Sans MT"/>
              </a:rPr>
              <a:t>a</a:t>
            </a:r>
            <a:r>
              <a:rPr sz="2000" spc="-15" dirty="0">
                <a:solidFill>
                  <a:srgbClr val="00B050"/>
                </a:solidFill>
                <a:latin typeface="Gill Sans MT"/>
                <a:cs typeface="Gill Sans MT"/>
              </a:rPr>
              <a:t>in</a:t>
            </a:r>
            <a:endParaRPr sz="2000" dirty="0">
              <a:solidFill>
                <a:srgbClr val="00B050"/>
              </a:solidFill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es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00B050"/>
                </a:solidFill>
                <a:latin typeface="Gill Sans MT"/>
                <a:cs typeface="Gill Sans MT"/>
              </a:rPr>
              <a:t>im</a:t>
            </a:r>
            <a:r>
              <a:rPr sz="2000" spc="-25" dirty="0">
                <a:solidFill>
                  <a:srgbClr val="00B050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00B050"/>
                </a:solidFill>
                <a:latin typeface="Gill Sans MT"/>
                <a:cs typeface="Gill Sans MT"/>
              </a:rPr>
              <a:t>es</a:t>
            </a:r>
            <a:r>
              <a:rPr sz="2000" spc="9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Gill Sans MT"/>
                <a:cs typeface="Gill Sans MT"/>
              </a:rPr>
              <a:t>of:</a:t>
            </a:r>
            <a:endParaRPr sz="2000" dirty="0">
              <a:solidFill>
                <a:srgbClr val="00B050"/>
              </a:solidFill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</a:tabLst>
            </a:pPr>
            <a:r>
              <a:rPr sz="2000" spc="-40" dirty="0">
                <a:latin typeface="Gill Sans MT"/>
                <a:cs typeface="Gill Sans MT"/>
              </a:rPr>
              <a:t>W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5" dirty="0">
                <a:latin typeface="Gill Sans MT"/>
                <a:cs typeface="Gill Sans MT"/>
              </a:rPr>
              <a:t>r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25" dirty="0">
                <a:latin typeface="Gill Sans MT"/>
                <a:cs typeface="Gill Sans MT"/>
              </a:rPr>
              <a:t>ag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3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io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20" dirty="0">
                <a:latin typeface="Gill Sans MT"/>
                <a:cs typeface="Gill Sans MT"/>
              </a:rPr>
              <a:t>l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el</a:t>
            </a:r>
            <a:r>
              <a:rPr sz="2000" spc="-40" dirty="0">
                <a:latin typeface="Gill Sans MT"/>
                <a:cs typeface="Gill Sans MT"/>
              </a:rPr>
              <a:t>o</a:t>
            </a:r>
            <a:r>
              <a:rPr sz="2000" spc="-15" dirty="0">
                <a:latin typeface="Gill Sans MT"/>
                <a:cs typeface="Gill Sans MT"/>
              </a:rPr>
              <a:t>w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2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endParaRPr sz="2000" dirty="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  <a:spcBef>
                <a:spcPts val="600"/>
              </a:spcBef>
            </a:pPr>
            <a:r>
              <a:rPr sz="2000" spc="-15" dirty="0">
                <a:latin typeface="Gill Sans MT"/>
                <a:cs typeface="Gill Sans MT"/>
              </a:rPr>
              <a:t>(</a:t>
            </a:r>
            <a:r>
              <a:rPr sz="2000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6500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srgbClr val="FF6500"/>
                </a:solidFill>
                <a:latin typeface="Gill Sans MT"/>
                <a:cs typeface="Gill Sans MT"/>
              </a:rPr>
              <a:t>o</a:t>
            </a:r>
            <a:r>
              <a:rPr sz="2000" spc="-70" dirty="0">
                <a:solidFill>
                  <a:srgbClr val="FF6500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e</a:t>
            </a:r>
            <a:r>
              <a:rPr sz="2000" spc="45" dirty="0">
                <a:solidFill>
                  <a:srgbClr val="FF6500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srgbClr val="FF6500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y</a:t>
            </a:r>
            <a:r>
              <a:rPr sz="2000" spc="5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6500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ea</a:t>
            </a:r>
            <a:r>
              <a:rPr sz="2000" spc="-30" dirty="0">
                <a:solidFill>
                  <a:srgbClr val="FF6500"/>
                </a:solidFill>
                <a:latin typeface="Gill Sans MT"/>
                <a:cs typeface="Gill Sans MT"/>
              </a:rPr>
              <a:t>d</a:t>
            </a:r>
            <a:r>
              <a:rPr sz="2000" spc="-20" dirty="0">
                <a:solidFill>
                  <a:srgbClr val="FF6500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FF6500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FF6500"/>
                </a:solidFill>
                <a:latin typeface="Gill Sans MT"/>
                <a:cs typeface="Gill Sans MT"/>
              </a:rPr>
              <a:t>un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t</a:t>
            </a:r>
            <a:r>
              <a:rPr sz="2000" spc="6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6500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srgbClr val="FF6500"/>
                </a:solidFill>
                <a:latin typeface="Gill Sans MT"/>
                <a:cs typeface="Gill Sans MT"/>
              </a:rPr>
              <a:t>o</a:t>
            </a:r>
            <a:r>
              <a:rPr sz="2000" spc="-70" dirty="0">
                <a:solidFill>
                  <a:srgbClr val="FF6500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e</a:t>
            </a:r>
            <a:r>
              <a:rPr sz="2000" spc="45" dirty="0">
                <a:solidFill>
                  <a:srgbClr val="FF6500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srgbClr val="FF6500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y</a:t>
            </a:r>
            <a:r>
              <a:rPr sz="2000" spc="5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srgbClr val="FF6500"/>
                </a:solidFill>
                <a:latin typeface="Gill Sans MT"/>
                <a:cs typeface="Gill Sans MT"/>
              </a:rPr>
              <a:t>n</a:t>
            </a:r>
            <a:r>
              <a:rPr sz="2000" spc="-20" dirty="0">
                <a:solidFill>
                  <a:srgbClr val="FF6500"/>
                </a:solidFill>
                <a:latin typeface="Gill Sans MT"/>
                <a:cs typeface="Gill Sans MT"/>
              </a:rPr>
              <a:t>c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i</a:t>
            </a:r>
            <a:r>
              <a:rPr sz="2000" spc="-30" dirty="0">
                <a:solidFill>
                  <a:srgbClr val="FF6500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e</a:t>
            </a:r>
            <a:r>
              <a:rPr sz="2000" spc="0" dirty="0">
                <a:solidFill>
                  <a:srgbClr val="FF6500"/>
                </a:solidFill>
                <a:latin typeface="Gill Sans MT"/>
                <a:cs typeface="Gill Sans MT"/>
              </a:rPr>
              <a:t>n</a:t>
            </a:r>
            <a:r>
              <a:rPr sz="2000" spc="-20" dirty="0">
                <a:solidFill>
                  <a:srgbClr val="FF6500"/>
                </a:solidFill>
                <a:latin typeface="Gill Sans MT"/>
                <a:cs typeface="Gill Sans MT"/>
              </a:rPr>
              <a:t>c</a:t>
            </a:r>
            <a:r>
              <a:rPr sz="2000" dirty="0">
                <a:solidFill>
                  <a:srgbClr val="FF6500"/>
                </a:solidFill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)</a:t>
            </a:r>
            <a:endParaRPr sz="2000" dirty="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  <a:tab pos="2811145" algn="l"/>
              </a:tabLst>
            </a:pP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15" dirty="0">
                <a:latin typeface="Gill Sans MT"/>
                <a:cs typeface="Gill Sans MT"/>
              </a:rPr>
              <a:t>w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m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Gill Sans MT"/>
                <a:cs typeface="Gill Sans MT"/>
              </a:rPr>
              <a:t>(</a:t>
            </a:r>
            <a:r>
              <a:rPr sz="2000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6500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srgbClr val="FF6500"/>
                </a:solidFill>
                <a:latin typeface="Gill Sans MT"/>
                <a:cs typeface="Gill Sans MT"/>
              </a:rPr>
              <a:t>o</a:t>
            </a:r>
            <a:r>
              <a:rPr sz="2000" spc="-70" dirty="0">
                <a:solidFill>
                  <a:srgbClr val="FF6500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e</a:t>
            </a:r>
            <a:r>
              <a:rPr sz="2000" spc="45" dirty="0">
                <a:solidFill>
                  <a:srgbClr val="FF6500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srgbClr val="FF6500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y</a:t>
            </a:r>
            <a:r>
              <a:rPr sz="2000" spc="4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6500"/>
                </a:solidFill>
                <a:latin typeface="Gill Sans MT"/>
                <a:cs typeface="Gill Sans MT"/>
              </a:rPr>
              <a:t>g</a:t>
            </a:r>
            <a:r>
              <a:rPr sz="2000" spc="-45" dirty="0">
                <a:solidFill>
                  <a:srgbClr val="FF6500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p</a:t>
            </a:r>
            <a:r>
              <a:rPr sz="2000" spc="8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FF6500"/>
                </a:solidFill>
                <a:latin typeface="Gill Sans MT"/>
                <a:cs typeface="Gill Sans MT"/>
              </a:rPr>
              <a:t>qu</a:t>
            </a:r>
            <a:r>
              <a:rPr sz="2000" spc="-20" dirty="0">
                <a:solidFill>
                  <a:srgbClr val="FF6500"/>
                </a:solidFill>
                <a:latin typeface="Gill Sans MT"/>
                <a:cs typeface="Gill Sans MT"/>
              </a:rPr>
              <a:t>a</a:t>
            </a:r>
            <a:r>
              <a:rPr sz="2000" spc="-60" dirty="0">
                <a:solidFill>
                  <a:srgbClr val="FF6500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ed</a:t>
            </a:r>
            <a:r>
              <a:rPr sz="2000" spc="7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6500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srgbClr val="FF6500"/>
                </a:solidFill>
                <a:latin typeface="Gill Sans MT"/>
                <a:cs typeface="Gill Sans MT"/>
              </a:rPr>
              <a:t>o</a:t>
            </a:r>
            <a:r>
              <a:rPr sz="2000" spc="-70" dirty="0">
                <a:solidFill>
                  <a:srgbClr val="FF6500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e</a:t>
            </a:r>
            <a:r>
              <a:rPr sz="2000" spc="45" dirty="0">
                <a:solidFill>
                  <a:srgbClr val="FF6500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srgbClr val="FF6500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FF6500"/>
                </a:solidFill>
                <a:latin typeface="Gill Sans MT"/>
                <a:cs typeface="Gill Sans MT"/>
              </a:rPr>
              <a:t>y</a:t>
            </a:r>
            <a:r>
              <a:rPr sz="2000" spc="4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6500"/>
                </a:solidFill>
                <a:latin typeface="Gill Sans MT"/>
                <a:cs typeface="Gill Sans MT"/>
              </a:rPr>
              <a:t>g</a:t>
            </a:r>
            <a:r>
              <a:rPr sz="2000" spc="-45" dirty="0">
                <a:solidFill>
                  <a:srgbClr val="FF6500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srgbClr val="FF6500"/>
                </a:solidFill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)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80059"/>
            <a:ext cx="49314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644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easu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mens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=</a:t>
            </a:r>
            <a:r>
              <a:rPr sz="1800" b="1" dirty="0">
                <a:latin typeface="Webdings"/>
                <a:cs typeface="Webdings"/>
              </a:rPr>
              <a:t></a:t>
            </a:r>
            <a:endParaRPr sz="18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27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533897"/>
            <a:ext cx="9648190" cy="172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Gill Sans MT"/>
                <a:cs typeface="Gill Sans MT"/>
              </a:rPr>
              <a:t>3.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Gill Sans MT"/>
                <a:cs typeface="Gill Sans MT"/>
              </a:rPr>
              <a:t>M</a:t>
            </a:r>
            <a:r>
              <a:rPr sz="2000" b="1" spc="-15" dirty="0">
                <a:latin typeface="Gill Sans MT"/>
                <a:cs typeface="Gill Sans MT"/>
              </a:rPr>
              <a:t>ea</a:t>
            </a:r>
            <a:r>
              <a:rPr sz="2000" b="1" spc="-25" dirty="0">
                <a:latin typeface="Gill Sans MT"/>
                <a:cs typeface="Gill Sans MT"/>
              </a:rPr>
              <a:t>su</a:t>
            </a:r>
            <a:r>
              <a:rPr sz="2000" b="1" spc="-65" dirty="0">
                <a:latin typeface="Gill Sans MT"/>
                <a:cs typeface="Gill Sans MT"/>
              </a:rPr>
              <a:t>r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-10" dirty="0">
                <a:latin typeface="Gill Sans MT"/>
                <a:cs typeface="Gill Sans MT"/>
              </a:rPr>
              <a:t>m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spc="-10" dirty="0">
                <a:latin typeface="Gill Sans MT"/>
                <a:cs typeface="Gill Sans MT"/>
              </a:rPr>
              <a:t>f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un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d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15" dirty="0">
                <a:latin typeface="Gill Sans MT"/>
                <a:cs typeface="Gill Sans MT"/>
              </a:rPr>
              <a:t>me</a:t>
            </a:r>
            <a:r>
              <a:rPr sz="2000" b="1" spc="-25" dirty="0">
                <a:latin typeface="Gill Sans MT"/>
                <a:cs typeface="Gill Sans MT"/>
              </a:rPr>
              <a:t>ns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on</a:t>
            </a:r>
            <a:r>
              <a:rPr sz="2000" b="1" spc="-10" dirty="0">
                <a:latin typeface="Gill Sans MT"/>
                <a:cs typeface="Gill Sans MT"/>
              </a:rPr>
              <a:t>al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(m</a:t>
            </a:r>
            <a:r>
              <a:rPr sz="2000" b="1" spc="-25" dirty="0">
                <a:latin typeface="Gill Sans MT"/>
                <a:cs typeface="Gill Sans MT"/>
              </a:rPr>
              <a:t>on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a</a:t>
            </a:r>
            <a:r>
              <a:rPr sz="2000" b="1" spc="25" dirty="0">
                <a:latin typeface="Gill Sans MT"/>
                <a:cs typeface="Gill Sans MT"/>
              </a:rPr>
              <a:t>r</a:t>
            </a:r>
            <a:r>
              <a:rPr sz="2000" b="1" spc="-25" dirty="0">
                <a:latin typeface="Gill Sans MT"/>
                <a:cs typeface="Gill Sans MT"/>
              </a:rPr>
              <a:t>y</a:t>
            </a:r>
            <a:r>
              <a:rPr sz="2000" b="1" spc="-10" dirty="0">
                <a:latin typeface="Gill Sans MT"/>
                <a:cs typeface="Gill Sans MT"/>
              </a:rPr>
              <a:t>)</a:t>
            </a:r>
            <a:r>
              <a:rPr sz="2000" b="1" spc="12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p</a:t>
            </a:r>
            <a:r>
              <a:rPr sz="2000" b="1" spc="-100" dirty="0">
                <a:latin typeface="Gill Sans MT"/>
                <a:cs typeface="Gill Sans MT"/>
              </a:rPr>
              <a:t>o</a:t>
            </a:r>
            <a:r>
              <a:rPr sz="2000" b="1" spc="-75" dirty="0">
                <a:latin typeface="Gill Sans MT"/>
                <a:cs typeface="Gill Sans MT"/>
              </a:rPr>
              <a:t>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25" dirty="0">
                <a:latin typeface="Gill Sans MT"/>
                <a:cs typeface="Gill Sans MT"/>
              </a:rPr>
              <a:t>r</a:t>
            </a:r>
            <a:r>
              <a:rPr sz="2000" b="1" spc="-10" dirty="0">
                <a:latin typeface="Gill Sans MT"/>
                <a:cs typeface="Gill Sans MT"/>
              </a:rPr>
              <a:t>ty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b="1" spc="-15" dirty="0">
                <a:latin typeface="Gill Sans MT"/>
                <a:cs typeface="Gill Sans MT"/>
              </a:rPr>
              <a:t>D</a:t>
            </a:r>
            <a:r>
              <a:rPr sz="2000" b="1" spc="-10" dirty="0">
                <a:latin typeface="Gill Sans MT"/>
                <a:cs typeface="Gill Sans MT"/>
              </a:rPr>
              <a:t>ef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15" dirty="0">
                <a:latin typeface="Gill Sans MT"/>
                <a:cs typeface="Gill Sans MT"/>
              </a:rPr>
              <a:t>g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a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p</a:t>
            </a:r>
            <a:r>
              <a:rPr sz="2000" b="1" spc="-100" dirty="0">
                <a:latin typeface="Gill Sans MT"/>
                <a:cs typeface="Gill Sans MT"/>
              </a:rPr>
              <a:t>o</a:t>
            </a:r>
            <a:r>
              <a:rPr sz="2000" b="1" spc="-75" dirty="0">
                <a:latin typeface="Gill Sans MT"/>
                <a:cs typeface="Gill Sans MT"/>
              </a:rPr>
              <a:t>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30" dirty="0">
                <a:latin typeface="Gill Sans MT"/>
                <a:cs typeface="Gill Sans MT"/>
              </a:rPr>
              <a:t>r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y</a:t>
            </a:r>
            <a:r>
              <a:rPr sz="2000" b="1" spc="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li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endParaRPr sz="200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71780" algn="l"/>
              </a:tabLst>
            </a:pPr>
            <a:r>
              <a:rPr sz="2000" b="1" spc="-170" dirty="0">
                <a:latin typeface="Gill Sans MT"/>
                <a:cs typeface="Gill Sans MT"/>
              </a:rPr>
              <a:t>P</a:t>
            </a:r>
            <a:r>
              <a:rPr sz="2000" b="1" spc="-100" dirty="0">
                <a:latin typeface="Gill Sans MT"/>
                <a:cs typeface="Gill Sans MT"/>
              </a:rPr>
              <a:t>o</a:t>
            </a:r>
            <a:r>
              <a:rPr sz="2000" b="1" spc="-75" dirty="0">
                <a:latin typeface="Gill Sans MT"/>
                <a:cs typeface="Gill Sans MT"/>
              </a:rPr>
              <a:t>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30" dirty="0">
                <a:latin typeface="Gill Sans MT"/>
                <a:cs typeface="Gill Sans MT"/>
              </a:rPr>
              <a:t>r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y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Gill Sans MT"/>
                <a:cs typeface="Gill Sans MT"/>
              </a:rPr>
              <a:t>L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10" dirty="0">
                <a:latin typeface="Gill Sans MT"/>
                <a:cs typeface="Gill Sans MT"/>
              </a:rPr>
              <a:t>es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10" dirty="0">
                <a:latin typeface="Gill Sans MT"/>
                <a:cs typeface="Gill Sans MT"/>
              </a:rPr>
              <a:t>s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25" dirty="0">
                <a:latin typeface="Gill Sans MT"/>
                <a:cs typeface="Gill Sans MT"/>
              </a:rPr>
              <a:t>h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po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Gill Sans MT"/>
                <a:cs typeface="Gill Sans MT"/>
              </a:rPr>
              <a:t>a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wh</a:t>
            </a:r>
            <a:r>
              <a:rPr sz="2000" b="1" spc="-5" dirty="0">
                <a:latin typeface="Gill Sans MT"/>
                <a:cs typeface="Gill Sans MT"/>
              </a:rPr>
              <a:t>i</a:t>
            </a:r>
            <a:r>
              <a:rPr sz="2000" b="1" dirty="0">
                <a:latin typeface="Gill Sans MT"/>
                <a:cs typeface="Gill Sans MT"/>
              </a:rPr>
              <a:t>c</a:t>
            </a:r>
            <a:r>
              <a:rPr sz="2000" b="1" spc="-15" dirty="0">
                <a:latin typeface="Gill Sans MT"/>
                <a:cs typeface="Gill Sans MT"/>
              </a:rPr>
              <a:t>h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25" dirty="0">
                <a:latin typeface="Gill Sans MT"/>
                <a:cs typeface="Gill Sans MT"/>
              </a:rPr>
              <a:t>h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poo</a:t>
            </a:r>
            <a:r>
              <a:rPr sz="2000" b="1" spc="-10" dirty="0">
                <a:latin typeface="Gill Sans MT"/>
                <a:cs typeface="Gill Sans MT"/>
              </a:rPr>
              <a:t>r</a:t>
            </a:r>
            <a:r>
              <a:rPr sz="2000" b="1" spc="10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a</a:t>
            </a:r>
            <a:r>
              <a:rPr sz="2000" b="1" spc="-65" dirty="0">
                <a:latin typeface="Gill Sans MT"/>
                <a:cs typeface="Gill Sans MT"/>
              </a:rPr>
              <a:t>r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Gill Sans MT"/>
                <a:cs typeface="Gill Sans MT"/>
              </a:rPr>
              <a:t>s</a:t>
            </a:r>
            <a:r>
              <a:rPr sz="2000" b="1" spc="-15" dirty="0">
                <a:latin typeface="Gill Sans MT"/>
                <a:cs typeface="Gill Sans MT"/>
              </a:rPr>
              <a:t>ep</a:t>
            </a:r>
            <a:r>
              <a:rPr sz="2000" b="1" spc="-25" dirty="0">
                <a:latin typeface="Gill Sans MT"/>
                <a:cs typeface="Gill Sans MT"/>
              </a:rPr>
              <a:t>a</a:t>
            </a:r>
            <a:r>
              <a:rPr sz="2000" b="1" spc="-15" dirty="0">
                <a:latin typeface="Gill Sans MT"/>
                <a:cs typeface="Gill Sans MT"/>
              </a:rPr>
              <a:t>r</a:t>
            </a:r>
            <a:r>
              <a:rPr sz="2000" b="1" spc="-25" dirty="0">
                <a:latin typeface="Gill Sans MT"/>
                <a:cs typeface="Gill Sans MT"/>
              </a:rPr>
              <a:t>a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ed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f</a:t>
            </a:r>
            <a:r>
              <a:rPr sz="2000" b="1" spc="-65" dirty="0">
                <a:latin typeface="Gill Sans MT"/>
                <a:cs typeface="Gill Sans MT"/>
              </a:rPr>
              <a:t>r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spc="-20" dirty="0">
                <a:latin typeface="Gill Sans MT"/>
                <a:cs typeface="Gill Sans MT"/>
              </a:rPr>
              <a:t>m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25" dirty="0">
                <a:latin typeface="Gill Sans MT"/>
                <a:cs typeface="Gill Sans MT"/>
              </a:rPr>
              <a:t>h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non</a:t>
            </a:r>
            <a:r>
              <a:rPr sz="2000" b="1" spc="-5" dirty="0">
                <a:latin typeface="Gill Sans MT"/>
                <a:cs typeface="Gill Sans MT"/>
              </a:rPr>
              <a:t>-</a:t>
            </a:r>
            <a:r>
              <a:rPr sz="2000" b="1" spc="-25" dirty="0">
                <a:latin typeface="Gill Sans MT"/>
                <a:cs typeface="Gill Sans MT"/>
              </a:rPr>
              <a:t>poo</a:t>
            </a:r>
            <a:r>
              <a:rPr sz="2000" b="1" spc="-10" dirty="0">
                <a:latin typeface="Gill Sans MT"/>
                <a:cs typeface="Gill Sans MT"/>
              </a:rPr>
              <a:t>r</a:t>
            </a:r>
            <a:endParaRPr sz="2000">
              <a:latin typeface="Gill Sans MT"/>
              <a:cs typeface="Gill Sans MT"/>
            </a:endParaRPr>
          </a:p>
          <a:p>
            <a:pPr marL="271780" indent="-259079">
              <a:lnSpc>
                <a:spcPts val="2160"/>
              </a:lnSpc>
              <a:spcBef>
                <a:spcPts val="910"/>
              </a:spcBef>
              <a:buFont typeface="Arial"/>
              <a:buChar char="•"/>
              <a:tabLst>
                <a:tab pos="271780" algn="l"/>
              </a:tabLst>
            </a:pPr>
            <a:r>
              <a:rPr sz="2000" spc="-15" dirty="0">
                <a:latin typeface="Gill Sans MT"/>
                <a:cs typeface="Gill Sans MT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2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5" dirty="0">
                <a:latin typeface="Gill Sans MT"/>
                <a:cs typeface="Gill Sans MT"/>
              </a:rPr>
              <a:t>efi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35" dirty="0">
                <a:latin typeface="Gill Sans MT"/>
                <a:cs typeface="Gill Sans MT"/>
              </a:rPr>
              <a:t>e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el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of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m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io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or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in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ome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ed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or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se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old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to</a:t>
            </a:r>
            <a:endParaRPr sz="2000">
              <a:latin typeface="Gill Sans MT"/>
              <a:cs typeface="Gill Sans MT"/>
            </a:endParaRPr>
          </a:p>
          <a:p>
            <a:pPr marL="271780">
              <a:lnSpc>
                <a:spcPts val="2160"/>
              </a:lnSpc>
            </a:pPr>
            <a:r>
              <a:rPr sz="2000" spc="-10" dirty="0">
                <a:latin typeface="Gill Sans MT"/>
                <a:cs typeface="Gill Sans MT"/>
              </a:rPr>
              <a:t>es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4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65" dirty="0">
                <a:latin typeface="Gill Sans MT"/>
                <a:cs typeface="Gill Sans MT"/>
              </a:rPr>
              <a:t>v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195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980" y="2400912"/>
            <a:ext cx="4320540" cy="704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buFont typeface="Arial"/>
              <a:buChar char="•"/>
              <a:tabLst>
                <a:tab pos="271780" algn="l"/>
              </a:tabLst>
            </a:pP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sol</a:t>
            </a:r>
            <a:r>
              <a:rPr sz="2000" spc="-5" dirty="0">
                <a:latin typeface="Gill Sans MT"/>
                <a:cs typeface="Gill Sans MT"/>
              </a:rPr>
              <a:t>ut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el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75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2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es</a:t>
            </a:r>
            <a:endParaRPr sz="200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71780" algn="l"/>
                <a:tab pos="1722755" algn="l"/>
              </a:tabLst>
            </a:pPr>
            <a:r>
              <a:rPr sz="2000" spc="-20" dirty="0">
                <a:latin typeface="Gill Sans MT"/>
                <a:cs typeface="Gill Sans MT"/>
              </a:rPr>
              <a:t>Na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io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nt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io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759" y="3248388"/>
            <a:ext cx="9651365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spc="-15" dirty="0">
                <a:latin typeface="Gill Sans MT"/>
                <a:cs typeface="Gill Sans MT"/>
              </a:rPr>
              <a:t>Ab</a:t>
            </a:r>
            <a:r>
              <a:rPr sz="2000" b="1" u="heavy" spc="-30" dirty="0">
                <a:latin typeface="Gill Sans MT"/>
                <a:cs typeface="Gill Sans MT"/>
              </a:rPr>
              <a:t>s</a:t>
            </a:r>
            <a:r>
              <a:rPr sz="2000" b="1" u="heavy" spc="-25" dirty="0">
                <a:latin typeface="Gill Sans MT"/>
                <a:cs typeface="Gill Sans MT"/>
              </a:rPr>
              <a:t>o</a:t>
            </a:r>
            <a:r>
              <a:rPr sz="2000" b="1" u="heavy" dirty="0">
                <a:latin typeface="Gill Sans MT"/>
                <a:cs typeface="Gill Sans MT"/>
              </a:rPr>
              <a:t>l</a:t>
            </a:r>
            <a:r>
              <a:rPr sz="2000" b="1" u="heavy" spc="-25" dirty="0">
                <a:latin typeface="Gill Sans MT"/>
                <a:cs typeface="Gill Sans MT"/>
              </a:rPr>
              <a:t>u</a:t>
            </a:r>
            <a:r>
              <a:rPr sz="2000" b="1" u="heavy" spc="-5" dirty="0">
                <a:latin typeface="Gill Sans MT"/>
                <a:cs typeface="Gill Sans MT"/>
              </a:rPr>
              <a:t>t</a:t>
            </a:r>
            <a:r>
              <a:rPr sz="2000" b="1" u="heavy" spc="-15" dirty="0">
                <a:latin typeface="Gill Sans MT"/>
                <a:cs typeface="Gill Sans MT"/>
              </a:rPr>
              <a:t>e</a:t>
            </a:r>
            <a:r>
              <a:rPr sz="2000" b="1" u="heavy" spc="20" dirty="0">
                <a:latin typeface="Gill Sans MT"/>
                <a:cs typeface="Gill Sans MT"/>
              </a:rPr>
              <a:t> </a:t>
            </a:r>
            <a:r>
              <a:rPr sz="2000" b="1" u="heavy" spc="-170" dirty="0">
                <a:latin typeface="Gill Sans MT"/>
                <a:cs typeface="Gill Sans MT"/>
              </a:rPr>
              <a:t>P</a:t>
            </a:r>
            <a:r>
              <a:rPr sz="2000" b="1" u="heavy" spc="-100" dirty="0">
                <a:latin typeface="Gill Sans MT"/>
                <a:cs typeface="Gill Sans MT"/>
              </a:rPr>
              <a:t>o</a:t>
            </a:r>
            <a:r>
              <a:rPr sz="2000" b="1" u="heavy" spc="-75" dirty="0">
                <a:latin typeface="Gill Sans MT"/>
                <a:cs typeface="Gill Sans MT"/>
              </a:rPr>
              <a:t>v</a:t>
            </a:r>
            <a:r>
              <a:rPr sz="2000" b="1" u="heavy" spc="-15" dirty="0">
                <a:latin typeface="Gill Sans MT"/>
                <a:cs typeface="Gill Sans MT"/>
              </a:rPr>
              <a:t>e</a:t>
            </a:r>
            <a:r>
              <a:rPr sz="2000" b="1" u="heavy" spc="30" dirty="0">
                <a:latin typeface="Gill Sans MT"/>
                <a:cs typeface="Gill Sans MT"/>
              </a:rPr>
              <a:t>r</a:t>
            </a:r>
            <a:r>
              <a:rPr sz="2000" b="1" u="heavy" spc="-5" dirty="0">
                <a:latin typeface="Gill Sans MT"/>
                <a:cs typeface="Gill Sans MT"/>
              </a:rPr>
              <a:t>t</a:t>
            </a:r>
            <a:r>
              <a:rPr sz="2000" b="1" u="heavy" spc="-15" dirty="0">
                <a:latin typeface="Gill Sans MT"/>
                <a:cs typeface="Gill Sans MT"/>
              </a:rPr>
              <a:t>y</a:t>
            </a:r>
            <a:r>
              <a:rPr sz="2000" b="1" u="heavy" spc="25" dirty="0">
                <a:latin typeface="Gill Sans MT"/>
                <a:cs typeface="Gill Sans MT"/>
              </a:rPr>
              <a:t> </a:t>
            </a:r>
            <a:r>
              <a:rPr sz="2000" b="1" u="heavy" spc="-20" dirty="0">
                <a:latin typeface="Gill Sans MT"/>
                <a:cs typeface="Gill Sans MT"/>
              </a:rPr>
              <a:t>L</a:t>
            </a:r>
            <a:r>
              <a:rPr sz="2000" b="1" u="heavy" dirty="0">
                <a:latin typeface="Gill Sans MT"/>
                <a:cs typeface="Gill Sans MT"/>
              </a:rPr>
              <a:t>i</a:t>
            </a:r>
            <a:r>
              <a:rPr sz="2000" b="1" u="heavy" spc="-25" dirty="0">
                <a:latin typeface="Gill Sans MT"/>
                <a:cs typeface="Gill Sans MT"/>
              </a:rPr>
              <a:t>n</a:t>
            </a:r>
            <a:r>
              <a:rPr sz="2000" b="1" u="heavy" spc="-10" dirty="0">
                <a:latin typeface="Gill Sans MT"/>
                <a:cs typeface="Gill Sans MT"/>
              </a:rPr>
              <a:t>es</a:t>
            </a:r>
            <a:r>
              <a:rPr sz="2000" b="1" u="heavy" spc="-25" dirty="0">
                <a:latin typeface="Gill Sans MT"/>
                <a:cs typeface="Gill Sans MT"/>
              </a:rPr>
              <a:t> </a:t>
            </a:r>
            <a:r>
              <a:rPr sz="2000" b="1" u="heavy" spc="-10" dirty="0">
                <a:latin typeface="Gill Sans MT"/>
                <a:cs typeface="Gill Sans MT"/>
              </a:rPr>
              <a:t>(</a:t>
            </a:r>
            <a:r>
              <a:rPr sz="2000" b="1" spc="-15" dirty="0">
                <a:latin typeface="Gill Sans MT"/>
                <a:cs typeface="Gill Sans MT"/>
              </a:rPr>
              <a:t>O</a:t>
            </a:r>
            <a:r>
              <a:rPr sz="2000" b="1" spc="-25" dirty="0">
                <a:latin typeface="Gill Sans MT"/>
                <a:cs typeface="Gill Sans MT"/>
              </a:rPr>
              <a:t>b</a:t>
            </a:r>
            <a:r>
              <a:rPr sz="2000" b="1" dirty="0">
                <a:latin typeface="Gill Sans MT"/>
                <a:cs typeface="Gill Sans MT"/>
              </a:rPr>
              <a:t>j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dirty="0">
                <a:latin typeface="Gill Sans MT"/>
                <a:cs typeface="Gill Sans MT"/>
              </a:rPr>
              <a:t>c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75" dirty="0">
                <a:latin typeface="Gill Sans MT"/>
                <a:cs typeface="Gill Sans MT"/>
              </a:rPr>
              <a:t>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170" dirty="0">
                <a:latin typeface="Gill Sans MT"/>
                <a:cs typeface="Gill Sans MT"/>
              </a:rPr>
              <a:t>P</a:t>
            </a:r>
            <a:r>
              <a:rPr sz="2000" b="1" spc="-95" dirty="0">
                <a:latin typeface="Gill Sans MT"/>
                <a:cs typeface="Gill Sans MT"/>
              </a:rPr>
              <a:t>o</a:t>
            </a:r>
            <a:r>
              <a:rPr sz="2000" b="1" spc="-75" dirty="0">
                <a:latin typeface="Gill Sans MT"/>
                <a:cs typeface="Gill Sans MT"/>
              </a:rPr>
              <a:t>v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25" dirty="0">
                <a:latin typeface="Gill Sans MT"/>
                <a:cs typeface="Gill Sans MT"/>
              </a:rPr>
              <a:t>r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y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Gill Sans MT"/>
                <a:cs typeface="Gill Sans MT"/>
              </a:rPr>
              <a:t>L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-20" dirty="0">
                <a:latin typeface="Gill Sans MT"/>
                <a:cs typeface="Gill Sans MT"/>
              </a:rPr>
              <a:t>s</a:t>
            </a:r>
            <a:r>
              <a:rPr sz="2000" b="1" spc="-10" dirty="0">
                <a:latin typeface="Gill Sans MT"/>
                <a:cs typeface="Gill Sans MT"/>
              </a:rPr>
              <a:t>)</a:t>
            </a:r>
            <a:endParaRPr sz="2000" dirty="0">
              <a:latin typeface="Gill Sans MT"/>
              <a:cs typeface="Gill Sans MT"/>
            </a:endParaRPr>
          </a:p>
          <a:p>
            <a:pPr marL="271780" marR="5080" indent="-259079" algn="just">
              <a:lnSpc>
                <a:spcPct val="80000"/>
              </a:lnSpc>
              <a:spcBef>
                <a:spcPts val="1390"/>
              </a:spcBef>
              <a:buFont typeface="Arial"/>
              <a:buChar char="•"/>
              <a:tabLst>
                <a:tab pos="271780" algn="l"/>
              </a:tabLst>
            </a:pPr>
            <a:r>
              <a:rPr sz="2000" spc="-10" dirty="0">
                <a:latin typeface="Gill Sans MT"/>
                <a:cs typeface="Gill Sans MT"/>
              </a:rPr>
              <a:t>These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20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le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v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lue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so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55" dirty="0">
                <a:latin typeface="Gill Sans MT"/>
                <a:cs typeface="Gill Sans MT"/>
              </a:rPr>
              <a:t>r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ed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in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0" dirty="0">
                <a:latin typeface="Gill Sans MT"/>
                <a:cs typeface="Gill Sans MT"/>
              </a:rPr>
              <a:t>m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le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Gill Sans MT"/>
                <a:cs typeface="Gill Sans MT"/>
              </a:rPr>
              <a:t>of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w</a:t>
            </a:r>
            <a:r>
              <a:rPr sz="2000" spc="-10" dirty="0">
                <a:latin typeface="Gill Sans MT"/>
                <a:cs typeface="Gill Sans MT"/>
              </a:rPr>
              <a:t>el</a:t>
            </a:r>
            <a:r>
              <a:rPr sz="2000" dirty="0">
                <a:latin typeface="Gill Sans MT"/>
                <a:cs typeface="Gill Sans MT"/>
              </a:rPr>
              <a:t>f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45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is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me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ost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-70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ol</a:t>
            </a:r>
            <a:r>
              <a:rPr sz="2000" spc="-70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000" spc="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si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000" spc="-55" dirty="0">
                <a:solidFill>
                  <a:srgbClr val="FF0000"/>
                </a:solidFill>
                <a:latin typeface="Gill Sans MT"/>
                <a:cs typeface="Gill Sans MT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esse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od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(</a:t>
            </a:r>
            <a:r>
              <a:rPr sz="2000" spc="-4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2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4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000" spc="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es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)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,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000" spc="-3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son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ea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5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le</a:t>
            </a:r>
            <a:r>
              <a:rPr sz="2000" spc="-70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els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of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isf</a:t>
            </a:r>
            <a:r>
              <a:rPr sz="2000" spc="-20" dirty="0">
                <a:solidFill>
                  <a:srgbClr val="FF0000"/>
                </a:solidFill>
                <a:latin typeface="Gill Sans MT"/>
                <a:cs typeface="Gill Sans MT"/>
              </a:rPr>
              <a:t>ac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io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FF0000"/>
                </a:solidFill>
                <a:latin typeface="Gill Sans MT"/>
                <a:cs typeface="Gill Sans MT"/>
              </a:rPr>
              <a:t>erms</a:t>
            </a:r>
            <a:r>
              <a:rPr sz="2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of</a:t>
            </a:r>
            <a:r>
              <a:rPr sz="20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sic</a:t>
            </a:r>
            <a:r>
              <a:rPr sz="2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spc="-2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endParaRPr sz="20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271780" indent="-259079">
              <a:lnSpc>
                <a:spcPts val="2160"/>
              </a:lnSpc>
              <a:spcBef>
                <a:spcPts val="935"/>
              </a:spcBef>
              <a:buFont typeface="Arial"/>
              <a:buChar char="•"/>
              <a:tabLst>
                <a:tab pos="272415" algn="l"/>
                <a:tab pos="588645" algn="l"/>
                <a:tab pos="1243965" algn="l"/>
                <a:tab pos="1591310" algn="l"/>
                <a:tab pos="2357120" algn="l"/>
                <a:tab pos="2722880" algn="l"/>
                <a:tab pos="3222625" algn="l"/>
                <a:tab pos="4262120" algn="l"/>
                <a:tab pos="5338445" algn="l"/>
                <a:tab pos="6042660" algn="l"/>
                <a:tab pos="6713855" algn="l"/>
                <a:tab pos="7240905" algn="l"/>
                <a:tab pos="7896859" algn="l"/>
                <a:tab pos="8528050" algn="l"/>
                <a:tab pos="9027795" algn="l"/>
              </a:tabLst>
            </a:pPr>
            <a:r>
              <a:rPr sz="2000" spc="-10" dirty="0">
                <a:latin typeface="Gill Sans MT"/>
                <a:cs typeface="Gill Sans MT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0" dirty="0">
                <a:latin typeface="Gill Sans MT"/>
                <a:cs typeface="Gill Sans MT"/>
              </a:rPr>
              <a:t>x</a:t>
            </a:r>
            <a:r>
              <a:rPr sz="2000" spc="-10" dirty="0">
                <a:latin typeface="Gill Sans MT"/>
                <a:cs typeface="Gill Sans MT"/>
              </a:rPr>
              <a:t>ed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Gill Sans MT"/>
                <a:cs typeface="Gill Sans MT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r</a:t>
            </a:r>
            <a:r>
              <a:rPr sz="2000" spc="-15" dirty="0">
                <a:latin typeface="Gill Sans MT"/>
                <a:cs typeface="Gill Sans MT"/>
              </a:rPr>
              <a:t>ms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5" dirty="0">
                <a:latin typeface="Gill Sans MT"/>
                <a:cs typeface="Gill Sans MT"/>
              </a:rPr>
              <a:t>s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30" dirty="0">
                <a:latin typeface="Gill Sans MT"/>
                <a:cs typeface="Gill Sans MT"/>
              </a:rPr>
              <a:t>r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nd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25" dirty="0">
                <a:latin typeface="Gill Sans MT"/>
                <a:cs typeface="Gill Sans MT"/>
              </a:rPr>
              <a:t>c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ei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se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5" dirty="0">
                <a:latin typeface="Gill Sans MT"/>
                <a:cs typeface="Gill Sans MT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0" dirty="0">
                <a:latin typeface="Gill Sans MT"/>
                <a:cs typeface="Gill Sans MT"/>
              </a:rPr>
              <a:t>x</a:t>
            </a:r>
            <a:r>
              <a:rPr sz="2000" spc="-10" dirty="0">
                <a:latin typeface="Gill Sans MT"/>
                <a:cs typeface="Gill Sans MT"/>
              </a:rPr>
              <a:t>ed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45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20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endParaRPr sz="2000" dirty="0">
              <a:latin typeface="Gill Sans MT"/>
              <a:cs typeface="Gill Sans MT"/>
            </a:endParaRPr>
          </a:p>
          <a:p>
            <a:pPr marL="271780">
              <a:lnSpc>
                <a:spcPts val="2160"/>
              </a:lnSpc>
            </a:pPr>
            <a:r>
              <a:rPr sz="2000" spc="-25" dirty="0">
                <a:latin typeface="Gill Sans MT"/>
                <a:cs typeface="Gill Sans MT"/>
              </a:rPr>
              <a:t>g</a:t>
            </a:r>
            <a:r>
              <a:rPr sz="2000" spc="-10" dirty="0">
                <a:latin typeface="Gill Sans MT"/>
                <a:cs typeface="Gill Sans MT"/>
              </a:rPr>
              <a:t>eo</a:t>
            </a:r>
            <a:r>
              <a:rPr sz="2000" spc="-25" dirty="0">
                <a:latin typeface="Gill Sans MT"/>
                <a:cs typeface="Gill Sans MT"/>
              </a:rPr>
              <a:t>g</a:t>
            </a:r>
            <a:r>
              <a:rPr sz="2000" spc="-10" dirty="0">
                <a:latin typeface="Gill Sans MT"/>
                <a:cs typeface="Gill Sans MT"/>
              </a:rPr>
              <a:t>r</a:t>
            </a:r>
            <a:r>
              <a:rPr sz="2000" spc="-45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ph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25" dirty="0">
                <a:latin typeface="Gill Sans MT"/>
                <a:cs typeface="Gill Sans MT"/>
              </a:rPr>
              <a:t>ca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om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rison</a:t>
            </a:r>
            <a:endParaRPr sz="2000" dirty="0">
              <a:latin typeface="Gill Sans MT"/>
              <a:cs typeface="Gill Sans MT"/>
            </a:endParaRPr>
          </a:p>
          <a:p>
            <a:pPr marL="271780" indent="-259079">
              <a:lnSpc>
                <a:spcPts val="2160"/>
              </a:lnSpc>
              <a:spcBef>
                <a:spcPts val="915"/>
              </a:spcBef>
              <a:buFont typeface="Arial"/>
              <a:buChar char="•"/>
              <a:tabLst>
                <a:tab pos="272415" algn="l"/>
              </a:tabLst>
            </a:pPr>
            <a:r>
              <a:rPr sz="2000" spc="-15" dirty="0">
                <a:latin typeface="Gill Sans MT"/>
                <a:cs typeface="Gill Sans MT"/>
              </a:rPr>
              <a:t>T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set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it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p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ese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5" dirty="0">
                <a:latin typeface="Gill Sans MT"/>
                <a:cs typeface="Gill Sans MT"/>
              </a:rPr>
              <a:t>me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si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g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60" dirty="0">
                <a:latin typeface="Gill Sans MT"/>
                <a:cs typeface="Gill Sans MT"/>
              </a:rPr>
              <a:t>w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Gill Sans MT"/>
                <a:cs typeface="Gill Sans MT"/>
              </a:rPr>
              <a:t>y</a:t>
            </a:r>
            <a:r>
              <a:rPr sz="2000" spc="-10" dirty="0">
                <a:latin typeface="Gill Sans MT"/>
                <a:cs typeface="Gill Sans MT"/>
              </a:rPr>
              <a:t>ear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ft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Gill Sans MT"/>
                <a:cs typeface="Gill Sans MT"/>
              </a:rPr>
              <a:t>y</a:t>
            </a:r>
            <a:r>
              <a:rPr sz="2000" spc="-10" dirty="0">
                <a:latin typeface="Gill Sans MT"/>
                <a:cs typeface="Gill Sans MT"/>
              </a:rPr>
              <a:t>ea</a:t>
            </a:r>
            <a:r>
              <a:rPr sz="2000" spc="-204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,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but</a:t>
            </a:r>
          </a:p>
          <a:p>
            <a:pPr marL="271780">
              <a:lnSpc>
                <a:spcPts val="2160"/>
              </a:lnSpc>
            </a:pP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is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2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</a:t>
            </a:r>
            <a:r>
              <a:rPr sz="2000" spc="-10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if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-50" dirty="0">
                <a:latin typeface="Gill Sans MT"/>
                <a:cs typeface="Gill Sans MT"/>
              </a:rPr>
              <a:t>r</a:t>
            </a:r>
            <a:r>
              <a:rPr sz="2000" spc="-15" dirty="0">
                <a:latin typeface="Gill Sans MT"/>
                <a:cs typeface="Gill Sans MT"/>
              </a:rPr>
              <a:t>om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20" dirty="0">
                <a:latin typeface="Gill Sans MT"/>
                <a:cs typeface="Gill Sans MT"/>
              </a:rPr>
              <a:t>g</a:t>
            </a:r>
            <a:r>
              <a:rPr sz="2000" spc="-15" dirty="0">
                <a:latin typeface="Gill Sans MT"/>
                <a:cs typeface="Gill Sans MT"/>
              </a:rPr>
              <a:t>io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20" dirty="0">
                <a:latin typeface="Gill Sans MT"/>
                <a:cs typeface="Gill Sans MT"/>
              </a:rPr>
              <a:t>g</a:t>
            </a:r>
            <a:r>
              <a:rPr sz="2000" spc="-15" dirty="0">
                <a:latin typeface="Gill Sans MT"/>
                <a:cs typeface="Gill Sans MT"/>
              </a:rPr>
              <a:t>io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5" dirty="0">
                <a:latin typeface="Gill Sans MT"/>
                <a:cs typeface="Gill Sans MT"/>
              </a:rPr>
              <a:t>nt</a:t>
            </a:r>
            <a:r>
              <a:rPr sz="2000" spc="3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5" dirty="0">
                <a:latin typeface="Gill Sans MT"/>
                <a:cs typeface="Gill Sans MT"/>
              </a:rPr>
              <a:t>nt</a:t>
            </a:r>
            <a:r>
              <a:rPr sz="2000" spc="3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y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5205">
              <a:lnSpc>
                <a:spcPct val="100000"/>
              </a:lnSpc>
              <a:tabLst>
                <a:tab pos="9379585" algn="l"/>
              </a:tabLst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28</a:t>
            </a:fld>
            <a:endParaRPr spc="5" dirty="0"/>
          </a:p>
        </p:txBody>
      </p:sp>
      <p:sp>
        <p:nvSpPr>
          <p:cNvPr id="17" name="object 17"/>
          <p:cNvSpPr/>
          <p:nvPr/>
        </p:nvSpPr>
        <p:spPr>
          <a:xfrm>
            <a:off x="6922007" y="3333115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27940">
            <a:solidFill>
              <a:srgbClr val="9127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35723" y="210947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10">
                <a:moveTo>
                  <a:pt x="0" y="0"/>
                </a:moveTo>
                <a:lnTo>
                  <a:pt x="0" y="1210310"/>
                </a:lnTo>
              </a:path>
            </a:pathLst>
          </a:custGeom>
          <a:ln w="28701">
            <a:solidFill>
              <a:srgbClr val="9127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22007" y="2109216"/>
            <a:ext cx="55244" cy="1237615"/>
          </a:xfrm>
          <a:custGeom>
            <a:avLst/>
            <a:gdLst/>
            <a:ahLst/>
            <a:cxnLst/>
            <a:rect l="l" t="t" r="r" b="b"/>
            <a:pathLst>
              <a:path w="55245" h="1237614">
                <a:moveTo>
                  <a:pt x="0" y="0"/>
                </a:moveTo>
                <a:lnTo>
                  <a:pt x="27431" y="0"/>
                </a:lnTo>
                <a:lnTo>
                  <a:pt x="27431" y="1210055"/>
                </a:lnTo>
                <a:lnTo>
                  <a:pt x="54863" y="1210055"/>
                </a:lnTo>
                <a:lnTo>
                  <a:pt x="54863" y="1237487"/>
                </a:lnTo>
                <a:lnTo>
                  <a:pt x="0" y="1237487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22007" y="3369564"/>
            <a:ext cx="2152015" cy="0"/>
          </a:xfrm>
          <a:custGeom>
            <a:avLst/>
            <a:gdLst/>
            <a:ahLst/>
            <a:cxnLst/>
            <a:rect l="l" t="t" r="r" b="b"/>
            <a:pathLst>
              <a:path w="2152015">
                <a:moveTo>
                  <a:pt x="0" y="0"/>
                </a:moveTo>
                <a:lnTo>
                  <a:pt x="2151887" y="0"/>
                </a:lnTo>
              </a:path>
            </a:pathLst>
          </a:custGeom>
          <a:ln w="46989">
            <a:solidFill>
              <a:srgbClr val="9127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2007" y="3346704"/>
            <a:ext cx="2152015" cy="45720"/>
          </a:xfrm>
          <a:custGeom>
            <a:avLst/>
            <a:gdLst/>
            <a:ahLst/>
            <a:cxnLst/>
            <a:rect l="l" t="t" r="r" b="b"/>
            <a:pathLst>
              <a:path w="2152015" h="45720">
                <a:moveTo>
                  <a:pt x="0" y="45719"/>
                </a:moveTo>
                <a:lnTo>
                  <a:pt x="2151887" y="45719"/>
                </a:lnTo>
                <a:lnTo>
                  <a:pt x="2151887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2007" y="2706624"/>
            <a:ext cx="1996439" cy="58419"/>
          </a:xfrm>
          <a:custGeom>
            <a:avLst/>
            <a:gdLst/>
            <a:ahLst/>
            <a:cxnLst/>
            <a:rect l="l" t="t" r="r" b="b"/>
            <a:pathLst>
              <a:path w="1996440" h="58419">
                <a:moveTo>
                  <a:pt x="0" y="57911"/>
                </a:moveTo>
                <a:lnTo>
                  <a:pt x="1996439" y="57911"/>
                </a:lnTo>
                <a:lnTo>
                  <a:pt x="1996439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2007" y="2706624"/>
            <a:ext cx="1996439" cy="58419"/>
          </a:xfrm>
          <a:custGeom>
            <a:avLst/>
            <a:gdLst/>
            <a:ahLst/>
            <a:cxnLst/>
            <a:rect l="l" t="t" r="r" b="b"/>
            <a:pathLst>
              <a:path w="1996440" h="58419">
                <a:moveTo>
                  <a:pt x="0" y="57911"/>
                </a:moveTo>
                <a:lnTo>
                  <a:pt x="1996439" y="57911"/>
                </a:lnTo>
                <a:lnTo>
                  <a:pt x="1996439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000242" y="2588866"/>
            <a:ext cx="12109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0" dirty="0">
                <a:latin typeface="Gill Sans MT"/>
                <a:cs typeface="Gill Sans MT"/>
              </a:rPr>
              <a:t>P</a:t>
            </a:r>
            <a:r>
              <a:rPr sz="1800" spc="-35" dirty="0">
                <a:latin typeface="Gill Sans MT"/>
                <a:cs typeface="Gill Sans MT"/>
              </a:rPr>
              <a:t>o</a:t>
            </a:r>
            <a:r>
              <a:rPr sz="1800" spc="-45" dirty="0">
                <a:latin typeface="Gill Sans MT"/>
                <a:cs typeface="Gill Sans MT"/>
              </a:rPr>
              <a:t>v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50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ty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li</a:t>
            </a:r>
            <a:r>
              <a:rPr sz="1800" spc="5" dirty="0">
                <a:latin typeface="Gill Sans MT"/>
                <a:cs typeface="Gill Sans MT"/>
              </a:rPr>
              <a:t>n</a:t>
            </a:r>
            <a:r>
              <a:rPr sz="1800" dirty="0"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69510" y="2925932"/>
            <a:ext cx="5334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0" dirty="0">
                <a:latin typeface="Gill Sans MT"/>
                <a:cs typeface="Gill Sans MT"/>
              </a:rPr>
              <a:t>P</a:t>
            </a:r>
            <a:r>
              <a:rPr sz="1800" b="1" spc="5" dirty="0">
                <a:latin typeface="Gill Sans MT"/>
                <a:cs typeface="Gill Sans MT"/>
              </a:rPr>
              <a:t>oo</a:t>
            </a:r>
            <a:r>
              <a:rPr sz="1800" b="1" dirty="0">
                <a:latin typeface="Gill Sans MT"/>
                <a:cs typeface="Gill Sans MT"/>
              </a:rPr>
              <a:t>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69510" y="2305015"/>
            <a:ext cx="101726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Gill Sans MT"/>
                <a:cs typeface="Gill Sans MT"/>
              </a:rPr>
              <a:t>N</a:t>
            </a:r>
            <a:r>
              <a:rPr sz="1800" b="1" spc="5" dirty="0">
                <a:latin typeface="Gill Sans MT"/>
                <a:cs typeface="Gill Sans MT"/>
              </a:rPr>
              <a:t>o</a:t>
            </a:r>
            <a:r>
              <a:rPr sz="1800" b="1" spc="-10" dirty="0">
                <a:latin typeface="Gill Sans MT"/>
                <a:cs typeface="Gill Sans MT"/>
              </a:rPr>
              <a:t>t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65" dirty="0">
                <a:latin typeface="Gill Sans MT"/>
                <a:cs typeface="Gill Sans MT"/>
              </a:rPr>
              <a:t>P</a:t>
            </a:r>
            <a:r>
              <a:rPr sz="1800" b="1" spc="5" dirty="0">
                <a:latin typeface="Gill Sans MT"/>
                <a:cs typeface="Gill Sans MT"/>
              </a:rPr>
              <a:t>oo</a:t>
            </a:r>
            <a:r>
              <a:rPr sz="1800" b="1" dirty="0">
                <a:latin typeface="Gill Sans MT"/>
                <a:cs typeface="Gill Sans MT"/>
              </a:rPr>
              <a:t>r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09855"/>
            <a:ext cx="909764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0" dirty="0">
                <a:latin typeface="Gill Sans MT"/>
                <a:cs typeface="Gill Sans MT"/>
              </a:rPr>
              <a:t>3</a:t>
            </a:r>
            <a:r>
              <a:rPr sz="2800" b="1" dirty="0">
                <a:latin typeface="Gill Sans MT"/>
                <a:cs typeface="Gill Sans MT"/>
              </a:rPr>
              <a:t>.</a:t>
            </a:r>
            <a:r>
              <a:rPr sz="2800" b="1" spc="-2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ill Sans MT"/>
                <a:cs typeface="Gill Sans MT"/>
              </a:rPr>
              <a:t>Me</a:t>
            </a:r>
            <a:r>
              <a:rPr sz="2800" b="1" dirty="0">
                <a:latin typeface="Gill Sans MT"/>
                <a:cs typeface="Gill Sans MT"/>
              </a:rPr>
              <a:t>asu</a:t>
            </a:r>
            <a:r>
              <a:rPr sz="2800" b="1" spc="-70" dirty="0">
                <a:latin typeface="Gill Sans MT"/>
                <a:cs typeface="Gill Sans MT"/>
              </a:rPr>
              <a:t>r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ment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f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u</a:t>
            </a:r>
            <a:r>
              <a:rPr sz="2800" b="1" spc="-15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Gill Sans MT"/>
                <a:cs typeface="Gill Sans MT"/>
              </a:rPr>
              <a:t>id</a:t>
            </a:r>
            <a:r>
              <a:rPr sz="2800" b="1" spc="5" dirty="0">
                <a:latin typeface="Gill Sans MT"/>
                <a:cs typeface="Gill Sans MT"/>
              </a:rPr>
              <a:t>i</a:t>
            </a:r>
            <a:r>
              <a:rPr sz="2800" b="1" dirty="0">
                <a:latin typeface="Gill Sans MT"/>
                <a:cs typeface="Gill Sans MT"/>
              </a:rPr>
              <a:t>mens</a:t>
            </a:r>
            <a:r>
              <a:rPr sz="2800" b="1" spc="5" dirty="0">
                <a:latin typeface="Gill Sans MT"/>
                <a:cs typeface="Gill Sans MT"/>
              </a:rPr>
              <a:t>io</a:t>
            </a:r>
            <a:r>
              <a:rPr sz="2800" b="1" dirty="0">
                <a:latin typeface="Gill Sans MT"/>
                <a:cs typeface="Gill Sans MT"/>
              </a:rPr>
              <a:t>nal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(monet</a:t>
            </a:r>
            <a:r>
              <a:rPr sz="2800" b="1" spc="-10" dirty="0">
                <a:latin typeface="Gill Sans MT"/>
                <a:cs typeface="Gill Sans MT"/>
              </a:rPr>
              <a:t>a</a:t>
            </a:r>
            <a:r>
              <a:rPr sz="2800" b="1" spc="55" dirty="0">
                <a:latin typeface="Gill Sans MT"/>
                <a:cs typeface="Gill Sans MT"/>
              </a:rPr>
              <a:t>r</a:t>
            </a:r>
            <a:r>
              <a:rPr sz="2800" b="1" dirty="0">
                <a:latin typeface="Gill Sans MT"/>
                <a:cs typeface="Gill Sans MT"/>
              </a:rPr>
              <a:t>y)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114" dirty="0">
                <a:latin typeface="Gill Sans MT"/>
                <a:cs typeface="Gill Sans MT"/>
              </a:rPr>
              <a:t>o</a:t>
            </a:r>
            <a:r>
              <a:rPr sz="2800" b="1" spc="-40" dirty="0">
                <a:latin typeface="Gill Sans MT"/>
                <a:cs typeface="Gill Sans MT"/>
              </a:rPr>
              <a:t>v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spc="35" dirty="0">
                <a:latin typeface="Gill Sans MT"/>
                <a:cs typeface="Gill Sans MT"/>
              </a:rPr>
              <a:t>r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y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753" y="1131314"/>
            <a:ext cx="5524500" cy="2444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Gill Sans MT"/>
                <a:cs typeface="Gill Sans MT"/>
              </a:rPr>
              <a:t>D</a:t>
            </a:r>
            <a:r>
              <a:rPr sz="2800" b="1" spc="10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fining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a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114" dirty="0">
                <a:latin typeface="Gill Sans MT"/>
                <a:cs typeface="Gill Sans MT"/>
              </a:rPr>
              <a:t>o</a:t>
            </a:r>
            <a:r>
              <a:rPr sz="2800" b="1" spc="-40" dirty="0">
                <a:latin typeface="Gill Sans MT"/>
                <a:cs typeface="Gill Sans MT"/>
              </a:rPr>
              <a:t>v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spc="35" dirty="0">
                <a:latin typeface="Gill Sans MT"/>
                <a:cs typeface="Gill Sans MT"/>
              </a:rPr>
              <a:t>r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y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ill Sans MT"/>
                <a:cs typeface="Gill Sans MT"/>
              </a:rPr>
              <a:t>li</a:t>
            </a:r>
            <a:r>
              <a:rPr sz="2800" b="1" dirty="0">
                <a:latin typeface="Gill Sans MT"/>
                <a:cs typeface="Gill Sans MT"/>
              </a:rPr>
              <a:t>n</a:t>
            </a:r>
            <a:r>
              <a:rPr sz="2800" b="1" spc="10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……</a:t>
            </a:r>
            <a:r>
              <a:rPr sz="2800" b="1" spc="5" dirty="0">
                <a:latin typeface="Gill Sans MT"/>
                <a:cs typeface="Gill Sans MT"/>
              </a:rPr>
              <a:t>..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800" b="1" u="heavy" dirty="0">
                <a:latin typeface="Gill Sans MT"/>
                <a:cs typeface="Gill Sans MT"/>
              </a:rPr>
              <a:t>Rela</a:t>
            </a:r>
            <a:r>
              <a:rPr sz="2800" b="1" u="heavy" spc="-10" dirty="0">
                <a:latin typeface="Gill Sans MT"/>
                <a:cs typeface="Gill Sans MT"/>
              </a:rPr>
              <a:t>t</a:t>
            </a:r>
            <a:r>
              <a:rPr sz="2800" b="1" u="heavy" dirty="0">
                <a:latin typeface="Gill Sans MT"/>
                <a:cs typeface="Gill Sans MT"/>
              </a:rPr>
              <a:t>i</a:t>
            </a:r>
            <a:r>
              <a:rPr sz="2800" b="1" u="heavy" spc="-35" dirty="0">
                <a:latin typeface="Gill Sans MT"/>
                <a:cs typeface="Gill Sans MT"/>
              </a:rPr>
              <a:t>v</a:t>
            </a:r>
            <a:r>
              <a:rPr sz="2800" b="1" u="heavy" dirty="0">
                <a:latin typeface="Gill Sans MT"/>
                <a:cs typeface="Gill Sans MT"/>
              </a:rPr>
              <a:t>e</a:t>
            </a:r>
            <a:r>
              <a:rPr sz="2800" b="1" u="heavy" spc="-30" dirty="0">
                <a:latin typeface="Gill Sans MT"/>
                <a:cs typeface="Gill Sans MT"/>
              </a:rPr>
              <a:t> </a:t>
            </a:r>
            <a:r>
              <a:rPr sz="2800" b="1" u="heavy" dirty="0">
                <a:latin typeface="Gill Sans MT"/>
                <a:cs typeface="Gill Sans MT"/>
              </a:rPr>
              <a:t>p</a:t>
            </a:r>
            <a:r>
              <a:rPr sz="2800" b="1" u="heavy" spc="-120" dirty="0">
                <a:latin typeface="Gill Sans MT"/>
                <a:cs typeface="Gill Sans MT"/>
              </a:rPr>
              <a:t>o</a:t>
            </a:r>
            <a:r>
              <a:rPr sz="2800" b="1" u="heavy" spc="-45" dirty="0">
                <a:latin typeface="Gill Sans MT"/>
                <a:cs typeface="Gill Sans MT"/>
              </a:rPr>
              <a:t>v</a:t>
            </a:r>
            <a:r>
              <a:rPr sz="2800" b="1" u="heavy" spc="5" dirty="0">
                <a:latin typeface="Gill Sans MT"/>
                <a:cs typeface="Gill Sans MT"/>
              </a:rPr>
              <a:t>e</a:t>
            </a:r>
            <a:r>
              <a:rPr sz="2800" b="1" u="heavy" spc="30" dirty="0">
                <a:latin typeface="Gill Sans MT"/>
                <a:cs typeface="Gill Sans MT"/>
              </a:rPr>
              <a:t>r</a:t>
            </a:r>
            <a:r>
              <a:rPr sz="2800" b="1" u="heavy" spc="-15" dirty="0">
                <a:latin typeface="Gill Sans MT"/>
                <a:cs typeface="Gill Sans MT"/>
              </a:rPr>
              <a:t>t</a:t>
            </a:r>
            <a:r>
              <a:rPr sz="2800" b="1" u="heavy" dirty="0">
                <a:latin typeface="Gill Sans MT"/>
                <a:cs typeface="Gill Sans MT"/>
              </a:rPr>
              <a:t>y</a:t>
            </a:r>
            <a:r>
              <a:rPr sz="2800" b="1" u="heavy" spc="-20" dirty="0">
                <a:latin typeface="Gill Sans MT"/>
                <a:cs typeface="Gill Sans MT"/>
              </a:rPr>
              <a:t> </a:t>
            </a:r>
            <a:r>
              <a:rPr sz="2800" b="1" u="heavy" spc="-5" dirty="0">
                <a:latin typeface="Gill Sans MT"/>
                <a:cs typeface="Gill Sans MT"/>
              </a:rPr>
              <a:t>Lines</a:t>
            </a:r>
            <a:endParaRPr sz="2800">
              <a:latin typeface="Gill Sans MT"/>
              <a:cs typeface="Gill Sans MT"/>
            </a:endParaRPr>
          </a:p>
          <a:p>
            <a:pPr marL="271780" marR="5080" indent="-259079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71780" algn="l"/>
                <a:tab pos="1350645" algn="l"/>
                <a:tab pos="1713230" algn="l"/>
                <a:tab pos="2692400" algn="l"/>
                <a:tab pos="2850515" algn="l"/>
                <a:tab pos="3210560" algn="l"/>
                <a:tab pos="4179570" algn="l"/>
                <a:tab pos="4463415" algn="l"/>
              </a:tabLst>
            </a:pPr>
            <a:r>
              <a:rPr sz="2800" dirty="0">
                <a:latin typeface="Gill Sans MT"/>
                <a:cs typeface="Gill Sans MT"/>
              </a:rPr>
              <a:t>V</a:t>
            </a:r>
            <a:r>
              <a:rPr sz="2800" spc="10" dirty="0">
                <a:latin typeface="Gill Sans MT"/>
                <a:cs typeface="Gill Sans MT"/>
              </a:rPr>
              <a:t>i</a:t>
            </a:r>
            <a:r>
              <a:rPr sz="2800" spc="-55" dirty="0">
                <a:latin typeface="Gill Sans MT"/>
                <a:cs typeface="Gill Sans MT"/>
              </a:rPr>
              <a:t>e</a:t>
            </a:r>
            <a:r>
              <a:rPr sz="2800" spc="-30" dirty="0">
                <a:latin typeface="Gill Sans MT"/>
                <a:cs typeface="Gill Sans MT"/>
              </a:rPr>
              <a:t>w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Gill Sans MT"/>
                <a:cs typeface="Gill Sans MT"/>
              </a:rPr>
              <a:t>po</a:t>
            </a:r>
            <a:r>
              <a:rPr sz="2800" spc="-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Gill Sans MT"/>
                <a:cs typeface="Gill Sans MT"/>
              </a:rPr>
              <a:t>s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cia</a:t>
            </a:r>
            <a:r>
              <a:rPr sz="2800" spc="-15" dirty="0">
                <a:latin typeface="Gill Sans MT"/>
                <a:cs typeface="Gill Sans MT"/>
              </a:rPr>
              <a:t>l</a:t>
            </a:r>
            <a:r>
              <a:rPr sz="2800" spc="-20" dirty="0">
                <a:latin typeface="Gill Sans MT"/>
                <a:cs typeface="Gill Sans MT"/>
              </a:rPr>
              <a:t>l</a:t>
            </a:r>
            <a:r>
              <a:rPr sz="2800" dirty="0">
                <a:latin typeface="Gill Sans MT"/>
                <a:cs typeface="Gill Sans MT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def</a:t>
            </a:r>
            <a:r>
              <a:rPr sz="2800" spc="-20" dirty="0">
                <a:latin typeface="Gill Sans MT"/>
                <a:cs typeface="Gill Sans MT"/>
              </a:rPr>
              <a:t>i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spc="-30" dirty="0">
                <a:latin typeface="Gill Sans MT"/>
                <a:cs typeface="Gill Sans MT"/>
              </a:rPr>
              <a:t>e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co</a:t>
            </a:r>
            <a:r>
              <a:rPr sz="2800" spc="10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-3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x</a:t>
            </a:r>
            <a:r>
              <a:rPr sz="2800" dirty="0">
                <a:latin typeface="Gill Sans MT"/>
                <a:cs typeface="Gill Sans MT"/>
              </a:rPr>
              <a:t>t,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Gill Sans MT"/>
                <a:cs typeface="Gill Sans MT"/>
              </a:rPr>
              <a:t>h</a:t>
            </a:r>
            <a:r>
              <a:rPr sz="2800" spc="-3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ce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spc="-3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l</a:t>
            </a:r>
            <a:r>
              <a:rPr sz="2800" spc="-25" dirty="0">
                <a:latin typeface="Gill Sans MT"/>
                <a:cs typeface="Gill Sans MT"/>
              </a:rPr>
              <a:t>a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spc="-55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Gill Sans MT"/>
                <a:cs typeface="Gill Sans MT"/>
              </a:rPr>
              <a:t>p</a:t>
            </a:r>
            <a:r>
              <a:rPr sz="2800" spc="-40" dirty="0">
                <a:latin typeface="Gill Sans MT"/>
                <a:cs typeface="Gill Sans MT"/>
              </a:rPr>
              <a:t>o</a:t>
            </a:r>
            <a:r>
              <a:rPr sz="2800" spc="-55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4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in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qu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-204" dirty="0">
                <a:latin typeface="Gill Sans MT"/>
                <a:cs typeface="Gill Sans MT"/>
              </a:rPr>
              <a:t>y</a:t>
            </a:r>
            <a:r>
              <a:rPr sz="2800" dirty="0">
                <a:latin typeface="Gill Sans MT"/>
                <a:cs typeface="Gill Sans MT"/>
              </a:rPr>
              <a:t>.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6960" y="2338463"/>
            <a:ext cx="2451100" cy="80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>
              <a:lnSpc>
                <a:spcPct val="100000"/>
              </a:lnSpc>
              <a:tabLst>
                <a:tab pos="911860" algn="l"/>
              </a:tabLst>
            </a:pP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-1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-2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spc="-3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-2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t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tabLst>
                <a:tab pos="509270" algn="l"/>
                <a:tab pos="945515" algn="l"/>
              </a:tabLst>
            </a:pPr>
            <a:r>
              <a:rPr sz="2800" spc="-20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mea</a:t>
            </a:r>
            <a:r>
              <a:rPr sz="2800" spc="-30" dirty="0">
                <a:latin typeface="Gill Sans MT"/>
                <a:cs typeface="Gill Sans MT"/>
              </a:rPr>
              <a:t>s</a:t>
            </a:r>
            <a:r>
              <a:rPr sz="2800" spc="5" dirty="0">
                <a:latin typeface="Gill Sans MT"/>
                <a:cs typeface="Gill Sans MT"/>
              </a:rPr>
              <a:t>u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82408" y="2338463"/>
            <a:ext cx="1423670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5950" algn="l"/>
              </a:tabLst>
            </a:pP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Gill Sans MT"/>
                <a:cs typeface="Gill Sans MT"/>
              </a:rPr>
              <a:t>s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spc="-35" dirty="0">
                <a:latin typeface="Gill Sans MT"/>
                <a:cs typeface="Gill Sans MT"/>
              </a:rPr>
              <a:t>c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al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6865" y="2765690"/>
            <a:ext cx="164782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2295" algn="l"/>
              </a:tabLst>
            </a:pPr>
            <a:r>
              <a:rPr sz="2800" spc="10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Gill Sans MT"/>
                <a:cs typeface="Gill Sans MT"/>
              </a:rPr>
              <a:t>i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c</a:t>
            </a:r>
            <a:r>
              <a:rPr sz="2800" spc="-20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me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770" y="4653284"/>
            <a:ext cx="9645650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>
              <a:lnSpc>
                <a:spcPct val="100000"/>
              </a:lnSpc>
            </a:pPr>
            <a:r>
              <a:rPr sz="2800" dirty="0">
                <a:latin typeface="Gill Sans MT"/>
                <a:cs typeface="Gill Sans MT"/>
              </a:rPr>
              <a:t>med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an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in</a:t>
            </a:r>
            <a:r>
              <a:rPr sz="2800" dirty="0">
                <a:latin typeface="Gill Sans MT"/>
                <a:cs typeface="Gill Sans MT"/>
              </a:rPr>
              <a:t>come</a:t>
            </a:r>
          </a:p>
          <a:p>
            <a:pPr marL="271780" indent="-259079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71780" algn="l"/>
                <a:tab pos="1274445" algn="l"/>
                <a:tab pos="1865630" algn="l"/>
                <a:tab pos="2990850" algn="l"/>
                <a:tab pos="3930015" algn="l"/>
                <a:tab pos="6457315" algn="l"/>
                <a:tab pos="7957820" algn="l"/>
              </a:tabLst>
            </a:pPr>
            <a:r>
              <a:rPr sz="2800" dirty="0">
                <a:latin typeface="Gill Sans MT"/>
                <a:cs typeface="Gill Sans MT"/>
              </a:rPr>
              <a:t>The</a:t>
            </a:r>
            <a:r>
              <a:rPr sz="2800" spc="-6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-55" dirty="0">
                <a:latin typeface="Gill Sans MT"/>
                <a:cs typeface="Gill Sans MT"/>
              </a:rPr>
              <a:t>ev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-10" dirty="0">
                <a:latin typeface="Gill Sans MT"/>
                <a:cs typeface="Gill Sans MT"/>
              </a:rPr>
              <a:t>r</a:t>
            </a:r>
            <a:r>
              <a:rPr sz="2800" spc="-25" dirty="0">
                <a:latin typeface="Gill Sans MT"/>
                <a:cs typeface="Gill Sans MT"/>
              </a:rPr>
              <a:t>a</a:t>
            </a:r>
            <a:r>
              <a:rPr sz="2800" dirty="0">
                <a:latin typeface="Gill Sans MT"/>
                <a:cs typeface="Gill Sans MT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spc="-25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h</a:t>
            </a:r>
            <a:r>
              <a:rPr sz="2800" dirty="0">
                <a:latin typeface="Gill Sans MT"/>
                <a:cs typeface="Gill Sans MT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10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f</a:t>
            </a:r>
            <a:r>
              <a:rPr sz="2800" spc="-40" dirty="0">
                <a:latin typeface="Gill Sans MT"/>
                <a:cs typeface="Gill Sans MT"/>
              </a:rPr>
              <a:t>f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-8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spc="10" dirty="0">
                <a:latin typeface="Gill Sans MT"/>
                <a:cs typeface="Gill Sans MT"/>
              </a:rPr>
              <a:t>n</a:t>
            </a:r>
            <a:r>
              <a:rPr sz="2800" spc="-30" dirty="0">
                <a:latin typeface="Gill Sans MT"/>
                <a:cs typeface="Gill Sans MT"/>
              </a:rPr>
              <a:t>c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me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Gill Sans MT"/>
                <a:cs typeface="Gill Sans MT"/>
              </a:rPr>
              <a:t>i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spc="-3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qu</a:t>
            </a:r>
            <a:r>
              <a:rPr sz="2800" spc="-25" dirty="0">
                <a:latin typeface="Gill Sans MT"/>
                <a:cs typeface="Gill Sans MT"/>
              </a:rPr>
              <a:t>a</a:t>
            </a:r>
            <a:r>
              <a:rPr sz="2800" spc="5" dirty="0">
                <a:latin typeface="Gill Sans MT"/>
                <a:cs typeface="Gill Sans MT"/>
              </a:rPr>
              <a:t>li</a:t>
            </a:r>
            <a:r>
              <a:rPr sz="2800" dirty="0">
                <a:latin typeface="Gill Sans MT"/>
                <a:cs typeface="Gill Sans MT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met</a:t>
            </a:r>
            <a:r>
              <a:rPr sz="2800" spc="-15" dirty="0">
                <a:latin typeface="Gill Sans MT"/>
                <a:cs typeface="Gill Sans MT"/>
              </a:rPr>
              <a:t>r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c</a:t>
            </a:r>
            <a:r>
              <a:rPr sz="2800" spc="-35" dirty="0">
                <a:latin typeface="Gill Sans MT"/>
                <a:cs typeface="Gill Sans MT"/>
              </a:rPr>
              <a:t>s</a:t>
            </a:r>
            <a:r>
              <a:rPr sz="2800" dirty="0">
                <a:latin typeface="Gill Sans MT"/>
                <a:cs typeface="Gill Sans MT"/>
              </a:rPr>
              <a:t>,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Gill Sans MT"/>
                <a:cs typeface="Gill Sans MT"/>
              </a:rPr>
              <a:t>f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r</a:t>
            </a:r>
          </a:p>
          <a:p>
            <a:pPr marL="271780">
              <a:lnSpc>
                <a:spcPct val="100000"/>
              </a:lnSpc>
            </a:pP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x</a:t>
            </a:r>
            <a:r>
              <a:rPr sz="2800" dirty="0">
                <a:latin typeface="Gill Sans MT"/>
                <a:cs typeface="Gill Sans MT"/>
              </a:rPr>
              <a:t>amp</a:t>
            </a:r>
            <a:r>
              <a:rPr sz="2800" spc="5" dirty="0">
                <a:latin typeface="Gill Sans MT"/>
                <a:cs typeface="Gill Sans MT"/>
              </a:rPr>
              <a:t>l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h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G</a:t>
            </a:r>
            <a:r>
              <a:rPr sz="2800" spc="10" dirty="0">
                <a:latin typeface="Gill Sans MT"/>
                <a:cs typeface="Gill Sans MT"/>
              </a:rPr>
              <a:t>i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i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coef</a:t>
            </a:r>
            <a:r>
              <a:rPr sz="2800" spc="-15" dirty="0">
                <a:latin typeface="Gill Sans MT"/>
                <a:cs typeface="Gill Sans MT"/>
              </a:rPr>
              <a:t>f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cie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t</a:t>
            </a:r>
          </a:p>
        </p:txBody>
      </p:sp>
      <p:sp>
        <p:nvSpPr>
          <p:cNvPr id="14" name="object 14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5205">
              <a:lnSpc>
                <a:spcPct val="100000"/>
              </a:lnSpc>
              <a:tabLst>
                <a:tab pos="9379585" algn="l"/>
              </a:tabLst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4656585" y="6623329"/>
            <a:ext cx="82994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01614" y="6636356"/>
            <a:ext cx="20256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Calibri"/>
                <a:cs typeface="Calibri"/>
              </a:rPr>
              <a:t>30</a:t>
            </a:r>
            <a:endParaRPr sz="135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37542" y="3745566"/>
          <a:ext cx="9690761" cy="8950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5747"/>
                <a:gridCol w="1285865"/>
                <a:gridCol w="612869"/>
                <a:gridCol w="2789278"/>
                <a:gridCol w="1811439"/>
                <a:gridCol w="425563"/>
              </a:tblGrid>
              <a:tr h="458274">
                <a:tc>
                  <a:txBody>
                    <a:bodyPr/>
                    <a:lstStyle/>
                    <a:p>
                      <a:pPr marL="294005" indent="-259079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94005" algn="l"/>
                          <a:tab pos="1577340" algn="l"/>
                        </a:tabLst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Us</a:t>
                      </a:r>
                      <a:r>
                        <a:rPr sz="2800" spc="1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2800" spc="-2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28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2800" spc="-24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spc="-6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el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2800" spc="-2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2800" spc="-55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2800" spc="-15" dirty="0">
                          <a:latin typeface="Gill Sans MT"/>
                          <a:cs typeface="Gill Sans MT"/>
                        </a:rPr>
                        <a:t>po</a:t>
                      </a:r>
                      <a:r>
                        <a:rPr sz="2800" spc="-8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2800" spc="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ty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2800" spc="10" dirty="0">
                          <a:latin typeface="Gill Sans MT"/>
                          <a:cs typeface="Gill Sans MT"/>
                        </a:rPr>
                        <a:t>is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tabLst>
                          <a:tab pos="1650364" algn="l"/>
                          <a:tab pos="2181225" algn="l"/>
                        </a:tabLst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mea</a:t>
                      </a:r>
                      <a:r>
                        <a:rPr sz="2800" spc="-3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2800" spc="-6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800" spc="-3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spc="-2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spc="-2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2800" spc="-8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centa</a:t>
                      </a:r>
                      <a:r>
                        <a:rPr sz="2800" spc="-20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2800" spc="-15" dirty="0">
                          <a:latin typeface="Gill Sans MT"/>
                          <a:cs typeface="Gill Sans MT"/>
                        </a:rPr>
                        <a:t>of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436744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tabLst>
                          <a:tab pos="2034539" algn="l"/>
                        </a:tabLst>
                      </a:pPr>
                      <a:r>
                        <a:rPr sz="2800" spc="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2800" spc="-1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2800" spc="-1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at</a:t>
                      </a:r>
                      <a:r>
                        <a:rPr sz="2800" spc="-20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spc="-30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th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2800" spc="-20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2800" spc="-3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me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ess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tabLst>
                          <a:tab pos="1022350" algn="l"/>
                          <a:tab pos="2007235" algn="l"/>
                        </a:tabLst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2800" spc="-2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so</a:t>
                      </a:r>
                      <a:r>
                        <a:rPr sz="2800" spc="-3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2800" spc="-2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2800" spc="-65" dirty="0">
                          <a:latin typeface="Gill Sans MT"/>
                          <a:cs typeface="Gill Sans MT"/>
                        </a:rPr>
                        <a:t>x</a:t>
                      </a:r>
                      <a:r>
                        <a:rPr sz="2800" spc="-3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d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2800" spc="-8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800" spc="-1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po</a:t>
                      </a:r>
                      <a:r>
                        <a:rPr sz="2800" spc="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2800" spc="-1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n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Gill Sans MT"/>
                          <a:cs typeface="Gill Sans MT"/>
                        </a:rPr>
                        <a:t>of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solidFill>
            <a:srgbClr val="912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225" y="406632"/>
            <a:ext cx="3665854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30" dirty="0">
                <a:latin typeface="Corbel"/>
                <a:cs typeface="Corbel"/>
              </a:rPr>
              <a:t>COUR</a:t>
            </a:r>
            <a:r>
              <a:rPr sz="3100" b="1" spc="-35" dirty="0">
                <a:latin typeface="Corbel"/>
                <a:cs typeface="Corbel"/>
              </a:rPr>
              <a:t>S</a:t>
            </a:r>
            <a:r>
              <a:rPr sz="3100" b="1" spc="-20" dirty="0">
                <a:latin typeface="Corbel"/>
                <a:cs typeface="Corbel"/>
              </a:rPr>
              <a:t>E</a:t>
            </a:r>
            <a:r>
              <a:rPr sz="3100" b="1" spc="-215" dirty="0">
                <a:latin typeface="Times New Roman"/>
                <a:cs typeface="Times New Roman"/>
              </a:rPr>
              <a:t> </a:t>
            </a:r>
            <a:r>
              <a:rPr sz="3100" b="1" spc="-20" dirty="0">
                <a:latin typeface="Corbel"/>
                <a:cs typeface="Corbel"/>
              </a:rPr>
              <a:t>OUTLINE….</a:t>
            </a:r>
            <a:endParaRPr sz="31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218" y="985793"/>
            <a:ext cx="9570720" cy="5463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Gill Sans MT"/>
              <a:buAutoNum type="romanUcPeriod" startAt="3"/>
              <a:tabLst>
                <a:tab pos="531495" algn="l"/>
              </a:tabLst>
            </a:pPr>
            <a:r>
              <a:rPr sz="2800" b="1" dirty="0">
                <a:latin typeface="Gill Sans MT"/>
                <a:cs typeface="Gill Sans MT"/>
              </a:rPr>
              <a:t>INTR</a:t>
            </a:r>
            <a:r>
              <a:rPr sz="2800" b="1" spc="-20" dirty="0">
                <a:latin typeface="Gill Sans MT"/>
                <a:cs typeface="Gill Sans MT"/>
              </a:rPr>
              <a:t>A</a:t>
            </a:r>
            <a:r>
              <a:rPr sz="2800" b="1" spc="-15" dirty="0">
                <a:latin typeface="Gill Sans MT"/>
                <a:cs typeface="Gill Sans MT"/>
              </a:rPr>
              <a:t>HO</a:t>
            </a:r>
            <a:r>
              <a:rPr sz="2800" b="1" spc="-10" dirty="0">
                <a:latin typeface="Gill Sans MT"/>
                <a:cs typeface="Gill Sans MT"/>
              </a:rPr>
              <a:t>U</a:t>
            </a:r>
            <a:r>
              <a:rPr sz="2800" b="1" dirty="0">
                <a:latin typeface="Gill Sans MT"/>
                <a:cs typeface="Gill Sans MT"/>
              </a:rPr>
              <a:t>SE</a:t>
            </a:r>
            <a:r>
              <a:rPr sz="2800" b="1" spc="-15" dirty="0">
                <a:latin typeface="Gill Sans MT"/>
                <a:cs typeface="Gill Sans MT"/>
              </a:rPr>
              <a:t>HO</a:t>
            </a:r>
            <a:r>
              <a:rPr sz="2800" b="1" spc="-5" dirty="0">
                <a:latin typeface="Gill Sans MT"/>
                <a:cs typeface="Gill Sans MT"/>
              </a:rPr>
              <a:t>L</a:t>
            </a:r>
            <a:r>
              <a:rPr sz="2800" b="1" dirty="0">
                <a:latin typeface="Gill Sans MT"/>
                <a:cs typeface="Gill Sans MT"/>
              </a:rPr>
              <a:t>D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R</a:t>
            </a:r>
            <a:r>
              <a:rPr sz="2800" b="1" spc="-15" dirty="0">
                <a:latin typeface="Gill Sans MT"/>
                <a:cs typeface="Gill Sans MT"/>
              </a:rPr>
              <a:t>E</a:t>
            </a:r>
            <a:r>
              <a:rPr sz="2800" b="1" spc="5" dirty="0">
                <a:latin typeface="Gill Sans MT"/>
                <a:cs typeface="Gill Sans MT"/>
              </a:rPr>
              <a:t>S</a:t>
            </a:r>
            <a:r>
              <a:rPr sz="2800" b="1" spc="-10" dirty="0">
                <a:latin typeface="Gill Sans MT"/>
                <a:cs typeface="Gill Sans MT"/>
              </a:rPr>
              <a:t>O</a:t>
            </a:r>
            <a:r>
              <a:rPr sz="2800" b="1" spc="-5" dirty="0">
                <a:latin typeface="Gill Sans MT"/>
                <a:cs typeface="Gill Sans MT"/>
              </a:rPr>
              <a:t>U</a:t>
            </a:r>
            <a:r>
              <a:rPr sz="2800" b="1" spc="-15" dirty="0">
                <a:latin typeface="Gill Sans MT"/>
                <a:cs typeface="Gill Sans MT"/>
              </a:rPr>
              <a:t>R</a:t>
            </a:r>
            <a:r>
              <a:rPr sz="2800" b="1" dirty="0">
                <a:latin typeface="Gill Sans MT"/>
                <a:cs typeface="Gill Sans MT"/>
              </a:rPr>
              <a:t>CE</a:t>
            </a:r>
            <a:r>
              <a:rPr sz="2800" b="1" spc="-24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Gill Sans MT"/>
                <a:cs typeface="Gill Sans MT"/>
              </a:rPr>
              <a:t>A</a:t>
            </a:r>
            <a:r>
              <a:rPr sz="2800" b="1" spc="-5" dirty="0">
                <a:latin typeface="Gill Sans MT"/>
                <a:cs typeface="Gill Sans MT"/>
              </a:rPr>
              <a:t>LLO</a:t>
            </a:r>
            <a:r>
              <a:rPr sz="2800" b="1" spc="-10" dirty="0">
                <a:latin typeface="Gill Sans MT"/>
                <a:cs typeface="Gill Sans MT"/>
              </a:rPr>
              <a:t>C</a:t>
            </a:r>
            <a:r>
              <a:rPr sz="2800" b="1" spc="-345" dirty="0">
                <a:latin typeface="Gill Sans MT"/>
                <a:cs typeface="Gill Sans MT"/>
              </a:rPr>
              <a:t>A</a:t>
            </a:r>
            <a:r>
              <a:rPr sz="2800" b="1" spc="-5" dirty="0">
                <a:latin typeface="Gill Sans MT"/>
                <a:cs typeface="Gill Sans MT"/>
              </a:rPr>
              <a:t>TI</a:t>
            </a:r>
            <a:r>
              <a:rPr sz="2800" b="1" spc="-10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N</a:t>
            </a:r>
            <a:endParaRPr sz="2800" dirty="0">
              <a:latin typeface="Gill Sans MT"/>
              <a:cs typeface="Gill Sans MT"/>
            </a:endParaRPr>
          </a:p>
          <a:p>
            <a:pPr marL="534036" lvl="1">
              <a:lnSpc>
                <a:spcPct val="100000"/>
              </a:lnSpc>
              <a:tabLst>
                <a:tab pos="793750" algn="l"/>
              </a:tabLst>
            </a:pPr>
            <a:endParaRPr lang="en-US" sz="2800" dirty="0" smtClean="0">
              <a:latin typeface="Gill Sans MT"/>
              <a:cs typeface="Gill Sans MT"/>
            </a:endParaRPr>
          </a:p>
          <a:p>
            <a:pPr marL="527685" indent="-514984" fontAlgn="auto">
              <a:spcBef>
                <a:spcPts val="0"/>
              </a:spcBef>
              <a:spcAft>
                <a:spcPts val="0"/>
              </a:spcAft>
              <a:buFont typeface="Gill Sans MT"/>
              <a:buAutoNum type="arabicPeriod"/>
              <a:tabLst>
                <a:tab pos="528320" algn="l"/>
              </a:tabLst>
              <a:defRPr/>
            </a:pPr>
            <a:r>
              <a:rPr lang="en-US" sz="2800" dirty="0" err="1">
                <a:latin typeface="Gill Sans MT"/>
                <a:cs typeface="Gill Sans MT"/>
              </a:rPr>
              <a:t>Intrah</a:t>
            </a:r>
            <a:r>
              <a:rPr lang="en-US" sz="2800" spc="10" dirty="0" err="1">
                <a:latin typeface="Gill Sans MT"/>
                <a:cs typeface="Gill Sans MT"/>
              </a:rPr>
              <a:t>o</a:t>
            </a:r>
            <a:r>
              <a:rPr lang="en-US" sz="2800" spc="5" dirty="0" err="1">
                <a:latin typeface="Gill Sans MT"/>
                <a:cs typeface="Gill Sans MT"/>
              </a:rPr>
              <a:t>u</a:t>
            </a:r>
            <a:r>
              <a:rPr lang="en-US" sz="2800" dirty="0" err="1">
                <a:latin typeface="Gill Sans MT"/>
                <a:cs typeface="Gill Sans MT"/>
              </a:rPr>
              <a:t>seh</a:t>
            </a:r>
            <a:r>
              <a:rPr lang="en-US" sz="2800" spc="10" dirty="0" err="1">
                <a:latin typeface="Gill Sans MT"/>
                <a:cs typeface="Gill Sans MT"/>
              </a:rPr>
              <a:t>o</a:t>
            </a:r>
            <a:r>
              <a:rPr lang="en-US" sz="2800" spc="-20" dirty="0" err="1">
                <a:latin typeface="Gill Sans MT"/>
                <a:cs typeface="Gill Sans MT"/>
              </a:rPr>
              <a:t>l</a:t>
            </a:r>
            <a:r>
              <a:rPr lang="en-US" sz="2800" dirty="0" err="1">
                <a:latin typeface="Gill Sans MT"/>
                <a:cs typeface="Gill Sans MT"/>
              </a:rPr>
              <a:t>d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Res</a:t>
            </a:r>
            <a:r>
              <a:rPr lang="en-US" sz="2800" spc="5" dirty="0">
                <a:latin typeface="Gill Sans MT"/>
                <a:cs typeface="Gill Sans MT"/>
              </a:rPr>
              <a:t>ou</a:t>
            </a:r>
            <a:r>
              <a:rPr lang="en-US" sz="2800" spc="-85" dirty="0">
                <a:latin typeface="Gill Sans MT"/>
                <a:cs typeface="Gill Sans MT"/>
              </a:rPr>
              <a:t>r</a:t>
            </a:r>
            <a:r>
              <a:rPr lang="en-US" sz="2800" dirty="0">
                <a:latin typeface="Gill Sans MT"/>
                <a:cs typeface="Gill Sans MT"/>
              </a:rPr>
              <a:t>ce</a:t>
            </a:r>
            <a:r>
              <a:rPr lang="en-US" sz="2800" spc="-27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Al</a:t>
            </a:r>
            <a:r>
              <a:rPr lang="en-US" sz="2800" spc="5" dirty="0">
                <a:latin typeface="Gill Sans MT"/>
                <a:cs typeface="Gill Sans MT"/>
              </a:rPr>
              <a:t>lo</a:t>
            </a:r>
            <a:r>
              <a:rPr lang="en-US" sz="2800" dirty="0">
                <a:latin typeface="Gill Sans MT"/>
                <a:cs typeface="Gill Sans MT"/>
              </a:rPr>
              <a:t>cati</a:t>
            </a:r>
            <a:r>
              <a:rPr lang="en-US" sz="2800" spc="5" dirty="0">
                <a:latin typeface="Gill Sans MT"/>
                <a:cs typeface="Gill Sans MT"/>
              </a:rPr>
              <a:t>o</a:t>
            </a:r>
            <a:r>
              <a:rPr lang="en-US" sz="2800" dirty="0">
                <a:latin typeface="Gill Sans MT"/>
                <a:cs typeface="Gill Sans MT"/>
              </a:rPr>
              <a:t>n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I</a:t>
            </a:r>
            <a:r>
              <a:rPr lang="en-US" sz="2800" spc="-10" dirty="0">
                <a:latin typeface="Gill Sans MT"/>
                <a:cs typeface="Gill Sans MT"/>
              </a:rPr>
              <a:t>s</a:t>
            </a:r>
            <a:r>
              <a:rPr lang="en-US" sz="2800" dirty="0">
                <a:latin typeface="Gill Sans MT"/>
                <a:cs typeface="Gill Sans MT"/>
              </a:rPr>
              <a:t>s</a:t>
            </a:r>
            <a:r>
              <a:rPr lang="en-US" sz="2800" spc="5" dirty="0">
                <a:latin typeface="Gill Sans MT"/>
                <a:cs typeface="Gill Sans MT"/>
              </a:rPr>
              <a:t>u</a:t>
            </a:r>
            <a:r>
              <a:rPr lang="en-US" sz="2800" dirty="0">
                <a:latin typeface="Gill Sans MT"/>
                <a:cs typeface="Gill Sans MT"/>
              </a:rPr>
              <a:t>es-</a:t>
            </a:r>
            <a:r>
              <a:rPr lang="en-US" sz="2800" spc="-24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Gill Sans MT"/>
                <a:cs typeface="Gill Sans MT"/>
              </a:rPr>
              <a:t>A</a:t>
            </a:r>
            <a:r>
              <a:rPr lang="en-US" sz="2800" dirty="0">
                <a:latin typeface="Gill Sans MT"/>
                <a:cs typeface="Gill Sans MT"/>
              </a:rPr>
              <a:t>n</a:t>
            </a:r>
            <a:r>
              <a:rPr lang="en-US" sz="2800" spc="5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Int</a:t>
            </a:r>
            <a:r>
              <a:rPr lang="en-US" sz="2800" spc="-80" dirty="0">
                <a:latin typeface="Gill Sans MT"/>
                <a:cs typeface="Gill Sans MT"/>
              </a:rPr>
              <a:t>r</a:t>
            </a:r>
            <a:r>
              <a:rPr lang="en-US" sz="2800" spc="5" dirty="0">
                <a:latin typeface="Gill Sans MT"/>
                <a:cs typeface="Gill Sans MT"/>
              </a:rPr>
              <a:t>o</a:t>
            </a:r>
            <a:r>
              <a:rPr lang="en-US" sz="2800" dirty="0">
                <a:latin typeface="Gill Sans MT"/>
                <a:cs typeface="Gill Sans MT"/>
              </a:rPr>
              <a:t>d</a:t>
            </a:r>
            <a:r>
              <a:rPr lang="en-US" sz="2800" spc="10" dirty="0">
                <a:latin typeface="Gill Sans MT"/>
                <a:cs typeface="Gill Sans MT"/>
              </a:rPr>
              <a:t>u</a:t>
            </a:r>
            <a:r>
              <a:rPr lang="en-US" sz="2800" dirty="0">
                <a:latin typeface="Gill Sans MT"/>
                <a:cs typeface="Gill Sans MT"/>
              </a:rPr>
              <a:t>cti</a:t>
            </a:r>
            <a:r>
              <a:rPr lang="en-US" sz="2800" spc="5" dirty="0">
                <a:latin typeface="Gill Sans MT"/>
                <a:cs typeface="Gill Sans MT"/>
              </a:rPr>
              <a:t>o</a:t>
            </a:r>
            <a:r>
              <a:rPr lang="en-US" sz="2800" dirty="0">
                <a:latin typeface="Gill Sans MT"/>
                <a:cs typeface="Gill Sans MT"/>
              </a:rPr>
              <a:t>n</a:t>
            </a:r>
          </a:p>
          <a:p>
            <a:pPr marL="527685" indent="-514984" fontAlgn="auto">
              <a:spcBef>
                <a:spcPts val="1490"/>
              </a:spcBef>
              <a:spcAft>
                <a:spcPts val="0"/>
              </a:spcAft>
              <a:buFont typeface="Gill Sans MT"/>
              <a:buAutoNum type="arabicPeriod"/>
              <a:tabLst>
                <a:tab pos="528320" algn="l"/>
              </a:tabLst>
              <a:defRPr/>
            </a:pPr>
            <a:r>
              <a:rPr lang="en-US" sz="2800" spc="-15" dirty="0">
                <a:latin typeface="Gill Sans MT"/>
                <a:cs typeface="Gill Sans MT"/>
              </a:rPr>
              <a:t>M</a:t>
            </a:r>
            <a:r>
              <a:rPr lang="en-US" sz="2800" spc="5" dirty="0">
                <a:latin typeface="Gill Sans MT"/>
                <a:cs typeface="Gill Sans MT"/>
              </a:rPr>
              <a:t>o</a:t>
            </a:r>
            <a:r>
              <a:rPr lang="en-US" sz="2800" dirty="0">
                <a:latin typeface="Gill Sans MT"/>
                <a:cs typeface="Gill Sans MT"/>
              </a:rPr>
              <a:t>de</a:t>
            </a:r>
            <a:r>
              <a:rPr lang="en-US" sz="2800" spc="10" dirty="0">
                <a:latin typeface="Gill Sans MT"/>
                <a:cs typeface="Gill Sans MT"/>
              </a:rPr>
              <a:t>l</a:t>
            </a:r>
            <a:r>
              <a:rPr lang="en-US" sz="2800" dirty="0">
                <a:latin typeface="Gill Sans MT"/>
                <a:cs typeface="Gill Sans MT"/>
              </a:rPr>
              <a:t>s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5" dirty="0">
                <a:latin typeface="Gill Sans MT"/>
                <a:cs typeface="Gill Sans MT"/>
              </a:rPr>
              <a:t>o</a:t>
            </a:r>
            <a:r>
              <a:rPr lang="en-US" sz="2800" dirty="0">
                <a:latin typeface="Gill Sans MT"/>
                <a:cs typeface="Gill Sans MT"/>
              </a:rPr>
              <a:t>f</a:t>
            </a:r>
            <a:r>
              <a:rPr lang="en-US" sz="2800" spc="60" dirty="0">
                <a:latin typeface="Times New Roman"/>
                <a:cs typeface="Times New Roman"/>
              </a:rPr>
              <a:t> </a:t>
            </a:r>
            <a:r>
              <a:rPr lang="en-US" sz="2800" spc="5" dirty="0" err="1">
                <a:latin typeface="Gill Sans MT"/>
                <a:cs typeface="Gill Sans MT"/>
              </a:rPr>
              <a:t>in</a:t>
            </a:r>
            <a:r>
              <a:rPr lang="en-US" sz="2800" dirty="0" err="1">
                <a:latin typeface="Gill Sans MT"/>
                <a:cs typeface="Gill Sans MT"/>
              </a:rPr>
              <a:t>t</a:t>
            </a:r>
            <a:r>
              <a:rPr lang="en-US" sz="2800" spc="-10" dirty="0" err="1">
                <a:latin typeface="Gill Sans MT"/>
                <a:cs typeface="Gill Sans MT"/>
              </a:rPr>
              <a:t>r</a:t>
            </a:r>
            <a:r>
              <a:rPr lang="en-US" sz="2800" dirty="0" err="1">
                <a:latin typeface="Gill Sans MT"/>
                <a:cs typeface="Gill Sans MT"/>
              </a:rPr>
              <a:t>a</a:t>
            </a:r>
            <a:r>
              <a:rPr lang="en-US" sz="2800" spc="5" dirty="0" err="1">
                <a:latin typeface="Gill Sans MT"/>
                <a:cs typeface="Gill Sans MT"/>
              </a:rPr>
              <a:t>hou</a:t>
            </a:r>
            <a:r>
              <a:rPr lang="en-US" sz="2800" dirty="0" err="1">
                <a:latin typeface="Gill Sans MT"/>
                <a:cs typeface="Gill Sans MT"/>
              </a:rPr>
              <a:t>seh</a:t>
            </a:r>
            <a:r>
              <a:rPr lang="en-US" sz="2800" spc="-10" dirty="0" err="1">
                <a:latin typeface="Gill Sans MT"/>
                <a:cs typeface="Gill Sans MT"/>
              </a:rPr>
              <a:t>o</a:t>
            </a:r>
            <a:r>
              <a:rPr lang="en-US" sz="2800" spc="5" dirty="0" err="1">
                <a:latin typeface="Gill Sans MT"/>
                <a:cs typeface="Gill Sans MT"/>
              </a:rPr>
              <a:t>l</a:t>
            </a:r>
            <a:r>
              <a:rPr lang="en-US" sz="2800" dirty="0" err="1">
                <a:latin typeface="Gill Sans MT"/>
                <a:cs typeface="Gill Sans MT"/>
              </a:rPr>
              <a:t>d</a:t>
            </a:r>
            <a:r>
              <a:rPr lang="en-US" sz="2800" spc="20" dirty="0">
                <a:latin typeface="Times New Roman"/>
                <a:cs typeface="Times New Roman"/>
              </a:rPr>
              <a:t> </a:t>
            </a:r>
            <a:r>
              <a:rPr lang="en-US" sz="2800" spc="-60" dirty="0">
                <a:latin typeface="Gill Sans MT"/>
                <a:cs typeface="Gill Sans MT"/>
              </a:rPr>
              <a:t>r</a:t>
            </a:r>
            <a:r>
              <a:rPr lang="en-US" sz="2800" dirty="0">
                <a:latin typeface="Gill Sans MT"/>
                <a:cs typeface="Gill Sans MT"/>
              </a:rPr>
              <a:t>eso</a:t>
            </a:r>
            <a:r>
              <a:rPr lang="en-US" sz="2800" spc="10" dirty="0">
                <a:latin typeface="Gill Sans MT"/>
                <a:cs typeface="Gill Sans MT"/>
              </a:rPr>
              <a:t>u</a:t>
            </a:r>
            <a:r>
              <a:rPr lang="en-US" sz="2800" spc="-85" dirty="0">
                <a:latin typeface="Gill Sans MT"/>
                <a:cs typeface="Gill Sans MT"/>
              </a:rPr>
              <a:t>r</a:t>
            </a:r>
            <a:r>
              <a:rPr lang="en-US" sz="2800" dirty="0">
                <a:latin typeface="Gill Sans MT"/>
                <a:cs typeface="Gill Sans MT"/>
              </a:rPr>
              <a:t>ce</a:t>
            </a:r>
            <a:r>
              <a:rPr lang="en-US" sz="2800" spc="4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a</a:t>
            </a:r>
            <a:r>
              <a:rPr lang="en-US" sz="2800" spc="5" dirty="0">
                <a:latin typeface="Gill Sans MT"/>
                <a:cs typeface="Gill Sans MT"/>
              </a:rPr>
              <a:t>llo</a:t>
            </a:r>
            <a:r>
              <a:rPr lang="en-US" sz="2800" dirty="0">
                <a:latin typeface="Gill Sans MT"/>
                <a:cs typeface="Gill Sans MT"/>
              </a:rPr>
              <a:t>cati</a:t>
            </a:r>
            <a:r>
              <a:rPr lang="en-US" sz="2800" spc="5" dirty="0">
                <a:latin typeface="Gill Sans MT"/>
                <a:cs typeface="Gill Sans MT"/>
              </a:rPr>
              <a:t>o</a:t>
            </a:r>
            <a:r>
              <a:rPr lang="en-US" sz="2800" dirty="0">
                <a:latin typeface="Gill Sans MT"/>
                <a:cs typeface="Gill Sans MT"/>
              </a:rPr>
              <a:t>n</a:t>
            </a:r>
          </a:p>
          <a:p>
            <a:pPr marL="527685" indent="-514984" fontAlgn="auto">
              <a:spcBef>
                <a:spcPts val="1515"/>
              </a:spcBef>
              <a:spcAft>
                <a:spcPts val="0"/>
              </a:spcAft>
              <a:buFont typeface="Gill Sans MT"/>
              <a:buAutoNum type="arabicPeriod"/>
              <a:tabLst>
                <a:tab pos="528320" algn="l"/>
              </a:tabLst>
              <a:defRPr/>
            </a:pPr>
            <a:r>
              <a:rPr lang="en-US" sz="2800" spc="-5" dirty="0">
                <a:latin typeface="Gill Sans MT"/>
                <a:cs typeface="Gill Sans MT"/>
              </a:rPr>
              <a:t>Ge</a:t>
            </a:r>
            <a:r>
              <a:rPr lang="en-US" sz="2800" spc="10" dirty="0">
                <a:latin typeface="Gill Sans MT"/>
                <a:cs typeface="Gill Sans MT"/>
              </a:rPr>
              <a:t>n</a:t>
            </a:r>
            <a:r>
              <a:rPr lang="en-US" sz="2800" dirty="0">
                <a:latin typeface="Gill Sans MT"/>
                <a:cs typeface="Gill Sans MT"/>
              </a:rPr>
              <a:t>der</a:t>
            </a:r>
            <a:r>
              <a:rPr lang="en-US" sz="2800" spc="2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a</a:t>
            </a:r>
            <a:r>
              <a:rPr lang="en-US" sz="2800" spc="5" dirty="0">
                <a:latin typeface="Gill Sans MT"/>
                <a:cs typeface="Gill Sans MT"/>
              </a:rPr>
              <a:t>n</a:t>
            </a:r>
            <a:r>
              <a:rPr lang="en-US" sz="2800" dirty="0">
                <a:latin typeface="Gill Sans MT"/>
                <a:cs typeface="Gill Sans MT"/>
              </a:rPr>
              <a:t>d</a:t>
            </a:r>
            <a:r>
              <a:rPr lang="en-US" sz="2800" spc="55" dirty="0">
                <a:latin typeface="Times New Roman"/>
                <a:cs typeface="Times New Roman"/>
              </a:rPr>
              <a:t> </a:t>
            </a:r>
            <a:r>
              <a:rPr lang="en-US" sz="2800" spc="5" dirty="0" err="1">
                <a:latin typeface="Gill Sans MT"/>
                <a:cs typeface="Gill Sans MT"/>
              </a:rPr>
              <a:t>in</a:t>
            </a:r>
            <a:r>
              <a:rPr lang="en-US" sz="2800" dirty="0" err="1">
                <a:latin typeface="Gill Sans MT"/>
                <a:cs typeface="Gill Sans MT"/>
              </a:rPr>
              <a:t>t</a:t>
            </a:r>
            <a:r>
              <a:rPr lang="en-US" sz="2800" spc="-10" dirty="0" err="1">
                <a:latin typeface="Gill Sans MT"/>
                <a:cs typeface="Gill Sans MT"/>
              </a:rPr>
              <a:t>r</a:t>
            </a:r>
            <a:r>
              <a:rPr lang="en-US" sz="2800" dirty="0" err="1">
                <a:latin typeface="Gill Sans MT"/>
                <a:cs typeface="Gill Sans MT"/>
              </a:rPr>
              <a:t>a</a:t>
            </a:r>
            <a:r>
              <a:rPr lang="en-US" sz="2800" spc="5" dirty="0" err="1">
                <a:latin typeface="Gill Sans MT"/>
                <a:cs typeface="Gill Sans MT"/>
              </a:rPr>
              <a:t>hou</a:t>
            </a:r>
            <a:r>
              <a:rPr lang="en-US" sz="2800" dirty="0" err="1">
                <a:latin typeface="Gill Sans MT"/>
                <a:cs typeface="Gill Sans MT"/>
              </a:rPr>
              <a:t>seh</a:t>
            </a:r>
            <a:r>
              <a:rPr lang="en-US" sz="2800" spc="-10" dirty="0" err="1">
                <a:latin typeface="Gill Sans MT"/>
                <a:cs typeface="Gill Sans MT"/>
              </a:rPr>
              <a:t>o</a:t>
            </a:r>
            <a:r>
              <a:rPr lang="en-US" sz="2800" spc="5" dirty="0" err="1">
                <a:latin typeface="Gill Sans MT"/>
                <a:cs typeface="Gill Sans MT"/>
              </a:rPr>
              <a:t>l</a:t>
            </a:r>
            <a:r>
              <a:rPr lang="en-US" sz="2800" dirty="0" err="1">
                <a:latin typeface="Gill Sans MT"/>
                <a:cs typeface="Gill Sans MT"/>
              </a:rPr>
              <a:t>d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spc="-60" dirty="0">
                <a:latin typeface="Gill Sans MT"/>
                <a:cs typeface="Gill Sans MT"/>
              </a:rPr>
              <a:t>r</a:t>
            </a:r>
            <a:r>
              <a:rPr lang="en-US" sz="2800" dirty="0">
                <a:latin typeface="Gill Sans MT"/>
                <a:cs typeface="Gill Sans MT"/>
              </a:rPr>
              <a:t>eso</a:t>
            </a:r>
            <a:r>
              <a:rPr lang="en-US" sz="2800" spc="10" dirty="0">
                <a:latin typeface="Gill Sans MT"/>
                <a:cs typeface="Gill Sans MT"/>
              </a:rPr>
              <a:t>u</a:t>
            </a:r>
            <a:r>
              <a:rPr lang="en-US" sz="2800" spc="-85" dirty="0">
                <a:latin typeface="Gill Sans MT"/>
                <a:cs typeface="Gill Sans MT"/>
              </a:rPr>
              <a:t>r</a:t>
            </a:r>
            <a:r>
              <a:rPr lang="en-US" sz="2800" dirty="0">
                <a:latin typeface="Gill Sans MT"/>
                <a:cs typeface="Gill Sans MT"/>
              </a:rPr>
              <a:t>ce</a:t>
            </a:r>
            <a:r>
              <a:rPr lang="en-US" sz="2800" spc="4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Gill Sans MT"/>
                <a:cs typeface="Gill Sans MT"/>
              </a:rPr>
              <a:t>a</a:t>
            </a:r>
            <a:r>
              <a:rPr lang="en-US" sz="2800" spc="5" dirty="0" smtClean="0">
                <a:latin typeface="Gill Sans MT"/>
                <a:cs typeface="Gill Sans MT"/>
              </a:rPr>
              <a:t>llo</a:t>
            </a:r>
            <a:r>
              <a:rPr lang="en-US" sz="2800" dirty="0" smtClean="0">
                <a:latin typeface="Gill Sans MT"/>
                <a:cs typeface="Gill Sans MT"/>
              </a:rPr>
              <a:t>cati</a:t>
            </a:r>
            <a:r>
              <a:rPr lang="en-US" sz="2800" spc="5" dirty="0" smtClean="0">
                <a:latin typeface="Gill Sans MT"/>
                <a:cs typeface="Gill Sans MT"/>
              </a:rPr>
              <a:t>o</a:t>
            </a:r>
            <a:r>
              <a:rPr lang="en-US" sz="2800" dirty="0" smtClean="0">
                <a:latin typeface="Gill Sans MT"/>
                <a:cs typeface="Gill Sans MT"/>
              </a:rPr>
              <a:t>n</a:t>
            </a:r>
            <a:endParaRPr sz="2800" dirty="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1490"/>
              </a:spcBef>
              <a:buFont typeface="Gill Sans MT"/>
              <a:buAutoNum type="romanUcPeriod" startAt="3"/>
              <a:tabLst>
                <a:tab pos="687070" algn="l"/>
                <a:tab pos="1859914" algn="l"/>
                <a:tab pos="4036695" algn="l"/>
                <a:tab pos="6055360" algn="l"/>
                <a:tab pos="8695690" algn="l"/>
              </a:tabLst>
            </a:pPr>
            <a:r>
              <a:rPr sz="2800" b="1" spc="-5" dirty="0">
                <a:latin typeface="Gill Sans MT"/>
                <a:cs typeface="Gill Sans MT"/>
              </a:rPr>
              <a:t>LI</a:t>
            </a:r>
            <a:r>
              <a:rPr sz="2800" b="1" spc="-20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Gill Sans MT"/>
                <a:cs typeface="Gill Sans MT"/>
              </a:rPr>
              <a:t>K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Gill Sans MT"/>
                <a:cs typeface="Gill Sans MT"/>
              </a:rPr>
              <a:t>BE</a:t>
            </a:r>
            <a:r>
              <a:rPr sz="2800" b="1" spc="-35" dirty="0">
                <a:latin typeface="Gill Sans MT"/>
                <a:cs typeface="Gill Sans MT"/>
              </a:rPr>
              <a:t>T</a:t>
            </a:r>
            <a:r>
              <a:rPr sz="2800" b="1" spc="-15" dirty="0">
                <a:latin typeface="Gill Sans MT"/>
                <a:cs typeface="Gill Sans MT"/>
              </a:rPr>
              <a:t>W</a:t>
            </a:r>
            <a:r>
              <a:rPr sz="2800" b="1" spc="-10" dirty="0">
                <a:latin typeface="Gill Sans MT"/>
                <a:cs typeface="Gill Sans MT"/>
              </a:rPr>
              <a:t>EE</a:t>
            </a:r>
            <a:r>
              <a:rPr sz="2800" b="1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200" dirty="0">
                <a:latin typeface="Gill Sans MT"/>
                <a:cs typeface="Gill Sans MT"/>
              </a:rPr>
              <a:t>O</a:t>
            </a:r>
            <a:r>
              <a:rPr sz="2800" b="1" spc="-5" dirty="0">
                <a:latin typeface="Gill Sans MT"/>
                <a:cs typeface="Gill Sans MT"/>
              </a:rPr>
              <a:t>V</a:t>
            </a:r>
            <a:r>
              <a:rPr sz="2800" b="1" spc="-15" dirty="0">
                <a:latin typeface="Gill Sans MT"/>
                <a:cs typeface="Gill Sans MT"/>
              </a:rPr>
              <a:t>E</a:t>
            </a:r>
            <a:r>
              <a:rPr sz="2800" b="1" spc="-175" dirty="0">
                <a:latin typeface="Gill Sans MT"/>
                <a:cs typeface="Gill Sans MT"/>
              </a:rPr>
              <a:t>R</a:t>
            </a:r>
            <a:r>
              <a:rPr sz="2800" b="1" spc="-5" dirty="0">
                <a:latin typeface="Gill Sans MT"/>
                <a:cs typeface="Gill Sans MT"/>
              </a:rPr>
              <a:t>T</a:t>
            </a:r>
            <a:r>
              <a:rPr sz="2800" b="1" spc="-409" dirty="0">
                <a:latin typeface="Gill Sans MT"/>
                <a:cs typeface="Gill Sans MT"/>
              </a:rPr>
              <a:t>Y</a:t>
            </a:r>
            <a:r>
              <a:rPr sz="2800" b="1" dirty="0">
                <a:latin typeface="Gill Sans MT"/>
                <a:cs typeface="Gill Sans MT"/>
              </a:rPr>
              <a:t>,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dirty="0">
                <a:latin typeface="Gill Sans MT"/>
                <a:cs typeface="Gill Sans MT"/>
              </a:rPr>
              <a:t>INE</a:t>
            </a:r>
            <a:r>
              <a:rPr sz="2800" b="1" spc="-20" dirty="0">
                <a:latin typeface="Gill Sans MT"/>
                <a:cs typeface="Gill Sans MT"/>
              </a:rPr>
              <a:t>Q</a:t>
            </a:r>
            <a:r>
              <a:rPr sz="2800" b="1" spc="-130" dirty="0">
                <a:latin typeface="Gill Sans MT"/>
                <a:cs typeface="Gill Sans MT"/>
              </a:rPr>
              <a:t>U</a:t>
            </a:r>
            <a:r>
              <a:rPr sz="2800" b="1" spc="-15" dirty="0">
                <a:latin typeface="Gill Sans MT"/>
                <a:cs typeface="Gill Sans MT"/>
              </a:rPr>
              <a:t>A</a:t>
            </a:r>
            <a:r>
              <a:rPr sz="2800" b="1" spc="-5" dirty="0">
                <a:latin typeface="Gill Sans MT"/>
                <a:cs typeface="Gill Sans MT"/>
              </a:rPr>
              <a:t>LIT</a:t>
            </a:r>
            <a:r>
              <a:rPr sz="2800" b="1" dirty="0">
                <a:latin typeface="Gill Sans MT"/>
                <a:cs typeface="Gill Sans MT"/>
              </a:rPr>
              <a:t>Y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35" dirty="0">
                <a:latin typeface="Gill Sans MT"/>
                <a:cs typeface="Gill Sans MT"/>
              </a:rPr>
              <a:t>A</a:t>
            </a:r>
            <a:r>
              <a:rPr sz="2800" b="1" spc="-5" dirty="0">
                <a:latin typeface="Gill Sans MT"/>
                <a:cs typeface="Gill Sans MT"/>
              </a:rPr>
              <a:t>ND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G</a:t>
            </a:r>
            <a:r>
              <a:rPr sz="2800" b="1" spc="-55" dirty="0">
                <a:latin typeface="Gill Sans MT"/>
                <a:cs typeface="Gill Sans MT"/>
              </a:rPr>
              <a:t>R</a:t>
            </a:r>
            <a:r>
              <a:rPr sz="2800" b="1" spc="-180" dirty="0">
                <a:latin typeface="Gill Sans MT"/>
                <a:cs typeface="Gill Sans MT"/>
              </a:rPr>
              <a:t>O</a:t>
            </a:r>
            <a:r>
              <a:rPr sz="2800" b="1" spc="5" dirty="0">
                <a:latin typeface="Gill Sans MT"/>
                <a:cs typeface="Gill Sans MT"/>
              </a:rPr>
              <a:t>W</a:t>
            </a:r>
            <a:r>
              <a:rPr sz="2800" b="1" spc="-5" dirty="0">
                <a:latin typeface="Gill Sans MT"/>
                <a:cs typeface="Gill Sans MT"/>
              </a:rPr>
              <a:t>TH</a:t>
            </a:r>
            <a:endParaRPr sz="2800" dirty="0">
              <a:latin typeface="Gill Sans MT"/>
              <a:cs typeface="Gill Sans MT"/>
            </a:endParaRPr>
          </a:p>
          <a:p>
            <a:pPr marL="793115" lvl="1" indent="-259079">
              <a:lnSpc>
                <a:spcPct val="100000"/>
              </a:lnSpc>
              <a:spcBef>
                <a:spcPts val="1515"/>
              </a:spcBef>
              <a:buFont typeface="Arial"/>
              <a:buChar char="•"/>
              <a:tabLst>
                <a:tab pos="793750" algn="l"/>
              </a:tabLst>
            </a:pPr>
            <a:r>
              <a:rPr sz="2800" spc="-10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g</a:t>
            </a:r>
            <a:r>
              <a:rPr sz="2800" spc="-8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5" dirty="0">
                <a:latin typeface="Gill Sans MT"/>
                <a:cs typeface="Gill Sans MT"/>
              </a:rPr>
              <a:t>wt</a:t>
            </a:r>
            <a:r>
              <a:rPr sz="2800" dirty="0">
                <a:latin typeface="Gill Sans MT"/>
                <a:cs typeface="Gill Sans MT"/>
              </a:rPr>
              <a:t>h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g</a:t>
            </a:r>
            <a:r>
              <a:rPr sz="2800" spc="5" dirty="0">
                <a:latin typeface="Gill Sans MT"/>
                <a:cs typeface="Gill Sans MT"/>
              </a:rPr>
              <a:t>oo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Gill Sans MT"/>
                <a:cs typeface="Gill Sans MT"/>
              </a:rPr>
              <a:t>f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10" dirty="0">
                <a:latin typeface="Gill Sans MT"/>
                <a:cs typeface="Gill Sans MT"/>
              </a:rPr>
              <a:t>h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poo</a:t>
            </a:r>
            <a:r>
              <a:rPr sz="2800" dirty="0">
                <a:latin typeface="Gill Sans MT"/>
                <a:cs typeface="Gill Sans MT"/>
              </a:rPr>
              <a:t>r?</a:t>
            </a:r>
          </a:p>
          <a:p>
            <a:pPr marL="793115" lvl="1" indent="-259079">
              <a:lnSpc>
                <a:spcPct val="100000"/>
              </a:lnSpc>
              <a:spcBef>
                <a:spcPts val="1490"/>
              </a:spcBef>
              <a:buFont typeface="Arial"/>
              <a:buChar char="•"/>
              <a:tabLst>
                <a:tab pos="793750" algn="l"/>
              </a:tabLst>
            </a:pPr>
            <a:r>
              <a:rPr sz="2800" dirty="0">
                <a:latin typeface="Gill Sans MT"/>
                <a:cs typeface="Gill Sans MT"/>
              </a:rPr>
              <a:t>H</a:t>
            </a:r>
            <a:r>
              <a:rPr sz="2800" spc="-20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w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10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es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in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5" dirty="0">
                <a:latin typeface="Gill Sans MT"/>
                <a:cs typeface="Gill Sans MT"/>
              </a:rPr>
              <a:t>qu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5" dirty="0">
                <a:latin typeface="Gill Sans MT"/>
                <a:cs typeface="Gill Sans MT"/>
              </a:rPr>
              <a:t>li</a:t>
            </a:r>
            <a:r>
              <a:rPr sz="2800" dirty="0">
                <a:latin typeface="Gill Sans MT"/>
                <a:cs typeface="Gill Sans MT"/>
              </a:rPr>
              <a:t>ty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af</a:t>
            </a:r>
            <a:r>
              <a:rPr sz="2800" spc="-35" dirty="0">
                <a:latin typeface="Gill Sans MT"/>
                <a:cs typeface="Gill Sans MT"/>
              </a:rPr>
              <a:t>f</a:t>
            </a:r>
            <a:r>
              <a:rPr sz="2800" dirty="0">
                <a:latin typeface="Gill Sans MT"/>
                <a:cs typeface="Gill Sans MT"/>
              </a:rPr>
              <a:t>ect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55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ty?</a:t>
            </a:r>
          </a:p>
          <a:p>
            <a:pPr marL="381635" indent="-368935">
              <a:lnSpc>
                <a:spcPct val="100000"/>
              </a:lnSpc>
              <a:spcBef>
                <a:spcPts val="1515"/>
              </a:spcBef>
              <a:buFont typeface="Gill Sans MT"/>
              <a:buAutoNum type="romanUcPeriod" startAt="3"/>
              <a:tabLst>
                <a:tab pos="382270" algn="l"/>
              </a:tabLst>
            </a:pP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195" dirty="0">
                <a:latin typeface="Gill Sans MT"/>
                <a:cs typeface="Gill Sans MT"/>
              </a:rPr>
              <a:t>O</a:t>
            </a:r>
            <a:r>
              <a:rPr sz="2800" b="1" spc="-5" dirty="0">
                <a:latin typeface="Gill Sans MT"/>
                <a:cs typeface="Gill Sans MT"/>
              </a:rPr>
              <a:t>V</a:t>
            </a:r>
            <a:r>
              <a:rPr sz="2800" b="1" spc="-15" dirty="0">
                <a:latin typeface="Gill Sans MT"/>
                <a:cs typeface="Gill Sans MT"/>
              </a:rPr>
              <a:t>E</a:t>
            </a:r>
            <a:r>
              <a:rPr sz="2800" b="1" spc="-175" dirty="0">
                <a:latin typeface="Gill Sans MT"/>
                <a:cs typeface="Gill Sans MT"/>
              </a:rPr>
              <a:t>R</a:t>
            </a:r>
            <a:r>
              <a:rPr sz="2800" b="1" spc="-5" dirty="0">
                <a:latin typeface="Gill Sans MT"/>
                <a:cs typeface="Gill Sans MT"/>
              </a:rPr>
              <a:t>T</a:t>
            </a:r>
            <a:r>
              <a:rPr sz="2800" b="1" spc="-475" dirty="0">
                <a:latin typeface="Gill Sans MT"/>
                <a:cs typeface="Gill Sans MT"/>
              </a:rPr>
              <a:t>Y</a:t>
            </a:r>
            <a:r>
              <a:rPr sz="2800" b="1" dirty="0">
                <a:latin typeface="Gill Sans MT"/>
                <a:cs typeface="Gill Sans MT"/>
              </a:rPr>
              <a:t>-REDUC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ION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STR</a:t>
            </a:r>
            <a:r>
              <a:rPr sz="2800" b="1" spc="-345" dirty="0">
                <a:latin typeface="Gill Sans MT"/>
                <a:cs typeface="Gill Sans MT"/>
              </a:rPr>
              <a:t>A</a:t>
            </a:r>
            <a:r>
              <a:rPr sz="2800" b="1" spc="-5" dirty="0">
                <a:latin typeface="Gill Sans MT"/>
                <a:cs typeface="Gill Sans MT"/>
              </a:rPr>
              <a:t>T</a:t>
            </a:r>
            <a:r>
              <a:rPr sz="2800" b="1" spc="-15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GI</a:t>
            </a:r>
            <a:r>
              <a:rPr sz="2800" b="1" spc="-10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35440" y="6620256"/>
            <a:ext cx="844550" cy="238125"/>
          </a:xfrm>
          <a:custGeom>
            <a:avLst/>
            <a:gdLst/>
            <a:ahLst/>
            <a:cxnLst/>
            <a:rect l="l" t="t" r="r" b="b"/>
            <a:pathLst>
              <a:path w="844550" h="238125">
                <a:moveTo>
                  <a:pt x="0" y="237743"/>
                </a:moveTo>
                <a:lnTo>
                  <a:pt x="844295" y="237743"/>
                </a:lnTo>
                <a:lnTo>
                  <a:pt x="844295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0943" y="579120"/>
            <a:ext cx="3496310" cy="289560"/>
          </a:xfrm>
          <a:custGeom>
            <a:avLst/>
            <a:gdLst/>
            <a:ahLst/>
            <a:cxnLst/>
            <a:rect l="l" t="t" r="r" b="b"/>
            <a:pathLst>
              <a:path w="3496309" h="289559">
                <a:moveTo>
                  <a:pt x="0" y="289559"/>
                </a:moveTo>
                <a:lnTo>
                  <a:pt x="3496055" y="289559"/>
                </a:lnTo>
                <a:lnTo>
                  <a:pt x="3496055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solidFill>
            <a:srgbClr val="912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90943" y="579120"/>
            <a:ext cx="3496310" cy="289560"/>
          </a:xfrm>
          <a:custGeom>
            <a:avLst/>
            <a:gdLst/>
            <a:ahLst/>
            <a:cxnLst/>
            <a:rect l="l" t="t" r="r" b="b"/>
            <a:pathLst>
              <a:path w="3496309" h="289559">
                <a:moveTo>
                  <a:pt x="0" y="289559"/>
                </a:moveTo>
                <a:lnTo>
                  <a:pt x="3496055" y="289559"/>
                </a:lnTo>
                <a:lnTo>
                  <a:pt x="3496055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13302" y="0"/>
            <a:ext cx="358203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400" b="1" spc="-607" baseline="-1157" dirty="0">
                <a:solidFill>
                  <a:srgbClr val="C00000"/>
                </a:solidFill>
                <a:latin typeface="Wingdings"/>
                <a:cs typeface="Wingdings"/>
              </a:rPr>
              <a:t>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……………………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….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9619" y="6841235"/>
            <a:ext cx="2731135" cy="9525"/>
          </a:xfrm>
          <a:custGeom>
            <a:avLst/>
            <a:gdLst/>
            <a:ahLst/>
            <a:cxnLst/>
            <a:rect l="l" t="t" r="r" b="b"/>
            <a:pathLst>
              <a:path w="2731135" h="9525">
                <a:moveTo>
                  <a:pt x="0" y="9143"/>
                </a:moveTo>
                <a:lnTo>
                  <a:pt x="2731007" y="9143"/>
                </a:lnTo>
                <a:lnTo>
                  <a:pt x="2731007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619" y="6609588"/>
            <a:ext cx="2731135" cy="241300"/>
          </a:xfrm>
          <a:custGeom>
            <a:avLst/>
            <a:gdLst/>
            <a:ahLst/>
            <a:cxnLst/>
            <a:rect l="l" t="t" r="r" b="b"/>
            <a:pathLst>
              <a:path w="2731135" h="241300">
                <a:moveTo>
                  <a:pt x="0" y="240791"/>
                </a:moveTo>
                <a:lnTo>
                  <a:pt x="2731007" y="240791"/>
                </a:lnTo>
                <a:lnTo>
                  <a:pt x="2731007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252" y="6582156"/>
            <a:ext cx="437705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7395">
              <a:lnSpc>
                <a:spcPct val="100000"/>
              </a:lnSpc>
              <a:tabLst>
                <a:tab pos="3479800" algn="l"/>
              </a:tabLst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s(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613</a:t>
            </a:r>
            <a:r>
              <a:rPr sz="1350" dirty="0">
                <a:solidFill>
                  <a:srgbClr val="888888"/>
                </a:solidFill>
                <a:latin typeface="Calibri"/>
                <a:cs typeface="Calibri"/>
              </a:rPr>
              <a:t>)</a:t>
            </a:r>
            <a:r>
              <a:rPr sz="1350" dirty="0">
                <a:solidFill>
                  <a:srgbClr val="888888"/>
                </a:solidFill>
                <a:latin typeface="Times New Roman"/>
                <a:cs typeface="Times New Roman"/>
              </a:rPr>
              <a:t>	</a:t>
            </a:r>
            <a:r>
              <a:rPr sz="2025" b="1" baseline="2057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025" b="1" spc="-52" baseline="205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25" b="1" spc="15" baseline="205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25" b="1" spc="-30" baseline="2057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25" b="1" spc="15" baseline="205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25" b="1" baseline="205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25" b="1" spc="-22" baseline="20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25" b="1" spc="7" baseline="2057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25" b="1" spc="-7" baseline="2057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25" b="1" baseline="205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2025" baseline="205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5622" y="6589776"/>
            <a:ext cx="496443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mics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Bahi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1252" y="6582156"/>
            <a:ext cx="4377055" cy="259079"/>
          </a:xfrm>
          <a:custGeom>
            <a:avLst/>
            <a:gdLst/>
            <a:ahLst/>
            <a:cxnLst/>
            <a:rect l="l" t="t" r="r" b="b"/>
            <a:pathLst>
              <a:path w="4377055" h="259079">
                <a:moveTo>
                  <a:pt x="0" y="259079"/>
                </a:moveTo>
                <a:lnTo>
                  <a:pt x="4376927" y="259079"/>
                </a:lnTo>
                <a:lnTo>
                  <a:pt x="4376927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8778" y="6629201"/>
            <a:ext cx="279209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elo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66288" y="6632392"/>
            <a:ext cx="829944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29302" y="6632392"/>
            <a:ext cx="345567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mics</a:t>
            </a:r>
            <a:r>
              <a:rPr sz="13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Bahi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18993"/>
            <a:ext cx="818134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3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Mea</a:t>
            </a:r>
            <a:r>
              <a:rPr sz="2800" b="1" spc="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eme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un</a:t>
            </a:r>
            <a:r>
              <a:rPr sz="2800" b="1" spc="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men</a:t>
            </a:r>
            <a:r>
              <a:rPr sz="2800" b="1" spc="10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al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</a:t>
            </a:r>
            <a:r>
              <a:rPr sz="2800" b="1" spc="-5" dirty="0">
                <a:latin typeface="Calibri"/>
                <a:cs typeface="Calibri"/>
              </a:rPr>
              <a:t>mo</a:t>
            </a:r>
            <a:r>
              <a:rPr sz="2800" b="1" spc="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)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80059"/>
            <a:ext cx="49314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644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easu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mens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=</a:t>
            </a:r>
            <a:r>
              <a:rPr sz="1800" b="1" dirty="0">
                <a:latin typeface="Webdings"/>
                <a:cs typeface="Webdings"/>
              </a:rPr>
              <a:t></a:t>
            </a:r>
            <a:endParaRPr sz="1800">
              <a:latin typeface="Webdings"/>
              <a:cs typeface="Webding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4255" y="978408"/>
            <a:ext cx="6095999" cy="449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9367" y="1566659"/>
            <a:ext cx="4075937" cy="102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28014" y="1838219"/>
            <a:ext cx="284797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ta</a:t>
            </a:r>
            <a:r>
              <a:rPr sz="1800" spc="-15" dirty="0">
                <a:latin typeface="Calibri"/>
                <a:cs typeface="Calibri"/>
              </a:rPr>
              <a:t>nd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vary</a:t>
            </a:r>
            <a:endParaRPr sz="1800">
              <a:latin typeface="Calibri"/>
              <a:cs typeface="Calibri"/>
            </a:endParaRPr>
          </a:p>
          <a:p>
            <a:pPr marL="4826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ros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unt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5463" y="2718816"/>
            <a:ext cx="4075938" cy="1027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68934" y="2990592"/>
            <a:ext cx="34290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7205" marR="5080" indent="-48514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ee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pprop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iate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spc="1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unt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</a:p>
        </p:txBody>
      </p:sp>
      <p:sp>
        <p:nvSpPr>
          <p:cNvPr id="20" name="object 20"/>
          <p:cNvSpPr/>
          <p:nvPr/>
        </p:nvSpPr>
        <p:spPr>
          <a:xfrm>
            <a:off x="1039367" y="3852659"/>
            <a:ext cx="4075937" cy="1030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09726" y="3988559"/>
            <a:ext cx="287147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pu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10" dirty="0">
                <a:latin typeface="Calibri"/>
                <a:cs typeface="Calibri"/>
              </a:rPr>
              <a:t>w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ht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ub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rou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imat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fr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se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rv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ys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38543" y="2944367"/>
            <a:ext cx="3060954" cy="6804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19143" y="3089297"/>
            <a:ext cx="267843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5" dirty="0">
                <a:solidFill>
                  <a:srgbClr val="FFE10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E101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FFE10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E101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FFE101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FFE10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E101"/>
                </a:solidFill>
                <a:latin typeface="Calibri"/>
                <a:cs typeface="Calibri"/>
              </a:rPr>
              <a:t>al</a:t>
            </a:r>
            <a:r>
              <a:rPr sz="2400" spc="-120" dirty="0">
                <a:solidFill>
                  <a:srgbClr val="FFE10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E101"/>
                </a:solidFill>
                <a:latin typeface="Calibri"/>
                <a:cs typeface="Calibri"/>
              </a:rPr>
              <a:t>P</a:t>
            </a:r>
            <a:r>
              <a:rPr sz="2400" spc="5" dirty="0">
                <a:solidFill>
                  <a:srgbClr val="FFE10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E101"/>
                </a:solidFill>
                <a:latin typeface="Calibri"/>
                <a:cs typeface="Calibri"/>
              </a:rPr>
              <a:t>ver</a:t>
            </a:r>
            <a:r>
              <a:rPr sz="2400" spc="5" dirty="0">
                <a:solidFill>
                  <a:srgbClr val="FFE10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E101"/>
                </a:solidFill>
                <a:latin typeface="Calibri"/>
                <a:cs typeface="Calibri"/>
              </a:rPr>
              <a:t>y</a:t>
            </a:r>
            <a:r>
              <a:rPr sz="2400" spc="-80" dirty="0">
                <a:solidFill>
                  <a:srgbClr val="FFE10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E101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FFE101"/>
                </a:solidFill>
                <a:latin typeface="Calibri"/>
                <a:cs typeface="Calibri"/>
              </a:rPr>
              <a:t>i</a:t>
            </a:r>
            <a:r>
              <a:rPr sz="2400" spc="5" dirty="0">
                <a:solidFill>
                  <a:srgbClr val="FFE10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E101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30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7823" y="4626864"/>
            <a:ext cx="1451610" cy="738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3871" y="4626864"/>
            <a:ext cx="1351026" cy="738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0623" y="5062728"/>
            <a:ext cx="1622298" cy="738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6023" y="5062728"/>
            <a:ext cx="1347977" cy="738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9754" y="615182"/>
            <a:ext cx="9648190" cy="506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0" dirty="0">
                <a:latin typeface="Calibri"/>
                <a:cs typeface="Calibri"/>
              </a:rPr>
              <a:t>3.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40" dirty="0">
                <a:latin typeface="Calibri"/>
                <a:cs typeface="Calibri"/>
              </a:rPr>
              <a:t>M</a:t>
            </a:r>
            <a:r>
              <a:rPr sz="2600" b="1" spc="-25" dirty="0">
                <a:latin typeface="Calibri"/>
                <a:cs typeface="Calibri"/>
              </a:rPr>
              <a:t>ea</a:t>
            </a:r>
            <a:r>
              <a:rPr sz="2600" b="1" spc="-15" dirty="0">
                <a:latin typeface="Calibri"/>
                <a:cs typeface="Calibri"/>
              </a:rPr>
              <a:t>su</a:t>
            </a:r>
            <a:r>
              <a:rPr sz="2600" b="1" spc="-45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emen</a:t>
            </a:r>
            <a:r>
              <a:rPr sz="2600" b="1" spc="-10" dirty="0">
                <a:latin typeface="Calibri"/>
                <a:cs typeface="Calibri"/>
              </a:rPr>
              <a:t>t</a:t>
            </a:r>
            <a:r>
              <a:rPr sz="2600" b="1" spc="3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o</a:t>
            </a:r>
            <a:r>
              <a:rPr sz="2600" b="1" spc="-10" dirty="0">
                <a:latin typeface="Calibri"/>
                <a:cs typeface="Calibri"/>
              </a:rPr>
              <a:t>f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un</a:t>
            </a:r>
            <a:r>
              <a:rPr sz="2600" b="1" spc="-5" dirty="0">
                <a:latin typeface="Calibri"/>
                <a:cs typeface="Calibri"/>
              </a:rPr>
              <a:t>i</a:t>
            </a:r>
            <a:r>
              <a:rPr sz="2600" b="1" spc="-15" dirty="0">
                <a:latin typeface="Calibri"/>
                <a:cs typeface="Calibri"/>
              </a:rPr>
              <a:t>d</a:t>
            </a:r>
            <a:r>
              <a:rPr sz="2600" b="1" spc="-5" dirty="0">
                <a:latin typeface="Calibri"/>
                <a:cs typeface="Calibri"/>
              </a:rPr>
              <a:t>i</a:t>
            </a:r>
            <a:r>
              <a:rPr sz="2600" b="1" spc="-20" dirty="0">
                <a:latin typeface="Calibri"/>
                <a:cs typeface="Calibri"/>
              </a:rPr>
              <a:t>mensiona</a:t>
            </a:r>
            <a:r>
              <a:rPr sz="2600" b="1" spc="-10" dirty="0">
                <a:latin typeface="Calibri"/>
                <a:cs typeface="Calibri"/>
              </a:rPr>
              <a:t>l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(</a:t>
            </a:r>
            <a:r>
              <a:rPr sz="2600" b="1" spc="-20" dirty="0">
                <a:latin typeface="Calibri"/>
                <a:cs typeface="Calibri"/>
              </a:rPr>
              <a:t>m</a:t>
            </a:r>
            <a:r>
              <a:rPr sz="2600" b="1" spc="-15" dirty="0">
                <a:latin typeface="Calibri"/>
                <a:cs typeface="Calibri"/>
              </a:rPr>
              <a:t>on</a:t>
            </a:r>
            <a:r>
              <a:rPr sz="2600" b="1" spc="-50" dirty="0">
                <a:latin typeface="Calibri"/>
                <a:cs typeface="Calibri"/>
              </a:rPr>
              <a:t>et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-20" dirty="0">
                <a:latin typeface="Calibri"/>
                <a:cs typeface="Calibri"/>
              </a:rPr>
              <a:t>r</a:t>
            </a:r>
            <a:r>
              <a:rPr sz="2600" b="1" spc="-15" dirty="0">
                <a:latin typeface="Calibri"/>
                <a:cs typeface="Calibri"/>
              </a:rPr>
              <a:t>y)</a:t>
            </a:r>
            <a:r>
              <a:rPr sz="2600" b="1" spc="3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po</a:t>
            </a:r>
            <a:r>
              <a:rPr sz="2600" b="1" spc="-45" dirty="0">
                <a:latin typeface="Calibri"/>
                <a:cs typeface="Calibri"/>
              </a:rPr>
              <a:t>v</a:t>
            </a:r>
            <a:r>
              <a:rPr sz="2600" b="1" spc="-25" dirty="0">
                <a:latin typeface="Calibri"/>
                <a:cs typeface="Calibri"/>
              </a:rPr>
              <a:t>e</a:t>
            </a:r>
            <a:r>
              <a:rPr sz="2600" b="1" spc="-20" dirty="0">
                <a:latin typeface="Calibri"/>
                <a:cs typeface="Calibri"/>
              </a:rPr>
              <a:t>rt</a:t>
            </a:r>
            <a:r>
              <a:rPr sz="2600" b="1" spc="-15" dirty="0">
                <a:latin typeface="Calibri"/>
                <a:cs typeface="Calibri"/>
              </a:rPr>
              <a:t>y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600" b="1" spc="-15" dirty="0">
                <a:latin typeface="Gill Sans MT"/>
                <a:cs typeface="Gill Sans MT"/>
              </a:rPr>
              <a:t>Int</a:t>
            </a:r>
            <a:r>
              <a:rPr sz="2600" b="1" spc="-5" dirty="0">
                <a:latin typeface="Gill Sans MT"/>
                <a:cs typeface="Gill Sans MT"/>
              </a:rPr>
              <a:t>e</a:t>
            </a:r>
            <a:r>
              <a:rPr sz="2600" b="1" spc="-30" dirty="0">
                <a:latin typeface="Gill Sans MT"/>
                <a:cs typeface="Gill Sans MT"/>
              </a:rPr>
              <a:t>r</a:t>
            </a:r>
            <a:r>
              <a:rPr sz="2600" b="1" spc="-15" dirty="0">
                <a:latin typeface="Gill Sans MT"/>
                <a:cs typeface="Gill Sans MT"/>
              </a:rPr>
              <a:t>nat</a:t>
            </a:r>
            <a:r>
              <a:rPr sz="2600" b="1" spc="-20" dirty="0">
                <a:latin typeface="Gill Sans MT"/>
                <a:cs typeface="Gill Sans MT"/>
              </a:rPr>
              <a:t>i</a:t>
            </a:r>
            <a:r>
              <a:rPr sz="2600" b="1" spc="-25" dirty="0">
                <a:latin typeface="Gill Sans MT"/>
                <a:cs typeface="Gill Sans MT"/>
              </a:rPr>
              <a:t>ona</a:t>
            </a:r>
            <a:r>
              <a:rPr sz="2600" b="1" spc="-10" dirty="0">
                <a:latin typeface="Gill Sans MT"/>
                <a:cs typeface="Gill Sans MT"/>
              </a:rPr>
              <a:t>l</a:t>
            </a:r>
            <a:r>
              <a:rPr sz="2600" b="1" spc="114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p</a:t>
            </a:r>
            <a:r>
              <a:rPr sz="2600" b="1" spc="-114" dirty="0">
                <a:latin typeface="Gill Sans MT"/>
                <a:cs typeface="Gill Sans MT"/>
              </a:rPr>
              <a:t>o</a:t>
            </a:r>
            <a:r>
              <a:rPr sz="2600" b="1" spc="-65" dirty="0">
                <a:latin typeface="Gill Sans MT"/>
                <a:cs typeface="Gill Sans MT"/>
              </a:rPr>
              <a:t>v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20" dirty="0">
                <a:latin typeface="Gill Sans MT"/>
                <a:cs typeface="Gill Sans MT"/>
              </a:rPr>
              <a:t>r</a:t>
            </a:r>
            <a:r>
              <a:rPr sz="2600" b="1" spc="-15" dirty="0">
                <a:latin typeface="Gill Sans MT"/>
                <a:cs typeface="Gill Sans MT"/>
              </a:rPr>
              <a:t>ty</a:t>
            </a:r>
            <a:r>
              <a:rPr sz="2600" b="1" spc="9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Gill Sans MT"/>
                <a:cs typeface="Gill Sans MT"/>
              </a:rPr>
              <a:t>l</a:t>
            </a:r>
            <a:r>
              <a:rPr sz="2600" b="1" spc="-25" dirty="0">
                <a:latin typeface="Gill Sans MT"/>
                <a:cs typeface="Gill Sans MT"/>
              </a:rPr>
              <a:t>i</a:t>
            </a:r>
            <a:r>
              <a:rPr sz="2600" b="1" spc="-15" dirty="0">
                <a:latin typeface="Gill Sans MT"/>
                <a:cs typeface="Gill Sans MT"/>
              </a:rPr>
              <a:t>ne</a:t>
            </a:r>
            <a:r>
              <a:rPr sz="2600" b="1" spc="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(</a:t>
            </a:r>
            <a:r>
              <a:rPr sz="2600" b="1" u="heavy" spc="-15" dirty="0">
                <a:latin typeface="Gill Sans MT"/>
                <a:cs typeface="Gill Sans MT"/>
              </a:rPr>
              <a:t>less</a:t>
            </a:r>
            <a:r>
              <a:rPr sz="2600" b="1" u="heavy" spc="15" dirty="0">
                <a:latin typeface="Gill Sans MT"/>
                <a:cs typeface="Gill Sans MT"/>
              </a:rPr>
              <a:t> </a:t>
            </a:r>
            <a:r>
              <a:rPr sz="2600" b="1" u="heavy" spc="-15" dirty="0">
                <a:latin typeface="Gill Sans MT"/>
                <a:cs typeface="Gill Sans MT"/>
              </a:rPr>
              <a:t>than </a:t>
            </a:r>
            <a:r>
              <a:rPr sz="2600" b="1" u="heavy" spc="-5" dirty="0">
                <a:latin typeface="Gill Sans MT"/>
                <a:cs typeface="Gill Sans MT"/>
              </a:rPr>
              <a:t>$</a:t>
            </a:r>
            <a:r>
              <a:rPr sz="2600" b="1" u="heavy" spc="-10" dirty="0">
                <a:latin typeface="Gill Sans MT"/>
                <a:cs typeface="Gill Sans MT"/>
              </a:rPr>
              <a:t>1</a:t>
            </a:r>
            <a:r>
              <a:rPr sz="2600" b="1" u="heavy" spc="-20" dirty="0">
                <a:latin typeface="Gill Sans MT"/>
                <a:cs typeface="Gill Sans MT"/>
              </a:rPr>
              <a:t>.</a:t>
            </a:r>
            <a:r>
              <a:rPr sz="2600" b="1" u="heavy" spc="-10" dirty="0">
                <a:latin typeface="Gill Sans MT"/>
                <a:cs typeface="Gill Sans MT"/>
              </a:rPr>
              <a:t>25 </a:t>
            </a:r>
            <a:r>
              <a:rPr sz="2600" b="1" u="heavy" spc="-25" dirty="0">
                <a:latin typeface="Gill Sans MT"/>
                <a:cs typeface="Gill Sans MT"/>
              </a:rPr>
              <a:t>a</a:t>
            </a:r>
            <a:r>
              <a:rPr sz="2600" b="1" u="heavy" spc="-15" dirty="0">
                <a:latin typeface="Gill Sans MT"/>
                <a:cs typeface="Gill Sans MT"/>
              </a:rPr>
              <a:t>nd </a:t>
            </a:r>
            <a:r>
              <a:rPr sz="2600" b="1" u="heavy" spc="-5" dirty="0">
                <a:latin typeface="Gill Sans MT"/>
                <a:cs typeface="Gill Sans MT"/>
              </a:rPr>
              <a:t>$2</a:t>
            </a:r>
            <a:r>
              <a:rPr sz="2600" b="1" u="heavy" spc="-20" dirty="0">
                <a:latin typeface="Gill Sans MT"/>
                <a:cs typeface="Gill Sans MT"/>
              </a:rPr>
              <a:t>.</a:t>
            </a:r>
            <a:r>
              <a:rPr sz="2600" b="1" u="heavy" spc="-10" dirty="0">
                <a:latin typeface="Gill Sans MT"/>
                <a:cs typeface="Gill Sans MT"/>
              </a:rPr>
              <a:t>50</a:t>
            </a:r>
            <a:r>
              <a:rPr sz="2600" b="1" u="heavy" spc="-15" dirty="0">
                <a:latin typeface="Gill Sans MT"/>
                <a:cs typeface="Gill Sans MT"/>
              </a:rPr>
              <a:t> </a:t>
            </a:r>
            <a:r>
              <a:rPr sz="2600" b="1" u="heavy" spc="-20" dirty="0">
                <a:latin typeface="Gill Sans MT"/>
                <a:cs typeface="Gill Sans MT"/>
              </a:rPr>
              <a:t>p</a:t>
            </a:r>
            <a:r>
              <a:rPr sz="2600" b="1" u="heavy" spc="-10" dirty="0">
                <a:latin typeface="Gill Sans MT"/>
                <a:cs typeface="Gill Sans MT"/>
              </a:rPr>
              <a:t>e</a:t>
            </a:r>
            <a:r>
              <a:rPr sz="2600" b="1" u="heavy" spc="-15" dirty="0">
                <a:latin typeface="Gill Sans MT"/>
                <a:cs typeface="Gill Sans MT"/>
              </a:rPr>
              <a:t>r</a:t>
            </a:r>
            <a:r>
              <a:rPr sz="2600" b="1" u="heavy" spc="0" dirty="0">
                <a:latin typeface="Gill Sans MT"/>
                <a:cs typeface="Gill Sans MT"/>
              </a:rPr>
              <a:t> </a:t>
            </a:r>
            <a:r>
              <a:rPr sz="2600" b="1" u="heavy" spc="-20" dirty="0">
                <a:latin typeface="Gill Sans MT"/>
                <a:cs typeface="Gill Sans MT"/>
              </a:rPr>
              <a:t>d</a:t>
            </a:r>
            <a:r>
              <a:rPr sz="2600" b="1" u="heavy" spc="-120" dirty="0">
                <a:latin typeface="Gill Sans MT"/>
                <a:cs typeface="Gill Sans MT"/>
              </a:rPr>
              <a:t>a</a:t>
            </a:r>
            <a:r>
              <a:rPr sz="2600" b="1" u="heavy" spc="-15" dirty="0">
                <a:latin typeface="Gill Sans MT"/>
                <a:cs typeface="Gill Sans MT"/>
              </a:rPr>
              <a:t>y)</a:t>
            </a:r>
            <a:endParaRPr sz="2600" dirty="0">
              <a:latin typeface="Gill Sans MT"/>
              <a:cs typeface="Gill Sans MT"/>
            </a:endParaRPr>
          </a:p>
          <a:p>
            <a:pPr marL="271780" marR="7620" indent="-259079" algn="just">
              <a:lnSpc>
                <a:spcPct val="110100"/>
              </a:lnSpc>
              <a:spcBef>
                <a:spcPts val="1385"/>
              </a:spcBef>
              <a:buFont typeface="Arial"/>
              <a:buChar char="•"/>
              <a:tabLst>
                <a:tab pos="271780" algn="l"/>
              </a:tabLst>
            </a:pPr>
            <a:r>
              <a:rPr sz="2600" spc="-1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Gill Sans MT"/>
                <a:cs typeface="Gill Sans MT"/>
              </a:rPr>
              <a:t>c</a:t>
            </a:r>
            <a:r>
              <a:rPr sz="2600" dirty="0">
                <a:latin typeface="Gill Sans MT"/>
                <a:cs typeface="Gill Sans MT"/>
              </a:rPr>
              <a:t>a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u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to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c</a:t>
            </a:r>
            <a:r>
              <a:rPr sz="2600" spc="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mpa</a:t>
            </a:r>
            <a:r>
              <a:rPr sz="2600" spc="-65" dirty="0">
                <a:latin typeface="Gill Sans MT"/>
                <a:cs typeface="Gill Sans MT"/>
              </a:rPr>
              <a:t>r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spc="-35" dirty="0">
                <a:latin typeface="Gill Sans MT"/>
                <a:cs typeface="Gill Sans MT"/>
              </a:rPr>
              <a:t>m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ng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Gill Sans MT"/>
                <a:cs typeface="Gill Sans MT"/>
              </a:rPr>
              <a:t>m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spc="-45" dirty="0">
                <a:latin typeface="Gill Sans MT"/>
                <a:cs typeface="Gill Sans MT"/>
              </a:rPr>
              <a:t>n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count</a:t>
            </a:r>
            <a:r>
              <a:rPr sz="2600" spc="-10" dirty="0">
                <a:latin typeface="Gill Sans MT"/>
                <a:cs typeface="Gill Sans MT"/>
              </a:rPr>
              <a:t>ries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Gill Sans MT"/>
                <a:cs typeface="Gill Sans MT"/>
              </a:rPr>
              <a:t>b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30" dirty="0">
                <a:latin typeface="Gill Sans MT"/>
                <a:cs typeface="Gill Sans MT"/>
              </a:rPr>
              <a:t>m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ta</a:t>
            </a:r>
            <a:r>
              <a:rPr sz="2600" dirty="0">
                <a:latin typeface="Gill Sans MT"/>
                <a:cs typeface="Gill Sans MT"/>
              </a:rPr>
              <a:t>n</a:t>
            </a:r>
            <a:r>
              <a:rPr sz="2600" spc="-15" dirty="0">
                <a:latin typeface="Gill Sans MT"/>
                <a:cs typeface="Gill Sans MT"/>
              </a:rPr>
              <a:t>da</a:t>
            </a:r>
            <a:r>
              <a:rPr sz="2600" spc="-6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d.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T</a:t>
            </a:r>
            <a:r>
              <a:rPr sz="2600" spc="-5" dirty="0">
                <a:latin typeface="Gill Sans MT"/>
                <a:cs typeface="Gill Sans MT"/>
              </a:rPr>
              <a:t>h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Gill Sans MT"/>
                <a:cs typeface="Gill Sans MT"/>
              </a:rPr>
              <a:t>W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spc="-5" dirty="0">
                <a:latin typeface="Gill Sans MT"/>
                <a:cs typeface="Gill Sans MT"/>
              </a:rPr>
              <a:t>l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Bank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u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es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spc="-60" dirty="0">
                <a:latin typeface="Gill Sans MT"/>
                <a:cs typeface="Gill Sans MT"/>
              </a:rPr>
              <a:t>w</a:t>
            </a:r>
            <a:r>
              <a:rPr sz="2600" spc="-15" dirty="0">
                <a:latin typeface="Gill Sans MT"/>
                <a:cs typeface="Gill Sans MT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lines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Gill Sans MT"/>
                <a:cs typeface="Gill Sans MT"/>
              </a:rPr>
              <a:t>f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wha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can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b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c</a:t>
            </a:r>
            <a:r>
              <a:rPr sz="2600" spc="-10" dirty="0">
                <a:latin typeface="Gill Sans MT"/>
                <a:cs typeface="Gill Sans MT"/>
              </a:rPr>
              <a:t>al</a:t>
            </a:r>
            <a:r>
              <a:rPr sz="2600" spc="-5" dirty="0">
                <a:latin typeface="Gill Sans MT"/>
                <a:cs typeface="Gill Sans MT"/>
              </a:rPr>
              <a:t>l</a:t>
            </a:r>
            <a:r>
              <a:rPr sz="2600" spc="-15" dirty="0">
                <a:latin typeface="Gill Sans MT"/>
                <a:cs typeface="Gill Sans MT"/>
              </a:rPr>
              <a:t>ed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35" dirty="0">
                <a:latin typeface="Gill Sans MT"/>
                <a:cs typeface="Gill Sans MT"/>
              </a:rPr>
              <a:t>o</a:t>
            </a:r>
            <a:r>
              <a:rPr sz="2600" spc="-75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6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ty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(p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spc="-85" dirty="0">
                <a:latin typeface="Gill Sans MT"/>
                <a:cs typeface="Gill Sans MT"/>
              </a:rPr>
              <a:t>r</a:t>
            </a:r>
            <a:r>
              <a:rPr sz="2600" spc="-15" dirty="0">
                <a:latin typeface="Gill Sans MT"/>
                <a:cs typeface="Gill Sans MT"/>
              </a:rPr>
              <a:t>centa</a:t>
            </a:r>
            <a:r>
              <a:rPr sz="2600" dirty="0">
                <a:latin typeface="Gill Sans MT"/>
                <a:cs typeface="Gill Sans MT"/>
              </a:rPr>
              <a:t>g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h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u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10" dirty="0">
                <a:latin typeface="Gill Sans MT"/>
                <a:cs typeface="Gill Sans MT"/>
              </a:rPr>
              <a:t>h</a:t>
            </a:r>
            <a:r>
              <a:rPr sz="2600" spc="-10" dirty="0">
                <a:latin typeface="Gill Sans MT"/>
                <a:cs typeface="Gill Sans MT"/>
              </a:rPr>
              <a:t>old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li</a:t>
            </a:r>
            <a:r>
              <a:rPr sz="2600" spc="-70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$</a:t>
            </a:r>
            <a:r>
              <a:rPr sz="2600" spc="-15" dirty="0">
                <a:latin typeface="Gill Sans MT"/>
                <a:cs typeface="Gill Sans MT"/>
              </a:rPr>
              <a:t>2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spc="-95" dirty="0">
                <a:latin typeface="Gill Sans MT"/>
                <a:cs typeface="Gill Sans MT"/>
              </a:rPr>
              <a:t>a</a:t>
            </a:r>
            <a:r>
              <a:rPr sz="2600" spc="-5" dirty="0">
                <a:latin typeface="Gill Sans MT"/>
                <a:cs typeface="Gill Sans MT"/>
              </a:rPr>
              <a:t>y</a:t>
            </a:r>
            <a:r>
              <a:rPr sz="2600" spc="-10" dirty="0">
                <a:latin typeface="Gill Sans MT"/>
                <a:cs typeface="Gill Sans MT"/>
              </a:rPr>
              <a:t>)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xt</a:t>
            </a:r>
            <a:r>
              <a:rPr sz="2600" spc="-5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spc="-20" dirty="0">
                <a:latin typeface="Gill Sans MT"/>
                <a:cs typeface="Gill Sans MT"/>
              </a:rPr>
              <a:t>me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30" dirty="0">
                <a:latin typeface="Gill Sans MT"/>
                <a:cs typeface="Gill Sans MT"/>
              </a:rPr>
              <a:t>o</a:t>
            </a:r>
            <a:r>
              <a:rPr sz="2600" spc="-70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40" dirty="0">
                <a:latin typeface="Gill Sans MT"/>
                <a:cs typeface="Gill Sans MT"/>
              </a:rPr>
              <a:t>r</a:t>
            </a:r>
            <a:r>
              <a:rPr sz="2600" spc="5" dirty="0">
                <a:latin typeface="Gill Sans MT"/>
                <a:cs typeface="Gill Sans MT"/>
              </a:rPr>
              <a:t>t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(pe</a:t>
            </a:r>
            <a:r>
              <a:rPr sz="2600" spc="-80" dirty="0">
                <a:latin typeface="Gill Sans MT"/>
                <a:cs typeface="Gill Sans MT"/>
              </a:rPr>
              <a:t>r</a:t>
            </a:r>
            <a:r>
              <a:rPr sz="2600" spc="-25" dirty="0">
                <a:latin typeface="Gill Sans MT"/>
                <a:cs typeface="Gill Sans MT"/>
              </a:rPr>
              <a:t>c</a:t>
            </a:r>
            <a:r>
              <a:rPr sz="2600" spc="-15" dirty="0">
                <a:latin typeface="Gill Sans MT"/>
                <a:cs typeface="Gill Sans MT"/>
              </a:rPr>
              <a:t>entage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hou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eh</a:t>
            </a:r>
            <a:r>
              <a:rPr sz="2600" spc="-5" dirty="0">
                <a:latin typeface="Gill Sans MT"/>
                <a:cs typeface="Gill Sans MT"/>
              </a:rPr>
              <a:t>o</a:t>
            </a:r>
            <a:r>
              <a:rPr sz="2600" spc="-10" dirty="0">
                <a:latin typeface="Gill Sans MT"/>
                <a:cs typeface="Gill Sans MT"/>
              </a:rPr>
              <a:t>ld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li</a:t>
            </a:r>
            <a:r>
              <a:rPr sz="2600" spc="-75" dirty="0">
                <a:latin typeface="Gill Sans MT"/>
                <a:cs typeface="Gill Sans MT"/>
              </a:rPr>
              <a:t>v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$</a:t>
            </a:r>
            <a:r>
              <a:rPr sz="2600" spc="-20" dirty="0">
                <a:latin typeface="Gill Sans MT"/>
                <a:cs typeface="Gill Sans MT"/>
              </a:rPr>
              <a:t>1</a:t>
            </a:r>
            <a:r>
              <a:rPr sz="2600" spc="-5" dirty="0">
                <a:latin typeface="Gill Sans MT"/>
                <a:cs typeface="Gill Sans MT"/>
              </a:rPr>
              <a:t>.</a:t>
            </a:r>
            <a:r>
              <a:rPr sz="2600" spc="-20" dirty="0">
                <a:latin typeface="Gill Sans MT"/>
                <a:cs typeface="Gill Sans MT"/>
              </a:rPr>
              <a:t>2</a:t>
            </a:r>
            <a:r>
              <a:rPr sz="2600" spc="-15" dirty="0">
                <a:latin typeface="Gill Sans MT"/>
                <a:cs typeface="Gill Sans MT"/>
              </a:rPr>
              <a:t>5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per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spc="-120" dirty="0">
                <a:latin typeface="Gill Sans MT"/>
                <a:cs typeface="Gill Sans MT"/>
              </a:rPr>
              <a:t>a</a:t>
            </a:r>
            <a:r>
              <a:rPr sz="2600" spc="-25" dirty="0">
                <a:latin typeface="Gill Sans MT"/>
                <a:cs typeface="Gill Sans MT"/>
              </a:rPr>
              <a:t>y</a:t>
            </a:r>
            <a:r>
              <a:rPr sz="2600" spc="-10" dirty="0">
                <a:latin typeface="Gill Sans MT"/>
                <a:cs typeface="Gill Sans MT"/>
              </a:rPr>
              <a:t>)</a:t>
            </a:r>
            <a:endParaRPr sz="2600" dirty="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705"/>
              </a:spcBef>
              <a:buFont typeface="Arial"/>
              <a:buChar char="•"/>
              <a:tabLst>
                <a:tab pos="271780" algn="l"/>
                <a:tab pos="1024255" algn="l"/>
                <a:tab pos="1448435" algn="l"/>
                <a:tab pos="2326640" algn="l"/>
                <a:tab pos="3606800" algn="l"/>
                <a:tab pos="4363085" algn="l"/>
                <a:tab pos="5045710" algn="l"/>
                <a:tab pos="5405755" algn="l"/>
                <a:tab pos="6417945" algn="l"/>
                <a:tab pos="7195184" algn="l"/>
                <a:tab pos="7951470" algn="l"/>
                <a:tab pos="8249920" algn="l"/>
                <a:tab pos="9177020" algn="l"/>
              </a:tabLst>
            </a:pPr>
            <a:r>
              <a:rPr sz="2600" spc="-25" dirty="0">
                <a:latin typeface="Gill Sans MT"/>
                <a:cs typeface="Gill Sans MT"/>
              </a:rPr>
              <a:t>On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Gill Sans MT"/>
                <a:cs typeface="Gill Sans MT"/>
              </a:rPr>
              <a:t>o</a:t>
            </a:r>
            <a:r>
              <a:rPr sz="2600" spc="-10" dirty="0">
                <a:latin typeface="Gill Sans MT"/>
                <a:cs typeface="Gill Sans MT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the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abs</a:t>
            </a:r>
            <a:r>
              <a:rPr sz="2600" spc="-5" dirty="0">
                <a:latin typeface="Gill Sans MT"/>
                <a:cs typeface="Gill Sans MT"/>
              </a:rPr>
              <a:t>o</a:t>
            </a:r>
            <a:r>
              <a:rPr sz="2600" spc="-10" dirty="0">
                <a:latin typeface="Gill Sans MT"/>
                <a:cs typeface="Gill Sans MT"/>
              </a:rPr>
              <a:t>lute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Gill Sans MT"/>
                <a:cs typeface="Gill Sans MT"/>
              </a:rPr>
              <a:t>lines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that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Gill Sans MT"/>
                <a:cs typeface="Gill Sans MT"/>
              </a:rPr>
              <a:t>w</a:t>
            </a:r>
            <a:r>
              <a:rPr sz="2600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de</a:t>
            </a:r>
            <a:r>
              <a:rPr sz="2600" spc="-25" dirty="0">
                <a:latin typeface="Gill Sans MT"/>
                <a:cs typeface="Gill Sans MT"/>
              </a:rPr>
              <a:t>l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u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ed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Gill Sans MT"/>
                <a:cs typeface="Gill Sans MT"/>
              </a:rPr>
              <a:t>fi</a:t>
            </a:r>
            <a:r>
              <a:rPr sz="2600" spc="-85" dirty="0">
                <a:latin typeface="Gill Sans MT"/>
                <a:cs typeface="Gill Sans MT"/>
              </a:rPr>
              <a:t>x</a:t>
            </a:r>
            <a:r>
              <a:rPr sz="2600" spc="-15" dirty="0">
                <a:latin typeface="Gill Sans MT"/>
                <a:cs typeface="Gill Sans MT"/>
              </a:rPr>
              <a:t>es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Gill Sans MT"/>
                <a:cs typeface="Gill Sans MT"/>
              </a:rPr>
              <a:t>do</a:t>
            </a:r>
            <a:r>
              <a:rPr sz="2600" spc="-5" dirty="0">
                <a:latin typeface="Gill Sans MT"/>
                <a:cs typeface="Gill Sans MT"/>
              </a:rPr>
              <a:t>l</a:t>
            </a:r>
            <a:r>
              <a:rPr sz="2600" spc="-10" dirty="0">
                <a:latin typeface="Gill Sans MT"/>
                <a:cs typeface="Gill Sans MT"/>
              </a:rPr>
              <a:t>lar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0" dirty="0">
                <a:latin typeface="Gill Sans MT"/>
                <a:cs typeface="Gill Sans MT"/>
              </a:rPr>
              <a:t>p</a:t>
            </a:r>
            <a:r>
              <a:rPr sz="2600" spc="-15" dirty="0">
                <a:latin typeface="Gill Sans MT"/>
                <a:cs typeface="Gill Sans MT"/>
              </a:rPr>
              <a:t>er</a:t>
            </a:r>
            <a:endParaRPr sz="2600" dirty="0">
              <a:latin typeface="Gill Sans MT"/>
              <a:cs typeface="Gill Sans MT"/>
            </a:endParaRPr>
          </a:p>
          <a:p>
            <a:pPr marR="1905" algn="ctr">
              <a:lnSpc>
                <a:spcPct val="100000"/>
              </a:lnSpc>
              <a:spcBef>
                <a:spcPts val="310"/>
              </a:spcBef>
            </a:pPr>
            <a:r>
              <a:rPr sz="2600" spc="-15" dirty="0">
                <a:latin typeface="Gill Sans MT"/>
                <a:cs typeface="Gill Sans MT"/>
              </a:rPr>
              <a:t>c</a:t>
            </a:r>
            <a:r>
              <a:rPr sz="2600" spc="-50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pita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spc="-120" dirty="0">
                <a:latin typeface="Gill Sans MT"/>
                <a:cs typeface="Gill Sans MT"/>
              </a:rPr>
              <a:t>a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the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v</a:t>
            </a:r>
            <a:r>
              <a:rPr sz="2600" spc="-25" dirty="0">
                <a:latin typeface="Gill Sans MT"/>
                <a:cs typeface="Gill Sans MT"/>
              </a:rPr>
              <a:t>a</a:t>
            </a:r>
            <a:r>
              <a:rPr sz="2600" spc="-15" dirty="0">
                <a:latin typeface="Gill Sans MT"/>
                <a:cs typeface="Gill Sans MT"/>
              </a:rPr>
              <a:t>lue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min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55" dirty="0">
                <a:latin typeface="Gill Sans MT"/>
                <a:cs typeface="Gill Sans MT"/>
              </a:rPr>
              <a:t>m</a:t>
            </a:r>
            <a:r>
              <a:rPr sz="2600" spc="-20" dirty="0">
                <a:latin typeface="Gill Sans MT"/>
                <a:cs typeface="Gill Sans MT"/>
              </a:rPr>
              <a:t>um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u</a:t>
            </a:r>
            <a:r>
              <a:rPr sz="2600" spc="-80" dirty="0">
                <a:latin typeface="Gill Sans MT"/>
                <a:cs typeface="Gill Sans MT"/>
              </a:rPr>
              <a:t>r</a:t>
            </a:r>
            <a:r>
              <a:rPr sz="2600" spc="-15" dirty="0">
                <a:latin typeface="Gill Sans MT"/>
                <a:cs typeface="Gill Sans MT"/>
              </a:rPr>
              <a:t>ces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ne</a:t>
            </a:r>
            <a:r>
              <a:rPr sz="2600" spc="-5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ded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Gill Sans MT"/>
                <a:cs typeface="Gill Sans MT"/>
              </a:rPr>
              <a:t>f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</a:t>
            </a:r>
            <a:r>
              <a:rPr sz="2600" spc="-10" dirty="0">
                <a:latin typeface="Gill Sans MT"/>
                <a:cs typeface="Gill Sans MT"/>
              </a:rPr>
              <a:t>er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n</a:t>
            </a:r>
            <a:endParaRPr sz="2600" dirty="0">
              <a:latin typeface="Gill Sans MT"/>
              <a:cs typeface="Gill Sans MT"/>
            </a:endParaRPr>
          </a:p>
          <a:p>
            <a:pPr marL="271780" marR="5080" indent="-259079" algn="just">
              <a:lnSpc>
                <a:spcPct val="110000"/>
              </a:lnSpc>
              <a:spcBef>
                <a:spcPts val="1415"/>
              </a:spcBef>
              <a:buFont typeface="Arial"/>
              <a:buChar char="•"/>
              <a:tabLst>
                <a:tab pos="271780" algn="l"/>
              </a:tabLst>
            </a:pPr>
            <a:r>
              <a:rPr sz="2600" spc="-35" dirty="0">
                <a:latin typeface="Gill Sans MT"/>
                <a:cs typeface="Gill Sans MT"/>
              </a:rPr>
              <a:t>N</a:t>
            </a:r>
            <a:r>
              <a:rPr sz="2600" spc="-30" dirty="0">
                <a:latin typeface="Gill Sans MT"/>
                <a:cs typeface="Gill Sans MT"/>
              </a:rPr>
              <a:t>o</a:t>
            </a:r>
            <a:r>
              <a:rPr sz="2600" spc="-185" dirty="0">
                <a:latin typeface="Gill Sans MT"/>
                <a:cs typeface="Gill Sans MT"/>
              </a:rPr>
              <a:t>w</a:t>
            </a:r>
            <a:r>
              <a:rPr sz="2600" spc="-10" dirty="0">
                <a:latin typeface="Gill Sans MT"/>
                <a:cs typeface="Gill Sans MT"/>
              </a:rPr>
              <a:t>,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Gill Sans MT"/>
                <a:cs typeface="Gill Sans MT"/>
              </a:rPr>
              <a:t>W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r</a:t>
            </a:r>
            <a:r>
              <a:rPr sz="2600" spc="-5" dirty="0">
                <a:latin typeface="Gill Sans MT"/>
                <a:cs typeface="Gill Sans MT"/>
              </a:rPr>
              <a:t>l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Gill Sans MT"/>
                <a:cs typeface="Gill Sans MT"/>
              </a:rPr>
              <a:t>B</a:t>
            </a:r>
            <a:r>
              <a:rPr sz="2600" spc="-15" dirty="0">
                <a:latin typeface="Gill Sans MT"/>
                <a:cs typeface="Gill Sans MT"/>
              </a:rPr>
              <a:t>ank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def</a:t>
            </a:r>
            <a:r>
              <a:rPr sz="2600" spc="-5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nes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i="1" spc="-15" dirty="0">
                <a:latin typeface="Gill Sans MT"/>
                <a:cs typeface="Gill Sans MT"/>
              </a:rPr>
              <a:t>e</a:t>
            </a:r>
            <a:r>
              <a:rPr sz="2600" i="1" spc="-25" dirty="0">
                <a:latin typeface="Gill Sans MT"/>
                <a:cs typeface="Gill Sans MT"/>
              </a:rPr>
              <a:t>x</a:t>
            </a:r>
            <a:r>
              <a:rPr sz="2600" i="1" spc="-20" dirty="0">
                <a:latin typeface="Gill Sans MT"/>
                <a:cs typeface="Gill Sans MT"/>
              </a:rPr>
              <a:t>t</a:t>
            </a:r>
            <a:r>
              <a:rPr sz="2600" i="1" spc="-30" dirty="0">
                <a:latin typeface="Gill Sans MT"/>
                <a:cs typeface="Gill Sans MT"/>
              </a:rPr>
              <a:t>r</a:t>
            </a:r>
            <a:r>
              <a:rPr sz="2600" i="1" spc="-5" dirty="0">
                <a:latin typeface="Gill Sans MT"/>
                <a:cs typeface="Gill Sans MT"/>
              </a:rPr>
              <a:t>e</a:t>
            </a:r>
            <a:r>
              <a:rPr sz="2600" i="1" spc="-25" dirty="0">
                <a:latin typeface="Gill Sans MT"/>
                <a:cs typeface="Gill Sans MT"/>
              </a:rPr>
              <a:t>m</a:t>
            </a:r>
            <a:r>
              <a:rPr sz="2600" i="1" spc="-15" dirty="0">
                <a:latin typeface="Gill Sans MT"/>
                <a:cs typeface="Gill Sans MT"/>
              </a:rPr>
              <a:t>e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220" dirty="0">
                <a:latin typeface="Times New Roman"/>
                <a:cs typeface="Times New Roman"/>
              </a:rPr>
              <a:t> </a:t>
            </a:r>
            <a:r>
              <a:rPr sz="2600" i="1" spc="-20" dirty="0">
                <a:latin typeface="Gill Sans MT"/>
                <a:cs typeface="Gill Sans MT"/>
              </a:rPr>
              <a:t>p</a:t>
            </a:r>
            <a:r>
              <a:rPr sz="2600" i="1" spc="-70" dirty="0">
                <a:latin typeface="Gill Sans MT"/>
                <a:cs typeface="Gill Sans MT"/>
              </a:rPr>
              <a:t>o</a:t>
            </a:r>
            <a:r>
              <a:rPr sz="2600" i="1" dirty="0">
                <a:latin typeface="Gill Sans MT"/>
                <a:cs typeface="Gill Sans MT"/>
              </a:rPr>
              <a:t>v</a:t>
            </a:r>
            <a:r>
              <a:rPr sz="2600" i="1" spc="-5" dirty="0">
                <a:latin typeface="Gill Sans MT"/>
                <a:cs typeface="Gill Sans MT"/>
              </a:rPr>
              <a:t>e</a:t>
            </a:r>
            <a:r>
              <a:rPr sz="2600" i="1" spc="105" dirty="0">
                <a:latin typeface="Gill Sans MT"/>
                <a:cs typeface="Gill Sans MT"/>
              </a:rPr>
              <a:t>r</a:t>
            </a:r>
            <a:r>
              <a:rPr sz="2600" i="1" spc="-20" dirty="0">
                <a:latin typeface="Gill Sans MT"/>
                <a:cs typeface="Gill Sans MT"/>
              </a:rPr>
              <a:t>t</a:t>
            </a:r>
            <a:r>
              <a:rPr sz="2600" i="1" spc="-10" dirty="0">
                <a:latin typeface="Gill Sans MT"/>
                <a:cs typeface="Gill Sans MT"/>
              </a:rPr>
              <a:t>y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2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living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th</a:t>
            </a:r>
            <a:r>
              <a:rPr sz="2600" spc="0" dirty="0">
                <a:latin typeface="Gill Sans MT"/>
                <a:cs typeface="Gill Sans MT"/>
              </a:rPr>
              <a:t>a</a:t>
            </a:r>
            <a:r>
              <a:rPr sz="2600" spc="-15" dirty="0">
                <a:latin typeface="Gill Sans MT"/>
                <a:cs typeface="Gill Sans MT"/>
              </a:rPr>
              <a:t>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Gill Sans MT"/>
                <a:cs typeface="Gill Sans MT"/>
              </a:rPr>
              <a:t>US</a:t>
            </a:r>
            <a:r>
              <a:rPr sz="2600" spc="-5" dirty="0">
                <a:latin typeface="Gill Sans MT"/>
                <a:cs typeface="Gill Sans MT"/>
              </a:rPr>
              <a:t>$</a:t>
            </a:r>
            <a:r>
              <a:rPr sz="2600" spc="-15" dirty="0">
                <a:latin typeface="Gill Sans MT"/>
                <a:cs typeface="Gill Sans MT"/>
              </a:rPr>
              <a:t>1</a:t>
            </a:r>
            <a:r>
              <a:rPr sz="2600" spc="-5" dirty="0">
                <a:latin typeface="Gill Sans MT"/>
                <a:cs typeface="Gill Sans MT"/>
              </a:rPr>
              <a:t>.</a:t>
            </a:r>
            <a:r>
              <a:rPr sz="2600" spc="-15" dirty="0">
                <a:latin typeface="Gill Sans MT"/>
                <a:cs typeface="Gill Sans MT"/>
              </a:rPr>
              <a:t>25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260" dirty="0" smtClean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per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spc="-120" dirty="0">
                <a:latin typeface="Gill Sans MT"/>
                <a:cs typeface="Gill Sans MT"/>
              </a:rPr>
              <a:t>a</a:t>
            </a:r>
            <a:r>
              <a:rPr sz="2600" spc="-215" dirty="0">
                <a:latin typeface="Gill Sans MT"/>
                <a:cs typeface="Gill Sans MT"/>
              </a:rPr>
              <a:t>y</a:t>
            </a:r>
            <a:r>
              <a:rPr sz="2600" spc="-10" dirty="0">
                <a:latin typeface="Gill Sans MT"/>
                <a:cs typeface="Gill Sans MT"/>
              </a:rPr>
              <a:t>,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and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i="1" spc="-25" dirty="0">
                <a:latin typeface="Gill Sans MT"/>
                <a:cs typeface="Gill Sans MT"/>
              </a:rPr>
              <a:t>mo</a:t>
            </a:r>
            <a:r>
              <a:rPr sz="2600" i="1" spc="10" dirty="0">
                <a:latin typeface="Gill Sans MT"/>
                <a:cs typeface="Gill Sans MT"/>
              </a:rPr>
              <a:t>d</a:t>
            </a:r>
            <a:r>
              <a:rPr sz="2600" i="1" spc="-15" dirty="0">
                <a:latin typeface="Gill Sans MT"/>
                <a:cs typeface="Gill Sans MT"/>
              </a:rPr>
              <a:t>e</a:t>
            </a:r>
            <a:r>
              <a:rPr sz="2600" i="1" spc="-65" dirty="0">
                <a:latin typeface="Gill Sans MT"/>
                <a:cs typeface="Gill Sans MT"/>
              </a:rPr>
              <a:t>r</a:t>
            </a:r>
            <a:r>
              <a:rPr sz="2600" i="1" spc="-15" dirty="0">
                <a:latin typeface="Gill Sans MT"/>
                <a:cs typeface="Gill Sans MT"/>
              </a:rPr>
              <a:t>a</a:t>
            </a:r>
            <a:r>
              <a:rPr sz="2600" i="1" spc="-20" dirty="0">
                <a:latin typeface="Gill Sans MT"/>
                <a:cs typeface="Gill Sans MT"/>
              </a:rPr>
              <a:t>t</a:t>
            </a:r>
            <a:r>
              <a:rPr sz="2600" i="1" spc="-15" dirty="0">
                <a:latin typeface="Gill Sans MT"/>
                <a:cs typeface="Gill Sans MT"/>
              </a:rPr>
              <a:t>e</a:t>
            </a:r>
            <a:r>
              <a:rPr sz="2600" i="1" spc="260" dirty="0">
                <a:latin typeface="Times New Roman"/>
                <a:cs typeface="Times New Roman"/>
              </a:rPr>
              <a:t> </a:t>
            </a:r>
            <a:r>
              <a:rPr sz="2600" i="1" spc="-20" dirty="0">
                <a:latin typeface="Gill Sans MT"/>
                <a:cs typeface="Gill Sans MT"/>
              </a:rPr>
              <a:t>p</a:t>
            </a:r>
            <a:r>
              <a:rPr sz="2600" i="1" spc="-70" dirty="0">
                <a:latin typeface="Gill Sans MT"/>
                <a:cs typeface="Gill Sans MT"/>
              </a:rPr>
              <a:t>o</a:t>
            </a:r>
            <a:r>
              <a:rPr sz="2600" i="1" dirty="0">
                <a:latin typeface="Gill Sans MT"/>
                <a:cs typeface="Gill Sans MT"/>
              </a:rPr>
              <a:t>v</a:t>
            </a:r>
            <a:r>
              <a:rPr sz="2600" i="1" spc="-5" dirty="0">
                <a:latin typeface="Gill Sans MT"/>
                <a:cs typeface="Gill Sans MT"/>
              </a:rPr>
              <a:t>e</a:t>
            </a:r>
            <a:r>
              <a:rPr sz="2600" i="1" spc="80" dirty="0">
                <a:latin typeface="Gill Sans MT"/>
                <a:cs typeface="Gill Sans MT"/>
              </a:rPr>
              <a:t>r</a:t>
            </a:r>
            <a:r>
              <a:rPr sz="2600" i="1" spc="-20" dirty="0">
                <a:latin typeface="Gill Sans MT"/>
                <a:cs typeface="Gill Sans MT"/>
              </a:rPr>
              <a:t>t</a:t>
            </a:r>
            <a:r>
              <a:rPr sz="2600" i="1" spc="-10" dirty="0">
                <a:latin typeface="Gill Sans MT"/>
                <a:cs typeface="Gill Sans MT"/>
              </a:rPr>
              <a:t>y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13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le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than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$</a:t>
            </a:r>
            <a:r>
              <a:rPr sz="2600" spc="-15" dirty="0">
                <a:latin typeface="Gill Sans MT"/>
                <a:cs typeface="Gill Sans MT"/>
              </a:rPr>
              <a:t>2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235" dirty="0" smtClean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spc="-120" dirty="0">
                <a:latin typeface="Gill Sans MT"/>
                <a:cs typeface="Gill Sans MT"/>
              </a:rPr>
              <a:t>a</a:t>
            </a:r>
            <a:r>
              <a:rPr sz="2600" spc="-15" dirty="0">
                <a:latin typeface="Gill Sans MT"/>
                <a:cs typeface="Gill Sans MT"/>
              </a:rPr>
              <a:t>y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5205">
              <a:lnSpc>
                <a:spcPct val="100000"/>
              </a:lnSpc>
              <a:tabLst>
                <a:tab pos="9379585" algn="l"/>
              </a:tabLst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t>31</a:t>
            </a:fld>
            <a:endParaRPr spc="5" dirty="0"/>
          </a:p>
        </p:txBody>
      </p:sp>
      <p:sp>
        <p:nvSpPr>
          <p:cNvPr id="20" name="object 20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59" y="609855"/>
            <a:ext cx="9097645" cy="381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2200"/>
              </a:lnSpc>
            </a:pPr>
            <a:r>
              <a:rPr sz="2800" b="1" spc="10" dirty="0">
                <a:latin typeface="Gill Sans MT"/>
                <a:cs typeface="Gill Sans MT"/>
              </a:rPr>
              <a:t>3</a:t>
            </a:r>
            <a:r>
              <a:rPr sz="2800" b="1" dirty="0">
                <a:latin typeface="Gill Sans MT"/>
                <a:cs typeface="Gill Sans MT"/>
              </a:rPr>
              <a:t>.</a:t>
            </a:r>
            <a:r>
              <a:rPr sz="2800" b="1" spc="-2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ill Sans MT"/>
                <a:cs typeface="Gill Sans MT"/>
              </a:rPr>
              <a:t>Me</a:t>
            </a:r>
            <a:r>
              <a:rPr sz="2800" b="1" dirty="0">
                <a:latin typeface="Gill Sans MT"/>
                <a:cs typeface="Gill Sans MT"/>
              </a:rPr>
              <a:t>asu</a:t>
            </a:r>
            <a:r>
              <a:rPr sz="2800" b="1" spc="-70" dirty="0">
                <a:latin typeface="Gill Sans MT"/>
                <a:cs typeface="Gill Sans MT"/>
              </a:rPr>
              <a:t>r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ment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f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u</a:t>
            </a:r>
            <a:r>
              <a:rPr sz="2800" b="1" spc="-15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Gill Sans MT"/>
                <a:cs typeface="Gill Sans MT"/>
              </a:rPr>
              <a:t>id</a:t>
            </a:r>
            <a:r>
              <a:rPr sz="2800" b="1" spc="5" dirty="0">
                <a:latin typeface="Gill Sans MT"/>
                <a:cs typeface="Gill Sans MT"/>
              </a:rPr>
              <a:t>i</a:t>
            </a:r>
            <a:r>
              <a:rPr sz="2800" b="1" dirty="0">
                <a:latin typeface="Gill Sans MT"/>
                <a:cs typeface="Gill Sans MT"/>
              </a:rPr>
              <a:t>mens</a:t>
            </a:r>
            <a:r>
              <a:rPr sz="2800" b="1" spc="5" dirty="0">
                <a:latin typeface="Gill Sans MT"/>
                <a:cs typeface="Gill Sans MT"/>
              </a:rPr>
              <a:t>io</a:t>
            </a:r>
            <a:r>
              <a:rPr sz="2800" b="1" dirty="0">
                <a:latin typeface="Gill Sans MT"/>
                <a:cs typeface="Gill Sans MT"/>
              </a:rPr>
              <a:t>nal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(monet</a:t>
            </a:r>
            <a:r>
              <a:rPr sz="2800" b="1" spc="-10" dirty="0">
                <a:latin typeface="Gill Sans MT"/>
                <a:cs typeface="Gill Sans MT"/>
              </a:rPr>
              <a:t>a</a:t>
            </a:r>
            <a:r>
              <a:rPr sz="2800" b="1" spc="55" dirty="0">
                <a:latin typeface="Gill Sans MT"/>
                <a:cs typeface="Gill Sans MT"/>
              </a:rPr>
              <a:t>r</a:t>
            </a:r>
            <a:r>
              <a:rPr sz="2800" b="1" dirty="0">
                <a:latin typeface="Gill Sans MT"/>
                <a:cs typeface="Gill Sans MT"/>
              </a:rPr>
              <a:t>y)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114" dirty="0">
                <a:latin typeface="Gill Sans MT"/>
                <a:cs typeface="Gill Sans MT"/>
              </a:rPr>
              <a:t>o</a:t>
            </a:r>
            <a:r>
              <a:rPr sz="2800" b="1" spc="-40" dirty="0">
                <a:latin typeface="Gill Sans MT"/>
                <a:cs typeface="Gill Sans MT"/>
              </a:rPr>
              <a:t>v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spc="35" dirty="0">
                <a:latin typeface="Gill Sans MT"/>
                <a:cs typeface="Gill Sans MT"/>
              </a:rPr>
              <a:t>r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y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Gill Sans MT"/>
                <a:cs typeface="Gill Sans MT"/>
              </a:rPr>
              <a:t>A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15" dirty="0">
                <a:latin typeface="Gill Sans MT"/>
                <a:cs typeface="Gill Sans MT"/>
              </a:rPr>
              <a:t>p</a:t>
            </a:r>
            <a:r>
              <a:rPr sz="2800" b="1" spc="-85" dirty="0">
                <a:latin typeface="Gill Sans MT"/>
                <a:cs typeface="Gill Sans MT"/>
              </a:rPr>
              <a:t>r</a:t>
            </a:r>
            <a:r>
              <a:rPr sz="2800" b="1" spc="5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a</a:t>
            </a:r>
            <a:r>
              <a:rPr sz="2800" b="1" spc="5" dirty="0">
                <a:latin typeface="Gill Sans MT"/>
                <a:cs typeface="Gill Sans MT"/>
              </a:rPr>
              <a:t>c</a:t>
            </a:r>
            <a:r>
              <a:rPr sz="2800" b="1" dirty="0">
                <a:latin typeface="Gill Sans MT"/>
                <a:cs typeface="Gill Sans MT"/>
              </a:rPr>
              <a:t>hes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o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Cons</a:t>
            </a:r>
            <a:r>
              <a:rPr sz="2800" b="1" spc="-10" dirty="0">
                <a:latin typeface="Gill Sans MT"/>
                <a:cs typeface="Gill Sans MT"/>
              </a:rPr>
              <a:t>t</a:t>
            </a:r>
            <a:r>
              <a:rPr sz="2800" b="1" spc="-15" dirty="0">
                <a:latin typeface="Gill Sans MT"/>
                <a:cs typeface="Gill Sans MT"/>
              </a:rPr>
              <a:t>r</a:t>
            </a:r>
            <a:r>
              <a:rPr sz="2800" b="1" dirty="0">
                <a:latin typeface="Gill Sans MT"/>
                <a:cs typeface="Gill Sans MT"/>
              </a:rPr>
              <a:t>ucting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a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Gill Sans MT"/>
                <a:cs typeface="Gill Sans MT"/>
              </a:rPr>
              <a:t>a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i</a:t>
            </a:r>
            <a:r>
              <a:rPr sz="2800" b="1" spc="15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nal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210" dirty="0">
                <a:latin typeface="Gill Sans MT"/>
                <a:cs typeface="Gill Sans MT"/>
              </a:rPr>
              <a:t>P</a:t>
            </a:r>
            <a:r>
              <a:rPr sz="2800" b="1" spc="-110" dirty="0">
                <a:latin typeface="Gill Sans MT"/>
                <a:cs typeface="Gill Sans MT"/>
              </a:rPr>
              <a:t>o</a:t>
            </a:r>
            <a:r>
              <a:rPr sz="2800" b="1" spc="-40" dirty="0">
                <a:latin typeface="Gill Sans MT"/>
                <a:cs typeface="Gill Sans MT"/>
              </a:rPr>
              <a:t>v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spc="35" dirty="0">
                <a:latin typeface="Gill Sans MT"/>
                <a:cs typeface="Gill Sans MT"/>
              </a:rPr>
              <a:t>r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y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Gill Sans MT"/>
                <a:cs typeface="Gill Sans MT"/>
              </a:rPr>
              <a:t>Line</a:t>
            </a:r>
            <a:endParaRPr sz="280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714"/>
              </a:spcBef>
              <a:buFont typeface="Arial"/>
              <a:buChar char="•"/>
              <a:tabLst>
                <a:tab pos="272415" algn="l"/>
              </a:tabLst>
            </a:pPr>
            <a:r>
              <a:rPr sz="2600" spc="-35" dirty="0">
                <a:latin typeface="Gill Sans MT"/>
                <a:cs typeface="Gill Sans MT"/>
              </a:rPr>
              <a:t>C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t-</a:t>
            </a:r>
            <a:r>
              <a:rPr sz="2600" spc="-5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f-bas</a:t>
            </a:r>
            <a:r>
              <a:rPr sz="2600" dirty="0">
                <a:latin typeface="Gill Sans MT"/>
                <a:cs typeface="Gill Sans MT"/>
              </a:rPr>
              <a:t>i</a:t>
            </a:r>
            <a:r>
              <a:rPr sz="2600" spc="-20" dirty="0">
                <a:latin typeface="Gill Sans MT"/>
                <a:cs typeface="Gill Sans MT"/>
              </a:rPr>
              <a:t>c</a:t>
            </a:r>
            <a:r>
              <a:rPr sz="2600" spc="-5" dirty="0">
                <a:latin typeface="Gill Sans MT"/>
                <a:cs typeface="Gill Sans MT"/>
              </a:rPr>
              <a:t>-</a:t>
            </a:r>
            <a:r>
              <a:rPr sz="2600" spc="-15" dirty="0">
                <a:latin typeface="Gill Sans MT"/>
                <a:cs typeface="Gill Sans MT"/>
              </a:rPr>
              <a:t>ne</a:t>
            </a:r>
            <a:r>
              <a:rPr sz="2600" spc="-5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ds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meth</a:t>
            </a:r>
            <a:r>
              <a:rPr sz="2600" spc="-5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(</a:t>
            </a:r>
            <a:r>
              <a:rPr sz="2600" spc="-50" dirty="0">
                <a:latin typeface="Gill Sans MT"/>
                <a:cs typeface="Gill Sans MT"/>
              </a:rPr>
              <a:t>F</a:t>
            </a:r>
            <a:r>
              <a:rPr sz="2600" spc="-10" dirty="0">
                <a:latin typeface="Gill Sans MT"/>
                <a:cs typeface="Gill Sans MT"/>
              </a:rPr>
              <a:t>oo</a:t>
            </a:r>
            <a:r>
              <a:rPr sz="2600" spc="-15" dirty="0">
                <a:latin typeface="Gill Sans MT"/>
                <a:cs typeface="Gill Sans MT"/>
              </a:rPr>
              <a:t>d-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5" dirty="0">
                <a:latin typeface="Gill Sans MT"/>
                <a:cs typeface="Gill Sans MT"/>
              </a:rPr>
              <a:t>ha</a:t>
            </a:r>
            <a:r>
              <a:rPr sz="2600" spc="-60" dirty="0">
                <a:latin typeface="Gill Sans MT"/>
                <a:cs typeface="Gill Sans MT"/>
              </a:rPr>
              <a:t>r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meth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d)</a:t>
            </a:r>
            <a:endParaRPr sz="260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793115" algn="l"/>
              </a:tabLst>
            </a:pPr>
            <a:r>
              <a:rPr sz="2600" spc="-35" dirty="0">
                <a:latin typeface="Gill Sans MT"/>
                <a:cs typeface="Gill Sans MT"/>
              </a:rPr>
              <a:t>C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bas</a:t>
            </a:r>
            <a:r>
              <a:rPr sz="2600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c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Gill Sans MT"/>
                <a:cs typeface="Gill Sans MT"/>
              </a:rPr>
              <a:t>f</a:t>
            </a:r>
            <a:r>
              <a:rPr sz="2600" spc="-10" dirty="0">
                <a:latin typeface="Gill Sans MT"/>
                <a:cs typeface="Gill Sans MT"/>
              </a:rPr>
              <a:t>oo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ne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ds</a:t>
            </a:r>
            <a:endParaRPr sz="260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793115" algn="l"/>
              </a:tabLst>
            </a:pPr>
            <a:r>
              <a:rPr sz="2600" spc="-35" dirty="0">
                <a:latin typeface="Gill Sans MT"/>
                <a:cs typeface="Gill Sans MT"/>
              </a:rPr>
              <a:t>C</a:t>
            </a:r>
            <a:r>
              <a:rPr sz="2600" spc="-10" dirty="0">
                <a:latin typeface="Gill Sans MT"/>
                <a:cs typeface="Gill Sans MT"/>
              </a:rPr>
              <a:t>o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of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bas</a:t>
            </a:r>
            <a:r>
              <a:rPr sz="2600" dirty="0">
                <a:latin typeface="Gill Sans MT"/>
                <a:cs typeface="Gill Sans MT"/>
              </a:rPr>
              <a:t>i</a:t>
            </a:r>
            <a:r>
              <a:rPr sz="2600" spc="-15" dirty="0">
                <a:latin typeface="Gill Sans MT"/>
                <a:cs typeface="Gill Sans MT"/>
              </a:rPr>
              <a:t>c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no</a:t>
            </a:r>
            <a:r>
              <a:rPr sz="2600" spc="-10" dirty="0">
                <a:latin typeface="Gill Sans MT"/>
                <a:cs typeface="Gill Sans MT"/>
              </a:rPr>
              <a:t>n-</a:t>
            </a:r>
            <a:r>
              <a:rPr sz="2600" spc="-35" dirty="0">
                <a:latin typeface="Gill Sans MT"/>
                <a:cs typeface="Gill Sans MT"/>
              </a:rPr>
              <a:t>f</a:t>
            </a:r>
            <a:r>
              <a:rPr sz="2600" spc="-10" dirty="0">
                <a:latin typeface="Gill Sans MT"/>
                <a:cs typeface="Gill Sans MT"/>
              </a:rPr>
              <a:t>oo</a:t>
            </a:r>
            <a:r>
              <a:rPr sz="2600" spc="-15" dirty="0">
                <a:latin typeface="Gill Sans MT"/>
                <a:cs typeface="Gill Sans MT"/>
              </a:rPr>
              <a:t>d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ne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spc="-15" dirty="0">
                <a:latin typeface="Gill Sans MT"/>
                <a:cs typeface="Gill Sans MT"/>
              </a:rPr>
              <a:t>ds</a:t>
            </a:r>
            <a:endParaRPr sz="260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271780" algn="l"/>
              </a:tabLst>
            </a:pPr>
            <a:r>
              <a:rPr sz="2600" spc="-60" dirty="0">
                <a:latin typeface="Gill Sans MT"/>
                <a:cs typeface="Gill Sans MT"/>
              </a:rPr>
              <a:t>F</a:t>
            </a:r>
            <a:r>
              <a:rPr sz="2600" spc="-10" dirty="0">
                <a:latin typeface="Gill Sans MT"/>
                <a:cs typeface="Gill Sans MT"/>
              </a:rPr>
              <a:t>oo</a:t>
            </a:r>
            <a:r>
              <a:rPr sz="2600" spc="-15" dirty="0">
                <a:latin typeface="Gill Sans MT"/>
                <a:cs typeface="Gill Sans MT"/>
              </a:rPr>
              <a:t>d-e</a:t>
            </a:r>
            <a:r>
              <a:rPr sz="2600" spc="-10" dirty="0">
                <a:latin typeface="Gill Sans MT"/>
                <a:cs typeface="Gill Sans MT"/>
              </a:rPr>
              <a:t>n</a:t>
            </a:r>
            <a:r>
              <a:rPr sz="2600" spc="-15" dirty="0">
                <a:latin typeface="Gill Sans MT"/>
                <a:cs typeface="Gill Sans MT"/>
              </a:rPr>
              <a:t>e</a:t>
            </a:r>
            <a:r>
              <a:rPr sz="2600" spc="-5" dirty="0">
                <a:latin typeface="Gill Sans MT"/>
                <a:cs typeface="Gill Sans MT"/>
              </a:rPr>
              <a:t>r</a:t>
            </a:r>
            <a:r>
              <a:rPr sz="2600" spc="25" dirty="0">
                <a:latin typeface="Gill Sans MT"/>
                <a:cs typeface="Gill Sans MT"/>
              </a:rPr>
              <a:t>g</a:t>
            </a:r>
            <a:r>
              <a:rPr sz="2600" spc="-15" dirty="0">
                <a:latin typeface="Gill Sans MT"/>
                <a:cs typeface="Gill Sans MT"/>
              </a:rPr>
              <a:t>y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meth</a:t>
            </a:r>
            <a:r>
              <a:rPr sz="2600" spc="-5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d</a:t>
            </a:r>
            <a:endParaRPr sz="260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271780" algn="l"/>
              </a:tabLst>
            </a:pP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Di</a:t>
            </a:r>
            <a:r>
              <a:rPr sz="26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ect</a:t>
            </a:r>
            <a:r>
              <a:rPr sz="2600" spc="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al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600" spc="10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Inta</a:t>
            </a:r>
            <a:r>
              <a:rPr sz="2600" spc="-85" dirty="0">
                <a:solidFill>
                  <a:srgbClr val="1C1C1C"/>
                </a:solidFill>
                <a:latin typeface="Gill Sans MT"/>
                <a:cs typeface="Gill Sans MT"/>
              </a:rPr>
              <a:t>k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600" spc="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1C1C1C"/>
                </a:solidFill>
                <a:latin typeface="Gill Sans MT"/>
                <a:cs typeface="Gill Sans MT"/>
              </a:rPr>
              <a:t>(D</a:t>
            </a:r>
            <a:r>
              <a:rPr sz="2600" spc="-30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I)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80059"/>
            <a:ext cx="49314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644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easu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mens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=</a:t>
            </a:r>
            <a:r>
              <a:rPr sz="1800" b="1" dirty="0">
                <a:latin typeface="Webdings"/>
                <a:cs typeface="Webdings"/>
              </a:rPr>
              <a:t></a:t>
            </a:r>
            <a:endParaRPr sz="18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5" dirty="0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07451"/>
            <a:ext cx="9646920" cy="7116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24915">
              <a:lnSpc>
                <a:spcPct val="138500"/>
              </a:lnSpc>
              <a:buFont typeface="Gill Sans MT"/>
              <a:buAutoNum type="arabicPeriod" startAt="3"/>
              <a:tabLst>
                <a:tab pos="342265" algn="l"/>
              </a:tabLst>
            </a:pPr>
            <a:r>
              <a:rPr sz="2600" b="1" spc="-20" dirty="0">
                <a:latin typeface="Gill Sans MT"/>
                <a:cs typeface="Gill Sans MT"/>
              </a:rPr>
              <a:t>M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-25" dirty="0">
                <a:latin typeface="Gill Sans MT"/>
                <a:cs typeface="Gill Sans MT"/>
              </a:rPr>
              <a:t>a</a:t>
            </a:r>
            <a:r>
              <a:rPr sz="2600" b="1" spc="-15" dirty="0">
                <a:latin typeface="Gill Sans MT"/>
                <a:cs typeface="Gill Sans MT"/>
              </a:rPr>
              <a:t>su</a:t>
            </a:r>
            <a:r>
              <a:rPr sz="2600" b="1" spc="-80" dirty="0">
                <a:latin typeface="Gill Sans MT"/>
                <a:cs typeface="Gill Sans MT"/>
              </a:rPr>
              <a:t>r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-40" dirty="0">
                <a:latin typeface="Gill Sans MT"/>
                <a:cs typeface="Gill Sans MT"/>
              </a:rPr>
              <a:t>m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-15" dirty="0">
                <a:latin typeface="Gill Sans MT"/>
                <a:cs typeface="Gill Sans MT"/>
              </a:rPr>
              <a:t>nt</a:t>
            </a:r>
            <a:r>
              <a:rPr sz="2600" b="1" spc="130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Gill Sans MT"/>
                <a:cs typeface="Gill Sans MT"/>
              </a:rPr>
              <a:t>o</a:t>
            </a:r>
            <a:r>
              <a:rPr sz="2600" b="1" spc="-10" dirty="0">
                <a:latin typeface="Gill Sans MT"/>
                <a:cs typeface="Gill Sans MT"/>
              </a:rPr>
              <a:t>f</a:t>
            </a:r>
            <a:r>
              <a:rPr sz="2600" b="1" spc="7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Gill Sans MT"/>
                <a:cs typeface="Gill Sans MT"/>
              </a:rPr>
              <a:t>unid</a:t>
            </a:r>
            <a:r>
              <a:rPr sz="2600" b="1" spc="-25" dirty="0">
                <a:latin typeface="Gill Sans MT"/>
                <a:cs typeface="Gill Sans MT"/>
              </a:rPr>
              <a:t>i</a:t>
            </a:r>
            <a:r>
              <a:rPr sz="2600" b="1" spc="-35" dirty="0">
                <a:latin typeface="Gill Sans MT"/>
                <a:cs typeface="Gill Sans MT"/>
              </a:rPr>
              <a:t>m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-15" dirty="0">
                <a:latin typeface="Gill Sans MT"/>
                <a:cs typeface="Gill Sans MT"/>
              </a:rPr>
              <a:t>ns</a:t>
            </a:r>
            <a:r>
              <a:rPr sz="2600" b="1" spc="-20" dirty="0">
                <a:latin typeface="Gill Sans MT"/>
                <a:cs typeface="Gill Sans MT"/>
              </a:rPr>
              <a:t>i</a:t>
            </a:r>
            <a:r>
              <a:rPr sz="2600" b="1" spc="-25" dirty="0">
                <a:latin typeface="Gill Sans MT"/>
                <a:cs typeface="Gill Sans MT"/>
              </a:rPr>
              <a:t>ona</a:t>
            </a:r>
            <a:r>
              <a:rPr sz="2600" b="1" spc="-10" dirty="0">
                <a:latin typeface="Gill Sans MT"/>
                <a:cs typeface="Gill Sans MT"/>
              </a:rPr>
              <a:t>l</a:t>
            </a:r>
            <a:r>
              <a:rPr sz="2600" b="1" spc="1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Gill Sans MT"/>
                <a:cs typeface="Gill Sans MT"/>
              </a:rPr>
              <a:t>(</a:t>
            </a:r>
            <a:r>
              <a:rPr sz="2600" b="1" spc="-40" dirty="0">
                <a:latin typeface="Gill Sans MT"/>
                <a:cs typeface="Gill Sans MT"/>
              </a:rPr>
              <a:t>m</a:t>
            </a:r>
            <a:r>
              <a:rPr sz="2600" b="1" spc="-20" dirty="0">
                <a:latin typeface="Gill Sans MT"/>
                <a:cs typeface="Gill Sans MT"/>
              </a:rPr>
              <a:t>one</a:t>
            </a:r>
            <a:r>
              <a:rPr sz="2600" b="1" spc="-5" dirty="0">
                <a:latin typeface="Gill Sans MT"/>
                <a:cs typeface="Gill Sans MT"/>
              </a:rPr>
              <a:t>t</a:t>
            </a:r>
            <a:r>
              <a:rPr sz="2600" b="1" spc="-25" dirty="0">
                <a:latin typeface="Gill Sans MT"/>
                <a:cs typeface="Gill Sans MT"/>
              </a:rPr>
              <a:t>a</a:t>
            </a:r>
            <a:r>
              <a:rPr sz="2600" b="1" spc="40" dirty="0">
                <a:latin typeface="Gill Sans MT"/>
                <a:cs typeface="Gill Sans MT"/>
              </a:rPr>
              <a:t>r</a:t>
            </a:r>
            <a:r>
              <a:rPr sz="2600" b="1" spc="-15" dirty="0">
                <a:latin typeface="Gill Sans MT"/>
                <a:cs typeface="Gill Sans MT"/>
              </a:rPr>
              <a:t>y)</a:t>
            </a:r>
            <a:r>
              <a:rPr sz="2600" b="1" spc="11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p</a:t>
            </a:r>
            <a:r>
              <a:rPr sz="2600" b="1" spc="-120" dirty="0">
                <a:latin typeface="Gill Sans MT"/>
                <a:cs typeface="Gill Sans MT"/>
              </a:rPr>
              <a:t>o</a:t>
            </a:r>
            <a:r>
              <a:rPr sz="2600" b="1" spc="-65" dirty="0">
                <a:latin typeface="Gill Sans MT"/>
                <a:cs typeface="Gill Sans MT"/>
              </a:rPr>
              <a:t>v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20" dirty="0">
                <a:latin typeface="Gill Sans MT"/>
                <a:cs typeface="Gill Sans MT"/>
              </a:rPr>
              <a:t>r</a:t>
            </a:r>
            <a:r>
              <a:rPr sz="2600" b="1" spc="-15" dirty="0">
                <a:latin typeface="Gill Sans MT"/>
                <a:cs typeface="Gill Sans MT"/>
              </a:rPr>
              <a:t>ty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Gill Sans MT"/>
                <a:cs typeface="Gill Sans MT"/>
              </a:rPr>
              <a:t>A</a:t>
            </a:r>
            <a:r>
              <a:rPr sz="2600" b="1" spc="-20" dirty="0">
                <a:latin typeface="Gill Sans MT"/>
                <a:cs typeface="Gill Sans MT"/>
              </a:rPr>
              <a:t>pp</a:t>
            </a:r>
            <a:r>
              <a:rPr sz="2600" b="1" spc="-100" dirty="0">
                <a:latin typeface="Gill Sans MT"/>
                <a:cs typeface="Gill Sans MT"/>
              </a:rPr>
              <a:t>r</a:t>
            </a:r>
            <a:r>
              <a:rPr sz="2600" b="1" spc="-25" dirty="0">
                <a:latin typeface="Gill Sans MT"/>
                <a:cs typeface="Gill Sans MT"/>
              </a:rPr>
              <a:t>o</a:t>
            </a:r>
            <a:r>
              <a:rPr sz="2600" b="1" spc="-30" dirty="0">
                <a:latin typeface="Gill Sans MT"/>
                <a:cs typeface="Gill Sans MT"/>
              </a:rPr>
              <a:t>a</a:t>
            </a:r>
            <a:r>
              <a:rPr sz="2600" b="1" spc="-15" dirty="0">
                <a:latin typeface="Gill Sans MT"/>
                <a:cs typeface="Gill Sans MT"/>
              </a:rPr>
              <a:t>ch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-15" dirty="0">
                <a:latin typeface="Gill Sans MT"/>
                <a:cs typeface="Gill Sans MT"/>
              </a:rPr>
              <a:t>s</a:t>
            </a:r>
            <a:r>
              <a:rPr sz="2600" b="1" spc="14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Gill Sans MT"/>
                <a:cs typeface="Gill Sans MT"/>
              </a:rPr>
              <a:t>to</a:t>
            </a:r>
            <a:r>
              <a:rPr sz="2600" b="1" spc="6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Gill Sans MT"/>
                <a:cs typeface="Gill Sans MT"/>
              </a:rPr>
              <a:t>C</a:t>
            </a:r>
            <a:r>
              <a:rPr sz="2600" b="1" spc="-35" dirty="0">
                <a:latin typeface="Gill Sans MT"/>
                <a:cs typeface="Gill Sans MT"/>
              </a:rPr>
              <a:t>o</a:t>
            </a:r>
            <a:r>
              <a:rPr sz="2600" b="1" spc="-15" dirty="0">
                <a:latin typeface="Gill Sans MT"/>
                <a:cs typeface="Gill Sans MT"/>
              </a:rPr>
              <a:t>nstruct</a:t>
            </a:r>
            <a:r>
              <a:rPr sz="2600" b="1" spc="-20" dirty="0">
                <a:latin typeface="Gill Sans MT"/>
                <a:cs typeface="Gill Sans MT"/>
              </a:rPr>
              <a:t>i</a:t>
            </a:r>
            <a:r>
              <a:rPr sz="2600" b="1" spc="-15" dirty="0">
                <a:latin typeface="Gill Sans MT"/>
                <a:cs typeface="Gill Sans MT"/>
              </a:rPr>
              <a:t>ng</a:t>
            </a:r>
            <a:r>
              <a:rPr sz="2600" b="1" spc="13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Gill Sans MT"/>
                <a:cs typeface="Gill Sans MT"/>
              </a:rPr>
              <a:t>a</a:t>
            </a:r>
            <a:r>
              <a:rPr sz="2600" b="1" spc="60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Gill Sans MT"/>
                <a:cs typeface="Gill Sans MT"/>
              </a:rPr>
              <a:t>Na</a:t>
            </a:r>
            <a:r>
              <a:rPr sz="2600" b="1" spc="-15" dirty="0">
                <a:latin typeface="Gill Sans MT"/>
                <a:cs typeface="Gill Sans MT"/>
              </a:rPr>
              <a:t>tion</a:t>
            </a:r>
            <a:r>
              <a:rPr sz="2600" b="1" spc="-30" dirty="0">
                <a:latin typeface="Gill Sans MT"/>
                <a:cs typeface="Gill Sans MT"/>
              </a:rPr>
              <a:t>a</a:t>
            </a:r>
            <a:r>
              <a:rPr sz="2600" b="1" spc="-10" dirty="0">
                <a:latin typeface="Gill Sans MT"/>
                <a:cs typeface="Gill Sans MT"/>
              </a:rPr>
              <a:t>l</a:t>
            </a:r>
            <a:r>
              <a:rPr sz="2600" b="1" spc="135" dirty="0">
                <a:latin typeface="Times New Roman"/>
                <a:cs typeface="Times New Roman"/>
              </a:rPr>
              <a:t> </a:t>
            </a:r>
            <a:r>
              <a:rPr sz="2600" b="1" spc="-210" dirty="0">
                <a:latin typeface="Gill Sans MT"/>
                <a:cs typeface="Gill Sans MT"/>
              </a:rPr>
              <a:t>P</a:t>
            </a:r>
            <a:r>
              <a:rPr sz="2600" b="1" spc="-120" dirty="0">
                <a:latin typeface="Gill Sans MT"/>
                <a:cs typeface="Gill Sans MT"/>
              </a:rPr>
              <a:t>o</a:t>
            </a:r>
            <a:r>
              <a:rPr sz="2600" b="1" spc="-65" dirty="0">
                <a:latin typeface="Gill Sans MT"/>
                <a:cs typeface="Gill Sans MT"/>
              </a:rPr>
              <a:t>v</a:t>
            </a:r>
            <a:r>
              <a:rPr sz="2600" b="1" spc="-10" dirty="0">
                <a:latin typeface="Gill Sans MT"/>
                <a:cs typeface="Gill Sans MT"/>
              </a:rPr>
              <a:t>e</a:t>
            </a:r>
            <a:r>
              <a:rPr sz="2600" b="1" spc="20" dirty="0">
                <a:latin typeface="Gill Sans MT"/>
                <a:cs typeface="Gill Sans MT"/>
              </a:rPr>
              <a:t>r</a:t>
            </a:r>
            <a:r>
              <a:rPr sz="2600" b="1" spc="-15" dirty="0">
                <a:latin typeface="Gill Sans MT"/>
                <a:cs typeface="Gill Sans MT"/>
              </a:rPr>
              <a:t>ty</a:t>
            </a:r>
            <a:r>
              <a:rPr sz="2600" b="1" spc="80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Gill Sans MT"/>
                <a:cs typeface="Gill Sans MT"/>
              </a:rPr>
              <a:t>L</a:t>
            </a:r>
            <a:r>
              <a:rPr sz="2600" b="1" spc="-15" dirty="0">
                <a:latin typeface="Gill Sans MT"/>
                <a:cs typeface="Gill Sans MT"/>
              </a:rPr>
              <a:t>ine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u="heavy" spc="-15" dirty="0">
                <a:solidFill>
                  <a:srgbClr val="1C1C1C"/>
                </a:solidFill>
                <a:latin typeface="Gill Sans MT"/>
                <a:cs typeface="Gill Sans MT"/>
              </a:rPr>
              <a:t>Di</a:t>
            </a:r>
            <a:r>
              <a:rPr sz="2600" b="1" u="heavy" spc="-7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600" b="1" u="heavy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600" b="1" u="heavy" spc="-15" dirty="0">
                <a:solidFill>
                  <a:srgbClr val="1C1C1C"/>
                </a:solidFill>
                <a:latin typeface="Gill Sans MT"/>
                <a:cs typeface="Gill Sans MT"/>
              </a:rPr>
              <a:t>ct</a:t>
            </a:r>
            <a:r>
              <a:rPr sz="2600" b="1" u="heavy" spc="-5" dirty="0">
                <a:solidFill>
                  <a:srgbClr val="1C1C1C"/>
                </a:solidFill>
                <a:latin typeface="Gill Sans MT"/>
                <a:cs typeface="Gill Sans MT"/>
              </a:rPr>
              <a:t> </a:t>
            </a:r>
            <a:r>
              <a:rPr sz="2600" b="1" u="heavy" spc="-30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600" b="1" u="heavy" spc="-2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600" b="1" u="heavy" spc="-10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600" b="1" u="heavy" spc="-3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600" b="1" u="heavy" spc="-3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600" b="1" u="heavy" spc="-15" dirty="0">
                <a:solidFill>
                  <a:srgbClr val="1C1C1C"/>
                </a:solidFill>
                <a:latin typeface="Gill Sans MT"/>
                <a:cs typeface="Gill Sans MT"/>
              </a:rPr>
              <a:t>ie</a:t>
            </a:r>
            <a:r>
              <a:rPr sz="2600" b="1" u="heavy" spc="65" dirty="0">
                <a:solidFill>
                  <a:srgbClr val="1C1C1C"/>
                </a:solidFill>
                <a:latin typeface="Gill Sans MT"/>
                <a:cs typeface="Gill Sans MT"/>
              </a:rPr>
              <a:t> </a:t>
            </a:r>
            <a:r>
              <a:rPr sz="2600" b="1" u="heavy" spc="-15" dirty="0">
                <a:solidFill>
                  <a:srgbClr val="1C1C1C"/>
                </a:solidFill>
                <a:latin typeface="Gill Sans MT"/>
                <a:cs typeface="Gill Sans MT"/>
              </a:rPr>
              <a:t>Inta</a:t>
            </a:r>
            <a:r>
              <a:rPr sz="2600" b="1" u="heavy" spc="-90" dirty="0">
                <a:solidFill>
                  <a:srgbClr val="1C1C1C"/>
                </a:solidFill>
                <a:latin typeface="Gill Sans MT"/>
                <a:cs typeface="Gill Sans MT"/>
              </a:rPr>
              <a:t>k</a:t>
            </a:r>
            <a:r>
              <a:rPr sz="2600" b="1" u="heavy" spc="-15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600" b="1" u="heavy" spc="-25" dirty="0">
                <a:solidFill>
                  <a:srgbClr val="1C1C1C"/>
                </a:solidFill>
                <a:latin typeface="Gill Sans MT"/>
                <a:cs typeface="Gill Sans MT"/>
              </a:rPr>
              <a:t> </a:t>
            </a:r>
            <a:r>
              <a:rPr sz="2600" b="1" u="heavy" spc="-5" dirty="0">
                <a:solidFill>
                  <a:srgbClr val="1C1C1C"/>
                </a:solidFill>
                <a:latin typeface="Gill Sans MT"/>
                <a:cs typeface="Gill Sans MT"/>
              </a:rPr>
              <a:t>(</a:t>
            </a:r>
            <a:r>
              <a:rPr sz="2600" b="1" u="heavy" spc="-15" dirty="0">
                <a:solidFill>
                  <a:srgbClr val="1C1C1C"/>
                </a:solidFill>
                <a:latin typeface="Gill Sans MT"/>
                <a:cs typeface="Gill Sans MT"/>
              </a:rPr>
              <a:t>DCI)</a:t>
            </a:r>
            <a:endParaRPr sz="2600" dirty="0">
              <a:latin typeface="Gill Sans MT"/>
              <a:cs typeface="Gill Sans MT"/>
            </a:endParaRPr>
          </a:p>
          <a:p>
            <a:pPr marL="792480" lvl="1" indent="-259079" algn="ctr">
              <a:lnSpc>
                <a:spcPct val="100000"/>
              </a:lnSpc>
              <a:spcBef>
                <a:spcPts val="1200"/>
              </a:spcBef>
              <a:buClr>
                <a:srgbClr val="1C1C1C"/>
              </a:buClr>
              <a:buFont typeface="Arial"/>
              <a:buChar char="•"/>
              <a:tabLst>
                <a:tab pos="793115" algn="l"/>
              </a:tabLst>
            </a:pPr>
            <a:r>
              <a:rPr sz="2600" spc="-2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u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eh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ld</a:t>
            </a:r>
            <a:r>
              <a:rPr sz="2600" spc="2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600" spc="2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po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600" spc="29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600" spc="28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ts</a:t>
            </a:r>
            <a:r>
              <a:rPr sz="2600" spc="2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600" spc="2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600" spc="-4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pita</a:t>
            </a:r>
            <a:r>
              <a:rPr sz="2600" spc="2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alo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600" spc="-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600" spc="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600" spc="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600" spc="-10" dirty="0">
                <a:solidFill>
                  <a:srgbClr val="FF0000"/>
                </a:solidFill>
                <a:latin typeface="Gill Sans MT"/>
                <a:cs typeface="Gill Sans MT"/>
              </a:rPr>
              <a:t>ta</a:t>
            </a:r>
            <a:r>
              <a:rPr sz="2600" spc="-85" dirty="0">
                <a:solidFill>
                  <a:srgbClr val="FF0000"/>
                </a:solidFill>
                <a:latin typeface="Gill Sans MT"/>
                <a:cs typeface="Gill Sans MT"/>
              </a:rPr>
              <a:t>k</a:t>
            </a:r>
            <a:r>
              <a:rPr sz="2600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600" spc="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600" spc="2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le</a:t>
            </a:r>
            <a:r>
              <a:rPr sz="260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600" spc="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than</a:t>
            </a:r>
            <a:r>
              <a:rPr sz="2600" spc="28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the</a:t>
            </a:r>
            <a:endParaRPr sz="2600" dirty="0">
              <a:latin typeface="Gill Sans MT"/>
              <a:cs typeface="Gill Sans MT"/>
            </a:endParaRPr>
          </a:p>
          <a:p>
            <a:pPr marL="474980" algn="ctr">
              <a:lnSpc>
                <a:spcPct val="100000"/>
              </a:lnSpc>
            </a:pP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tanda</a:t>
            </a:r>
            <a:r>
              <a:rPr sz="2600" spc="-6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600" spc="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600" spc="7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600" spc="-5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pita</a:t>
            </a:r>
            <a:r>
              <a:rPr sz="2600" spc="12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utr</a:t>
            </a:r>
            <a:r>
              <a:rPr sz="260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io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nal</a:t>
            </a:r>
            <a:r>
              <a:rPr sz="2600" spc="8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equ</a:t>
            </a:r>
            <a:r>
              <a:rPr sz="260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6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ement</a:t>
            </a:r>
            <a:r>
              <a:rPr sz="2600" spc="8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2600" spc="-10" dirty="0">
                <a:solidFill>
                  <a:srgbClr val="1C1C1C"/>
                </a:solidFill>
                <a:latin typeface="Gill Sans MT"/>
                <a:cs typeface="Times New Roman"/>
              </a:rPr>
              <a:t> </a:t>
            </a:r>
            <a:r>
              <a:rPr lang="en-US" sz="2600" spc="-10" dirty="0" smtClean="0">
                <a:solidFill>
                  <a:srgbClr val="1C1C1C"/>
                </a:solidFill>
                <a:latin typeface="Gill Sans MT"/>
                <a:cs typeface="Times New Roman"/>
              </a:rPr>
              <a:t> </a:t>
            </a:r>
            <a:r>
              <a:rPr sz="2600" spc="70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2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,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122</a:t>
            </a:r>
            <a:r>
              <a:rPr sz="2600" spc="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kcal</a:t>
            </a:r>
            <a:r>
              <a:rPr sz="2600" spc="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per</a:t>
            </a:r>
            <a:r>
              <a:rPr sz="2600" spc="8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600" spc="-12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600" spc="-240" dirty="0">
                <a:solidFill>
                  <a:srgbClr val="1C1C1C"/>
                </a:solidFill>
                <a:latin typeface="Gill Sans MT"/>
                <a:cs typeface="Gill Sans MT"/>
              </a:rPr>
              <a:t>y</a:t>
            </a:r>
            <a:r>
              <a:rPr sz="2600" spc="-10" dirty="0" smtClean="0">
                <a:solidFill>
                  <a:srgbClr val="1C1C1C"/>
                </a:solidFill>
                <a:latin typeface="Gill Sans MT"/>
                <a:cs typeface="Gill Sans MT"/>
              </a:rPr>
              <a:t>.</a:t>
            </a:r>
            <a:endParaRPr lang="en-US" sz="2600" spc="-10" dirty="0" smtClean="0">
              <a:solidFill>
                <a:srgbClr val="1C1C1C"/>
              </a:solidFill>
              <a:latin typeface="Gill Sans MT"/>
              <a:cs typeface="Gill Sans MT"/>
            </a:endParaRPr>
          </a:p>
          <a:p>
            <a:pPr marL="474980" algn="ctr">
              <a:lnSpc>
                <a:spcPct val="100000"/>
              </a:lnSpc>
            </a:pPr>
            <a:endParaRPr lang="en-US" sz="2600" spc="-10" dirty="0" smtClean="0">
              <a:solidFill>
                <a:srgbClr val="1C1C1C"/>
              </a:solidFill>
              <a:latin typeface="Gill Sans MT"/>
              <a:cs typeface="Gill Sans MT"/>
            </a:endParaRPr>
          </a:p>
          <a:p>
            <a:r>
              <a:rPr lang="en-US" sz="2800" dirty="0" smtClean="0"/>
              <a:t>F</a:t>
            </a:r>
            <a:r>
              <a:rPr lang="en-US" sz="2400" dirty="0" smtClean="0"/>
              <a:t>or </a:t>
            </a:r>
            <a:r>
              <a:rPr lang="en-US" sz="2400" dirty="0"/>
              <a:t>this </a:t>
            </a:r>
            <a:r>
              <a:rPr lang="en-US" sz="2400" dirty="0" smtClean="0"/>
              <a:t>method, we </a:t>
            </a:r>
            <a:r>
              <a:rPr lang="en-US" sz="2400" dirty="0"/>
              <a:t>need to know the </a:t>
            </a:r>
            <a:r>
              <a:rPr lang="en-US" sz="2400" dirty="0">
                <a:solidFill>
                  <a:srgbClr val="FF0000"/>
                </a:solidFill>
              </a:rPr>
              <a:t>quantity of every food item </a:t>
            </a:r>
            <a:r>
              <a:rPr lang="en-US" sz="2400" dirty="0" smtClean="0">
                <a:solidFill>
                  <a:srgbClr val="FF0000"/>
                </a:solidFill>
              </a:rPr>
              <a:t> consumed </a:t>
            </a:r>
            <a:r>
              <a:rPr lang="en-US" sz="2400" dirty="0"/>
              <a:t>by households and </a:t>
            </a:r>
            <a:r>
              <a:rPr lang="en-US" sz="2400" dirty="0" smtClean="0">
                <a:solidFill>
                  <a:srgbClr val="FF0000"/>
                </a:solidFill>
              </a:rPr>
              <a:t>its calorie </a:t>
            </a:r>
            <a:r>
              <a:rPr lang="en-US" sz="2400" dirty="0">
                <a:solidFill>
                  <a:srgbClr val="FF0000"/>
                </a:solidFill>
              </a:rPr>
              <a:t>content</a:t>
            </a:r>
            <a:r>
              <a:rPr lang="en-US" sz="2400" dirty="0"/>
              <a:t>. With that information, we calculate the total calorie content of </a:t>
            </a:r>
            <a:r>
              <a:rPr lang="en-US" sz="2400" dirty="0" smtClean="0"/>
              <a:t>the food </a:t>
            </a:r>
            <a:r>
              <a:rPr lang="en-US" sz="2400" dirty="0"/>
              <a:t>actually consumed and derive an equivalent daily caloric intake per capita </a:t>
            </a:r>
            <a:r>
              <a:rPr lang="en-US" sz="2400" dirty="0" smtClean="0"/>
              <a:t>for each </a:t>
            </a:r>
            <a:r>
              <a:rPr lang="en-US" sz="2400" dirty="0"/>
              <a:t>household.</a:t>
            </a:r>
            <a:endParaRPr sz="2400" dirty="0">
              <a:latin typeface="Gill Sans MT"/>
              <a:cs typeface="Gill Sans MT"/>
            </a:endParaRPr>
          </a:p>
          <a:p>
            <a:pPr marL="792480" lvl="1" indent="-259079" algn="ctr">
              <a:lnSpc>
                <a:spcPct val="100000"/>
              </a:lnSpc>
              <a:spcBef>
                <a:spcPts val="1200"/>
              </a:spcBef>
              <a:buClr>
                <a:srgbClr val="1C1C1C"/>
              </a:buClr>
              <a:buFont typeface="Arial"/>
              <a:buChar char="•"/>
              <a:tabLst>
                <a:tab pos="793115" algn="l"/>
                <a:tab pos="1516380" algn="l"/>
                <a:tab pos="2294255" algn="l"/>
                <a:tab pos="2748280" algn="l"/>
                <a:tab pos="4037965" algn="l"/>
                <a:tab pos="6760209" algn="l"/>
                <a:tab pos="7190105" algn="l"/>
                <a:tab pos="7531734" algn="l"/>
                <a:tab pos="8663305" algn="l"/>
              </a:tabLst>
            </a:pP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B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600" dirty="0">
                <a:solidFill>
                  <a:srgbClr val="1C1C1C"/>
                </a:solidFill>
                <a:latin typeface="Times New Roman"/>
                <a:cs typeface="Times New Roman"/>
              </a:rPr>
              <a:t>	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u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ed</a:t>
            </a:r>
            <a:r>
              <a:rPr sz="2600" dirty="0">
                <a:solidFill>
                  <a:srgbClr val="1C1C1C"/>
                </a:solidFill>
                <a:latin typeface="Times New Roman"/>
                <a:cs typeface="Times New Roman"/>
              </a:rPr>
              <a:t>	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to</a:t>
            </a:r>
            <a:r>
              <a:rPr sz="2600" dirty="0">
                <a:solidFill>
                  <a:srgbClr val="1C1C1C"/>
                </a:solidFill>
                <a:latin typeface="Times New Roman"/>
                <a:cs typeface="Times New Roman"/>
              </a:rPr>
              <a:t>	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measu</a:t>
            </a:r>
            <a:r>
              <a:rPr sz="2600" spc="-5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600" dirty="0">
                <a:solidFill>
                  <a:srgbClr val="1C1C1C"/>
                </a:solidFill>
                <a:latin typeface="Times New Roman"/>
                <a:cs typeface="Times New Roman"/>
              </a:rPr>
              <a:t>	</a:t>
            </a:r>
            <a:r>
              <a:rPr sz="2600" spc="-15" dirty="0" smtClean="0">
                <a:solidFill>
                  <a:srgbClr val="1C1C1C"/>
                </a:solidFill>
                <a:latin typeface="Gill Sans MT"/>
                <a:cs typeface="Gill Sans MT"/>
              </a:rPr>
              <a:t>unde</a:t>
            </a:r>
            <a:r>
              <a:rPr sz="2600" spc="-220" dirty="0" smtClean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600" spc="-15" dirty="0" smtClean="0">
                <a:solidFill>
                  <a:srgbClr val="1C1C1C"/>
                </a:solidFill>
                <a:latin typeface="Gill Sans MT"/>
                <a:cs typeface="Gill Sans MT"/>
              </a:rPr>
              <a:t>-</a:t>
            </a:r>
            <a:r>
              <a:rPr lang="en-US" sz="2600" spc="-15" dirty="0" smtClean="0">
                <a:solidFill>
                  <a:srgbClr val="1C1C1C"/>
                </a:solidFill>
                <a:latin typeface="Gill Sans MT"/>
                <a:cs typeface="Gill Sans MT"/>
              </a:rPr>
              <a:t> </a:t>
            </a:r>
            <a:r>
              <a:rPr sz="2600" spc="-15" dirty="0" smtClean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600" spc="-10" dirty="0" smtClean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600" spc="-15" dirty="0" smtClean="0">
                <a:solidFill>
                  <a:srgbClr val="1C1C1C"/>
                </a:solidFill>
                <a:latin typeface="Gill Sans MT"/>
                <a:cs typeface="Gill Sans MT"/>
              </a:rPr>
              <a:t>ur</a:t>
            </a:r>
            <a:r>
              <a:rPr sz="2600" spc="-5" dirty="0" smtClean="0">
                <a:solidFill>
                  <a:srgbClr val="1C1C1C"/>
                </a:solidFill>
                <a:latin typeface="Gill Sans MT"/>
                <a:cs typeface="Gill Sans MT"/>
              </a:rPr>
              <a:t>is</a:t>
            </a:r>
            <a:r>
              <a:rPr sz="2600" spc="-20" dirty="0" smtClean="0">
                <a:solidFill>
                  <a:srgbClr val="1C1C1C"/>
                </a:solidFill>
                <a:latin typeface="Gill Sans MT"/>
                <a:cs typeface="Gill Sans MT"/>
              </a:rPr>
              <a:t>hm</a:t>
            </a:r>
            <a:r>
              <a:rPr sz="2600" spc="0" dirty="0" smtClean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600" spc="-15" dirty="0" smtClean="0">
                <a:solidFill>
                  <a:srgbClr val="1C1C1C"/>
                </a:solidFill>
                <a:latin typeface="Gill Sans MT"/>
                <a:cs typeface="Gill Sans MT"/>
              </a:rPr>
              <a:t>nt</a:t>
            </a:r>
            <a:r>
              <a:rPr sz="2600" dirty="0">
                <a:solidFill>
                  <a:srgbClr val="1C1C1C"/>
                </a:solidFill>
                <a:latin typeface="Times New Roman"/>
                <a:cs typeface="Times New Roman"/>
              </a:rPr>
              <a:t>	</a:t>
            </a:r>
            <a:r>
              <a:rPr sz="2600" spc="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600" dirty="0">
                <a:solidFill>
                  <a:srgbClr val="1C1C1C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600" dirty="0">
                <a:solidFill>
                  <a:srgbClr val="1C1C1C"/>
                </a:solidFill>
                <a:latin typeface="Times New Roman"/>
                <a:cs typeface="Times New Roman"/>
              </a:rPr>
              <a:t>	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do</a:t>
            </a:r>
            <a:r>
              <a:rPr sz="2600" spc="-5" dirty="0">
                <a:solidFill>
                  <a:srgbClr val="1C1C1C"/>
                </a:solidFill>
                <a:latin typeface="Gill Sans MT"/>
                <a:cs typeface="Gill Sans MT"/>
              </a:rPr>
              <a:t>es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600" spc="-100" dirty="0">
                <a:solidFill>
                  <a:srgbClr val="1C1C1C"/>
                </a:solidFill>
                <a:latin typeface="Gill Sans MT"/>
                <a:cs typeface="Gill Sans MT"/>
              </a:rPr>
              <a:t>’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600" dirty="0">
                <a:solidFill>
                  <a:srgbClr val="1C1C1C"/>
                </a:solidFill>
                <a:latin typeface="Gill Sans MT"/>
                <a:cs typeface="Gill Sans MT"/>
              </a:rPr>
              <a:t>	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600" spc="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clu</a:t>
            </a:r>
            <a:r>
              <a:rPr sz="2600" spc="0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endParaRPr sz="2600" dirty="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no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n-</a:t>
            </a:r>
            <a:r>
              <a:rPr sz="2600" spc="-35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600" spc="-10" dirty="0">
                <a:solidFill>
                  <a:srgbClr val="1C1C1C"/>
                </a:solidFill>
                <a:latin typeface="Gill Sans MT"/>
                <a:cs typeface="Gill Sans MT"/>
              </a:rPr>
              <a:t>oo</a:t>
            </a:r>
            <a:r>
              <a:rPr sz="2600" spc="-15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600" spc="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600" spc="-5" dirty="0" smtClean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600" spc="-10" dirty="0" smtClean="0">
                <a:solidFill>
                  <a:srgbClr val="1C1C1C"/>
                </a:solidFill>
                <a:latin typeface="Gill Sans MT"/>
                <a:cs typeface="Gill Sans MT"/>
              </a:rPr>
              <a:t>te</a:t>
            </a:r>
            <a:r>
              <a:rPr sz="2600" spc="-15" dirty="0" smtClean="0">
                <a:solidFill>
                  <a:srgbClr val="1C1C1C"/>
                </a:solidFill>
                <a:latin typeface="Gill Sans MT"/>
                <a:cs typeface="Gill Sans MT"/>
              </a:rPr>
              <a:t>ms</a:t>
            </a:r>
            <a:endParaRPr lang="en-US" sz="2600" spc="-15" dirty="0" smtClean="0">
              <a:solidFill>
                <a:srgbClr val="1C1C1C"/>
              </a:solidFill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endParaRPr lang="en-US" sz="2600" spc="-15" dirty="0">
              <a:solidFill>
                <a:srgbClr val="1C1C1C"/>
              </a:solidFill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endParaRPr lang="en-US" sz="2600" spc="-15" dirty="0" smtClean="0">
              <a:solidFill>
                <a:srgbClr val="1C1C1C"/>
              </a:solidFill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endParaRPr lang="en-US" sz="2600" spc="-15" dirty="0">
              <a:solidFill>
                <a:srgbClr val="1C1C1C"/>
              </a:solidFill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endParaRPr sz="26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5205">
              <a:lnSpc>
                <a:spcPct val="100000"/>
              </a:lnSpc>
              <a:tabLst>
                <a:tab pos="9379585" algn="l"/>
              </a:tabLst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5" dirty="0"/>
              <a:t>38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597759"/>
            <a:ext cx="9650730" cy="6127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99995">
              <a:lnSpc>
                <a:spcPct val="122800"/>
              </a:lnSpc>
              <a:buFont typeface="Gill Sans MT"/>
              <a:buAutoNum type="arabicPeriod" startAt="3"/>
              <a:tabLst>
                <a:tab pos="293370" algn="l"/>
              </a:tabLst>
            </a:pPr>
            <a:r>
              <a:rPr sz="2200" b="1" spc="-15" dirty="0">
                <a:latin typeface="Gill Sans MT"/>
                <a:cs typeface="Gill Sans MT"/>
              </a:rPr>
              <a:t>M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5" dirty="0">
                <a:latin typeface="Gill Sans MT"/>
                <a:cs typeface="Gill Sans MT"/>
              </a:rPr>
              <a:t>a</a:t>
            </a:r>
            <a:r>
              <a:rPr sz="2200" b="1" spc="-10" dirty="0">
                <a:latin typeface="Gill Sans MT"/>
                <a:cs typeface="Gill Sans MT"/>
              </a:rPr>
              <a:t>s</a:t>
            </a:r>
            <a:r>
              <a:rPr sz="2200" b="1" spc="5" dirty="0">
                <a:latin typeface="Gill Sans MT"/>
                <a:cs typeface="Gill Sans MT"/>
              </a:rPr>
              <a:t>u</a:t>
            </a:r>
            <a:r>
              <a:rPr sz="2200" b="1" spc="-55" dirty="0">
                <a:latin typeface="Gill Sans MT"/>
                <a:cs typeface="Gill Sans MT"/>
              </a:rPr>
              <a:t>r</a:t>
            </a:r>
            <a:r>
              <a:rPr sz="2200" b="1" dirty="0">
                <a:latin typeface="Gill Sans MT"/>
                <a:cs typeface="Gill Sans MT"/>
              </a:rPr>
              <a:t>eme</a:t>
            </a:r>
            <a:r>
              <a:rPr sz="2200" b="1" spc="5" dirty="0">
                <a:latin typeface="Gill Sans MT"/>
                <a:cs typeface="Gill Sans MT"/>
              </a:rPr>
              <a:t>n</a:t>
            </a:r>
            <a:r>
              <a:rPr sz="2200" b="1" dirty="0">
                <a:latin typeface="Gill Sans MT"/>
                <a:cs typeface="Gill Sans MT"/>
              </a:rPr>
              <a:t>t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o</a:t>
            </a:r>
            <a:r>
              <a:rPr sz="2200" b="1" dirty="0">
                <a:latin typeface="Gill Sans MT"/>
                <a:cs typeface="Gill Sans MT"/>
              </a:rPr>
              <a:t>f</a:t>
            </a:r>
            <a:r>
              <a:rPr sz="2200" b="1" spc="5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un</a:t>
            </a:r>
            <a:r>
              <a:rPr sz="2200" b="1" dirty="0">
                <a:latin typeface="Gill Sans MT"/>
                <a:cs typeface="Gill Sans MT"/>
              </a:rPr>
              <a:t>i</a:t>
            </a:r>
            <a:r>
              <a:rPr sz="2200" b="1" spc="5" dirty="0">
                <a:latin typeface="Gill Sans MT"/>
                <a:cs typeface="Gill Sans MT"/>
              </a:rPr>
              <a:t>d</a:t>
            </a:r>
            <a:r>
              <a:rPr sz="2200" b="1" dirty="0">
                <a:latin typeface="Gill Sans MT"/>
                <a:cs typeface="Gill Sans MT"/>
              </a:rPr>
              <a:t>ime</a:t>
            </a:r>
            <a:r>
              <a:rPr sz="2200" b="1" spc="10" dirty="0">
                <a:latin typeface="Gill Sans MT"/>
                <a:cs typeface="Gill Sans MT"/>
              </a:rPr>
              <a:t>n</a:t>
            </a:r>
            <a:r>
              <a:rPr sz="2200" b="1" spc="-10" dirty="0">
                <a:latin typeface="Gill Sans MT"/>
                <a:cs typeface="Gill Sans MT"/>
              </a:rPr>
              <a:t>s</a:t>
            </a:r>
            <a:r>
              <a:rPr sz="2200" b="1" dirty="0">
                <a:latin typeface="Gill Sans MT"/>
                <a:cs typeface="Gill Sans MT"/>
              </a:rPr>
              <a:t>i</a:t>
            </a:r>
            <a:r>
              <a:rPr sz="2200" b="1" spc="5" dirty="0">
                <a:latin typeface="Gill Sans MT"/>
                <a:cs typeface="Gill Sans MT"/>
              </a:rPr>
              <a:t>on</a:t>
            </a:r>
            <a:r>
              <a:rPr sz="2200" b="1" dirty="0">
                <a:latin typeface="Gill Sans MT"/>
                <a:cs typeface="Gill Sans MT"/>
              </a:rPr>
              <a:t>al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Gill Sans MT"/>
                <a:cs typeface="Gill Sans MT"/>
              </a:rPr>
              <a:t>(</a:t>
            </a:r>
            <a:r>
              <a:rPr sz="2200" b="1" dirty="0">
                <a:latin typeface="Gill Sans MT"/>
                <a:cs typeface="Gill Sans MT"/>
              </a:rPr>
              <a:t>mo</a:t>
            </a:r>
            <a:r>
              <a:rPr sz="2200" b="1" spc="10" dirty="0">
                <a:latin typeface="Gill Sans MT"/>
                <a:cs typeface="Gill Sans MT"/>
              </a:rPr>
              <a:t>n</a:t>
            </a:r>
            <a:r>
              <a:rPr sz="2200" b="1" dirty="0">
                <a:latin typeface="Gill Sans MT"/>
                <a:cs typeface="Gill Sans MT"/>
              </a:rPr>
              <a:t>eta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dirty="0">
                <a:latin typeface="Gill Sans MT"/>
                <a:cs typeface="Gill Sans MT"/>
              </a:rPr>
              <a:t>y)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p</a:t>
            </a:r>
            <a:r>
              <a:rPr sz="2200" b="1" spc="-90" dirty="0">
                <a:latin typeface="Gill Sans MT"/>
                <a:cs typeface="Gill Sans MT"/>
              </a:rPr>
              <a:t>o</a:t>
            </a:r>
            <a:r>
              <a:rPr sz="2200" b="1" spc="-50" dirty="0">
                <a:latin typeface="Gill Sans MT"/>
                <a:cs typeface="Gill Sans MT"/>
              </a:rPr>
              <a:t>v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45" dirty="0">
                <a:latin typeface="Gill Sans MT"/>
                <a:cs typeface="Gill Sans MT"/>
              </a:rPr>
              <a:t>r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dirty="0">
                <a:latin typeface="Gill Sans MT"/>
                <a:cs typeface="Gill Sans MT"/>
              </a:rPr>
              <a:t>y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A</a:t>
            </a:r>
            <a:r>
              <a:rPr sz="2200" b="1" spc="5" dirty="0">
                <a:latin typeface="Gill Sans MT"/>
                <a:cs typeface="Gill Sans MT"/>
              </a:rPr>
              <a:t>p</a:t>
            </a:r>
            <a:r>
              <a:rPr sz="2200" b="1" dirty="0">
                <a:latin typeface="Gill Sans MT"/>
                <a:cs typeface="Gill Sans MT"/>
              </a:rPr>
              <a:t>p</a:t>
            </a:r>
            <a:r>
              <a:rPr sz="2200" b="1" spc="-60" dirty="0">
                <a:latin typeface="Gill Sans MT"/>
                <a:cs typeface="Gill Sans MT"/>
              </a:rPr>
              <a:t>r</a:t>
            </a:r>
            <a:r>
              <a:rPr sz="2200" b="1" dirty="0">
                <a:latin typeface="Gill Sans MT"/>
                <a:cs typeface="Gill Sans MT"/>
              </a:rPr>
              <a:t>oac</a:t>
            </a:r>
            <a:r>
              <a:rPr sz="2200" b="1" spc="5" dirty="0">
                <a:latin typeface="Gill Sans MT"/>
                <a:cs typeface="Gill Sans MT"/>
              </a:rPr>
              <a:t>h</a:t>
            </a:r>
            <a:r>
              <a:rPr sz="2200" b="1" dirty="0">
                <a:latin typeface="Gill Sans MT"/>
                <a:cs typeface="Gill Sans MT"/>
              </a:rPr>
              <a:t>es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dirty="0">
                <a:latin typeface="Gill Sans MT"/>
                <a:cs typeface="Gill Sans MT"/>
              </a:rPr>
              <a:t>o</a:t>
            </a:r>
            <a:r>
              <a:rPr sz="2200" b="1" spc="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C</a:t>
            </a:r>
            <a:r>
              <a:rPr sz="2200" b="1" spc="5" dirty="0">
                <a:latin typeface="Gill Sans MT"/>
                <a:cs typeface="Gill Sans MT"/>
              </a:rPr>
              <a:t>on</a:t>
            </a:r>
            <a:r>
              <a:rPr sz="2200" b="1" spc="-10" dirty="0">
                <a:latin typeface="Gill Sans MT"/>
                <a:cs typeface="Gill Sans MT"/>
              </a:rPr>
              <a:t>st</a:t>
            </a:r>
            <a:r>
              <a:rPr sz="2200" b="1" spc="-5" dirty="0">
                <a:latin typeface="Gill Sans MT"/>
                <a:cs typeface="Gill Sans MT"/>
              </a:rPr>
              <a:t>ructin</a:t>
            </a:r>
            <a:r>
              <a:rPr sz="2200" b="1" dirty="0">
                <a:latin typeface="Gill Sans MT"/>
                <a:cs typeface="Gill Sans MT"/>
              </a:rPr>
              <a:t>g</a:t>
            </a:r>
            <a:r>
              <a:rPr sz="2200" b="1" spc="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a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Gill Sans MT"/>
                <a:cs typeface="Gill Sans MT"/>
              </a:rPr>
              <a:t>N</a:t>
            </a:r>
            <a:r>
              <a:rPr sz="2200" b="1" spc="5" dirty="0">
                <a:latin typeface="Gill Sans MT"/>
                <a:cs typeface="Gill Sans MT"/>
              </a:rPr>
              <a:t>a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dirty="0">
                <a:latin typeface="Gill Sans MT"/>
                <a:cs typeface="Gill Sans MT"/>
              </a:rPr>
              <a:t>i</a:t>
            </a:r>
            <a:r>
              <a:rPr sz="2200" b="1" spc="5" dirty="0">
                <a:latin typeface="Gill Sans MT"/>
                <a:cs typeface="Gill Sans MT"/>
              </a:rPr>
              <a:t>o</a:t>
            </a:r>
            <a:r>
              <a:rPr sz="2200" b="1" dirty="0">
                <a:latin typeface="Gill Sans MT"/>
                <a:cs typeface="Gill Sans MT"/>
              </a:rPr>
              <a:t>nal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75" dirty="0">
                <a:latin typeface="Gill Sans MT"/>
                <a:cs typeface="Gill Sans MT"/>
              </a:rPr>
              <a:t>P</a:t>
            </a:r>
            <a:r>
              <a:rPr sz="2200" b="1" spc="-90" dirty="0">
                <a:latin typeface="Gill Sans MT"/>
                <a:cs typeface="Gill Sans MT"/>
              </a:rPr>
              <a:t>o</a:t>
            </a:r>
            <a:r>
              <a:rPr sz="2200" b="1" spc="-45" dirty="0">
                <a:latin typeface="Gill Sans MT"/>
                <a:cs typeface="Gill Sans MT"/>
              </a:rPr>
              <a:t>v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45" dirty="0">
                <a:latin typeface="Gill Sans MT"/>
                <a:cs typeface="Gill Sans MT"/>
              </a:rPr>
              <a:t>r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dirty="0">
                <a:latin typeface="Gill Sans MT"/>
                <a:cs typeface="Gill Sans MT"/>
              </a:rPr>
              <a:t>y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L</a:t>
            </a:r>
            <a:r>
              <a:rPr sz="2200" b="1" dirty="0">
                <a:latin typeface="Gill Sans MT"/>
                <a:cs typeface="Gill Sans MT"/>
              </a:rPr>
              <a:t>i</a:t>
            </a:r>
            <a:r>
              <a:rPr sz="2200" b="1" spc="5" dirty="0">
                <a:latin typeface="Gill Sans MT"/>
                <a:cs typeface="Gill Sans MT"/>
              </a:rPr>
              <a:t>n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200" spc="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200" spc="5" dirty="0">
                <a:solidFill>
                  <a:srgbClr val="FF0000"/>
                </a:solidFill>
                <a:latin typeface="Gill Sans MT"/>
                <a:cs typeface="Gill Sans MT"/>
              </a:rPr>
              <a:t>-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ene</a:t>
            </a:r>
            <a:r>
              <a:rPr sz="2200" spc="-1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200" spc="4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2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2200" spc="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200" spc="-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200" spc="-75" dirty="0">
                <a:solidFill>
                  <a:srgbClr val="FF0000"/>
                </a:solidFill>
                <a:latin typeface="Gill Sans MT"/>
                <a:cs typeface="Gill Sans MT"/>
              </a:rPr>
              <a:t>k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2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(</a:t>
            </a:r>
            <a:r>
              <a:rPr sz="2200" spc="-5" dirty="0">
                <a:solidFill>
                  <a:srgbClr val="FF0000"/>
                </a:solidFill>
                <a:latin typeface="Gill Sans MT"/>
                <a:cs typeface="Gill Sans MT"/>
              </a:rPr>
              <a:t>FEI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)</a:t>
            </a:r>
            <a:r>
              <a:rPr sz="22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me</a:t>
            </a:r>
            <a:r>
              <a:rPr sz="2200" spc="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hod</a:t>
            </a:r>
          </a:p>
          <a:p>
            <a:pPr marL="79248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</a:tabLst>
            </a:pP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spc="-10" dirty="0">
                <a:latin typeface="Gill Sans MT"/>
                <a:cs typeface="Gill Sans MT"/>
              </a:rPr>
              <a:t>e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PL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25" dirty="0">
                <a:latin typeface="Gill Sans MT"/>
                <a:cs typeface="Gill Sans MT"/>
              </a:rPr>
              <a:t>h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spc="-35" dirty="0">
                <a:latin typeface="Gill Sans MT"/>
                <a:cs typeface="Gill Sans MT"/>
              </a:rPr>
              <a:t>e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el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of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ex</a:t>
            </a:r>
            <a:r>
              <a:rPr sz="2200" spc="-30" dirty="0">
                <a:latin typeface="Gill Sans MT"/>
                <a:cs typeface="Gill Sans MT"/>
              </a:rPr>
              <a:t>pe</a:t>
            </a:r>
            <a:r>
              <a:rPr sz="2200" dirty="0">
                <a:latin typeface="Gill Sans MT"/>
                <a:cs typeface="Gill Sans MT"/>
              </a:rPr>
              <a:t>nditu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wh</a:t>
            </a:r>
            <a:r>
              <a:rPr sz="2200" spc="-15" dirty="0">
                <a:latin typeface="Gill Sans MT"/>
                <a:cs typeface="Gill Sans MT"/>
              </a:rPr>
              <a:t>i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FE</a:t>
            </a:r>
            <a:r>
              <a:rPr sz="2200" dirty="0">
                <a:latin typeface="Gill Sans MT"/>
                <a:cs typeface="Gill Sans MT"/>
              </a:rPr>
              <a:t>I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ju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uffi</a:t>
            </a:r>
            <a:r>
              <a:rPr sz="2200" spc="-20" dirty="0">
                <a:latin typeface="Gill Sans MT"/>
                <a:cs typeface="Gill Sans MT"/>
              </a:rPr>
              <a:t>c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10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nt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me</a:t>
            </a:r>
            <a:r>
              <a:rPr sz="2200" spc="-25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b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-5" dirty="0">
                <a:latin typeface="Gill Sans MT"/>
                <a:cs typeface="Gill Sans MT"/>
              </a:rPr>
              <a:t>ic</a:t>
            </a:r>
            <a:endParaRPr sz="2200" dirty="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200" spc="-25" dirty="0">
                <a:latin typeface="Gill Sans MT"/>
                <a:cs typeface="Gill Sans MT"/>
              </a:rPr>
              <a:t>n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15" dirty="0">
                <a:latin typeface="Gill Sans MT"/>
                <a:cs typeface="Gill Sans MT"/>
              </a:rPr>
              <a:t>r</a:t>
            </a:r>
            <a:r>
              <a:rPr sz="2200" spc="-5" dirty="0">
                <a:latin typeface="Gill Sans MT"/>
                <a:cs typeface="Gill Sans MT"/>
              </a:rPr>
              <a:t>iti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equi</a:t>
            </a:r>
            <a:r>
              <a:rPr sz="2200" spc="-6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ements</a:t>
            </a:r>
          </a:p>
          <a:p>
            <a:pPr marL="792480" marR="508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</a:tabLst>
            </a:pPr>
            <a:r>
              <a:rPr sz="2200" dirty="0">
                <a:latin typeface="Gill Sans MT"/>
                <a:cs typeface="Gill Sans MT"/>
              </a:rPr>
              <a:t>A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m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spc="-25" dirty="0">
                <a:latin typeface="Gill Sans MT"/>
                <a:cs typeface="Gill Sans MT"/>
              </a:rPr>
              <a:t>n</a:t>
            </a:r>
            <a:r>
              <a:rPr sz="2200" dirty="0">
                <a:latin typeface="Gill Sans MT"/>
                <a:cs typeface="Gill Sans MT"/>
              </a:rPr>
              <a:t>et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5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expendi</a:t>
            </a:r>
            <a:r>
              <a:rPr sz="2200" spc="-20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n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ss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5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ea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mini</a:t>
            </a:r>
            <a:r>
              <a:rPr sz="2200" spc="-30" dirty="0">
                <a:latin typeface="Gill Sans MT"/>
                <a:cs typeface="Gill Sans MT"/>
              </a:rPr>
              <a:t>m</a:t>
            </a:r>
            <a:r>
              <a:rPr sz="2200" dirty="0">
                <a:latin typeface="Gill Sans MT"/>
                <a:cs typeface="Gill Sans MT"/>
              </a:rPr>
              <a:t>um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ca</a:t>
            </a:r>
            <a:r>
              <a:rPr sz="2200" spc="-5" dirty="0">
                <a:latin typeface="Gill Sans MT"/>
                <a:cs typeface="Gill Sans MT"/>
              </a:rPr>
              <a:t>lo</a:t>
            </a:r>
            <a:r>
              <a:rPr sz="2200" spc="-10" dirty="0">
                <a:latin typeface="Gill Sans MT"/>
                <a:cs typeface="Gill Sans MT"/>
              </a:rPr>
              <a:t>r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in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a</a:t>
            </a:r>
            <a:r>
              <a:rPr sz="2200" spc="-100" dirty="0">
                <a:latin typeface="Gill Sans MT"/>
                <a:cs typeface="Gill Sans MT"/>
              </a:rPr>
              <a:t>k</a:t>
            </a:r>
            <a:r>
              <a:rPr sz="2200" spc="45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es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not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inc</a:t>
            </a:r>
            <a:r>
              <a:rPr sz="2200" spc="-10" dirty="0">
                <a:latin typeface="Gill Sans MT"/>
                <a:cs typeface="Gill Sans MT"/>
              </a:rPr>
              <a:t>l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5" dirty="0">
                <a:latin typeface="Gill Sans MT"/>
                <a:cs typeface="Gill Sans MT"/>
              </a:rPr>
              <a:t>d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a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mini</a:t>
            </a:r>
            <a:r>
              <a:rPr sz="2200" spc="-25" dirty="0">
                <a:latin typeface="Gill Sans MT"/>
                <a:cs typeface="Gill Sans MT"/>
              </a:rPr>
              <a:t>m</a:t>
            </a:r>
            <a:r>
              <a:rPr sz="2200" dirty="0">
                <a:latin typeface="Gill Sans MT"/>
                <a:cs typeface="Gill Sans MT"/>
              </a:rPr>
              <a:t>um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expenditu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f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no</a:t>
            </a:r>
            <a:r>
              <a:rPr sz="2200" spc="5" dirty="0">
                <a:latin typeface="Gill Sans MT"/>
                <a:cs typeface="Gill Sans MT"/>
              </a:rPr>
              <a:t>n-</a:t>
            </a:r>
            <a:r>
              <a:rPr sz="2200" spc="-25" dirty="0">
                <a:latin typeface="Gill Sans MT"/>
                <a:cs typeface="Gill Sans MT"/>
              </a:rPr>
              <a:t>f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items)</a:t>
            </a:r>
            <a:endParaRPr sz="2200" dirty="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</a:tabLst>
            </a:pPr>
            <a:r>
              <a:rPr sz="2200" dirty="0">
                <a:latin typeface="Gill Sans MT"/>
                <a:cs typeface="Gill Sans MT"/>
              </a:rPr>
              <a:t>Expenditu</a:t>
            </a:r>
            <a:r>
              <a:rPr sz="2200" spc="-5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spc="-30" dirty="0">
                <a:latin typeface="Gill Sans MT"/>
                <a:cs typeface="Gill Sans MT"/>
              </a:rPr>
              <a:t>e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el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meets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f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ene</a:t>
            </a:r>
            <a:r>
              <a:rPr sz="2200" spc="-15" dirty="0">
                <a:latin typeface="Gill Sans MT"/>
                <a:cs typeface="Gill Sans MT"/>
              </a:rPr>
              <a:t>r</a:t>
            </a:r>
            <a:r>
              <a:rPr sz="2200" spc="40" dirty="0">
                <a:latin typeface="Gill Sans MT"/>
                <a:cs typeface="Gill Sans MT"/>
              </a:rPr>
              <a:t>g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equi</a:t>
            </a:r>
            <a:r>
              <a:rPr sz="2200" spc="-6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ement</a:t>
            </a:r>
          </a:p>
          <a:p>
            <a:pPr marL="79248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</a:tabLst>
            </a:pPr>
            <a:r>
              <a:rPr sz="2200" dirty="0">
                <a:latin typeface="Gill Sans MT"/>
                <a:cs typeface="Gill Sans MT"/>
              </a:rPr>
              <a:t>Ba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ed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on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Gill Sans MT"/>
                <a:cs typeface="Gill Sans MT"/>
              </a:rPr>
              <a:t>ca</a:t>
            </a:r>
            <a:r>
              <a:rPr sz="2200" spc="-5" dirty="0">
                <a:solidFill>
                  <a:srgbClr val="FF0000"/>
                </a:solidFill>
                <a:latin typeface="Gill Sans MT"/>
                <a:cs typeface="Gill Sans MT"/>
              </a:rPr>
              <a:t>lo</a:t>
            </a:r>
            <a:r>
              <a:rPr sz="2200" spc="-1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200" spc="-5" dirty="0">
                <a:solidFill>
                  <a:srgbClr val="FF0000"/>
                </a:solidFill>
                <a:latin typeface="Gill Sans MT"/>
                <a:cs typeface="Gill Sans MT"/>
              </a:rPr>
              <a:t>ie</a:t>
            </a:r>
            <a:r>
              <a:rPr sz="2200" spc="5" dirty="0">
                <a:solidFill>
                  <a:srgbClr val="FF0000"/>
                </a:solidFill>
                <a:latin typeface="Gill Sans MT"/>
                <a:cs typeface="Gill Sans MT"/>
              </a:rPr>
              <a:t>-</a:t>
            </a:r>
            <a:r>
              <a:rPr sz="2200" spc="-5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2200" spc="-1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ome</a:t>
            </a:r>
            <a:r>
              <a:rPr sz="22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60" dirty="0" smtClean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200" dirty="0" smtClean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200" spc="-10" dirty="0" smtClean="0">
                <a:solidFill>
                  <a:srgbClr val="FF0000"/>
                </a:solidFill>
                <a:latin typeface="Gill Sans MT"/>
                <a:cs typeface="Gill Sans MT"/>
              </a:rPr>
              <a:t>la</a:t>
            </a:r>
            <a:r>
              <a:rPr sz="2200" spc="5" dirty="0" smtClean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200" spc="-5" dirty="0" smtClean="0">
                <a:solidFill>
                  <a:srgbClr val="FF0000"/>
                </a:solidFill>
                <a:latin typeface="Gill Sans MT"/>
                <a:cs typeface="Gill Sans MT"/>
              </a:rPr>
              <a:t>ion</a:t>
            </a:r>
            <a:r>
              <a:rPr sz="2200" spc="-15" dirty="0" smtClean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200" dirty="0" smtClean="0">
                <a:solidFill>
                  <a:srgbClr val="FF0000"/>
                </a:solidFill>
                <a:latin typeface="Gill Sans MT"/>
                <a:cs typeface="Gill Sans MT"/>
              </a:rPr>
              <a:t>hips</a:t>
            </a:r>
            <a:endParaRPr sz="22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</a:tabLst>
            </a:pPr>
            <a:r>
              <a:rPr sz="2200" spc="-5" dirty="0">
                <a:latin typeface="Gill Sans MT"/>
                <a:cs typeface="Gill Sans MT"/>
              </a:rPr>
              <a:t>F</a:t>
            </a:r>
            <a:r>
              <a:rPr sz="2200" spc="-10" dirty="0">
                <a:latin typeface="Gill Sans MT"/>
                <a:cs typeface="Gill Sans MT"/>
              </a:rPr>
              <a:t>i</a:t>
            </a:r>
            <a:r>
              <a:rPr sz="2200" spc="5" dirty="0">
                <a:latin typeface="Gill Sans MT"/>
                <a:cs typeface="Gill Sans MT"/>
              </a:rPr>
              <a:t>tt</a:t>
            </a:r>
            <a:r>
              <a:rPr sz="2200" spc="-5" dirty="0">
                <a:latin typeface="Gill Sans MT"/>
                <a:cs typeface="Gill Sans MT"/>
              </a:rPr>
              <a:t>in</a:t>
            </a:r>
            <a:r>
              <a:rPr sz="2200" dirty="0">
                <a:latin typeface="Gill Sans MT"/>
                <a:cs typeface="Gill Sans MT"/>
              </a:rPr>
              <a:t>g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nd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15" dirty="0">
                <a:latin typeface="Gill Sans MT"/>
                <a:cs typeface="Gill Sans MT"/>
              </a:rPr>
              <a:t>r</a:t>
            </a:r>
            <a:r>
              <a:rPr sz="2200" spc="-10" dirty="0">
                <a:latin typeface="Gill Sans MT"/>
                <a:cs typeface="Gill Sans MT"/>
              </a:rPr>
              <a:t>ac</a:t>
            </a:r>
            <a:r>
              <a:rPr sz="2200" spc="-5" dirty="0">
                <a:latin typeface="Gill Sans MT"/>
                <a:cs typeface="Gill Sans MT"/>
              </a:rPr>
              <a:t>in</a:t>
            </a:r>
            <a:r>
              <a:rPr sz="2200" dirty="0">
                <a:latin typeface="Gill Sans MT"/>
                <a:cs typeface="Gill Sans MT"/>
              </a:rPr>
              <a:t>g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ca</a:t>
            </a:r>
            <a:r>
              <a:rPr sz="2200" spc="-5" dirty="0">
                <a:latin typeface="Gill Sans MT"/>
                <a:cs typeface="Gill Sans MT"/>
              </a:rPr>
              <a:t>lo</a:t>
            </a:r>
            <a:r>
              <a:rPr sz="2200" spc="-10" dirty="0">
                <a:latin typeface="Gill Sans MT"/>
                <a:cs typeface="Gill Sans MT"/>
              </a:rPr>
              <a:t>r</a:t>
            </a:r>
            <a:r>
              <a:rPr sz="2200" spc="-5" dirty="0">
                <a:latin typeface="Gill Sans MT"/>
                <a:cs typeface="Gill Sans MT"/>
              </a:rPr>
              <a:t>ie</a:t>
            </a:r>
            <a:r>
              <a:rPr sz="2200" spc="5" dirty="0">
                <a:latin typeface="Gill Sans MT"/>
                <a:cs typeface="Gill Sans MT"/>
              </a:rPr>
              <a:t>-</a:t>
            </a:r>
            <a:r>
              <a:rPr sz="2200" dirty="0">
                <a:latin typeface="Gill Sans MT"/>
                <a:cs typeface="Gill Sans MT"/>
              </a:rPr>
              <a:t>expenditu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g</a:t>
            </a:r>
            <a:r>
              <a:rPr sz="2200" spc="-15" dirty="0">
                <a:latin typeface="Gill Sans MT"/>
                <a:cs typeface="Gill Sans MT"/>
              </a:rPr>
              <a:t>r</a:t>
            </a:r>
            <a:r>
              <a:rPr sz="2200" spc="-35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ph</a:t>
            </a:r>
          </a:p>
          <a:p>
            <a:pPr marL="792480" marR="635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</a:tabLst>
            </a:pPr>
            <a:r>
              <a:rPr sz="2200" spc="-30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200" spc="1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200" spc="-2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spc="-60" dirty="0">
                <a:solidFill>
                  <a:srgbClr val="1C1C1C"/>
                </a:solidFill>
                <a:latin typeface="Gill Sans MT"/>
                <a:cs typeface="Gill Sans MT"/>
              </a:rPr>
              <a:t>v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200" spc="3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y</a:t>
            </a:r>
            <a:r>
              <a:rPr sz="2200" spc="22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ne</a:t>
            </a:r>
            <a:r>
              <a:rPr sz="2200" spc="19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200" spc="21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he</a:t>
            </a:r>
            <a:r>
              <a:rPr sz="2200" spc="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1C1C1C"/>
                </a:solidFill>
                <a:latin typeface="Gill Sans MT"/>
                <a:cs typeface="Gill Sans MT"/>
              </a:rPr>
              <a:t>m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one</a:t>
            </a:r>
            <a:r>
              <a:rPr sz="2200" spc="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200" spc="5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y</a:t>
            </a:r>
            <a:r>
              <a:rPr sz="2200" spc="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va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lu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200" spc="19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200" spc="19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he</a:t>
            </a:r>
            <a:r>
              <a:rPr sz="2200" spc="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spc="-1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200" spc="1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expenditu</a:t>
            </a:r>
            <a:r>
              <a:rPr sz="22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200" spc="22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hat</a:t>
            </a:r>
            <a:r>
              <a:rPr sz="2200" spc="22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200" spc="-2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ws</a:t>
            </a:r>
            <a:r>
              <a:rPr sz="2200" spc="-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households</a:t>
            </a:r>
            <a:r>
              <a:rPr sz="2200" spc="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spc="5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ju</a:t>
            </a:r>
            <a:r>
              <a:rPr sz="2200" spc="-15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spc="5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meet</a:t>
            </a:r>
            <a:r>
              <a:rPr sz="2200" spc="5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he</a:t>
            </a:r>
            <a:r>
              <a:rPr sz="2200" spc="5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ipu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la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ed</a:t>
            </a:r>
            <a:r>
              <a:rPr sz="2200" spc="5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ca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lor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200" spc="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equi</a:t>
            </a:r>
            <a:r>
              <a:rPr sz="2200" spc="-6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emen</a:t>
            </a:r>
            <a:r>
              <a:rPr sz="2200" spc="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 smtClean="0">
                <a:solidFill>
                  <a:srgbClr val="1C1C1C"/>
                </a:solidFill>
                <a:latin typeface="Gill Sans MT"/>
                <a:cs typeface="Gill Sans MT"/>
              </a:rPr>
              <a:t>.</a:t>
            </a:r>
            <a:r>
              <a:rPr lang="en-US" sz="2200" dirty="0" smtClean="0">
                <a:solidFill>
                  <a:srgbClr val="1C1C1C"/>
                </a:solidFill>
                <a:latin typeface="Gill Sans MT"/>
                <a:cs typeface="Gill Sans MT"/>
              </a:rPr>
              <a:t>(2122kcal/day)</a:t>
            </a:r>
            <a:endParaRPr sz="2200" dirty="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93115" algn="l"/>
              </a:tabLst>
            </a:pP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he</a:t>
            </a:r>
            <a:r>
              <a:rPr sz="22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1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FE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2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mal</a:t>
            </a:r>
            <a:r>
              <a:rPr sz="2200" spc="-35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y</a:t>
            </a:r>
            <a:r>
              <a:rPr sz="22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29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deri</a:t>
            </a:r>
            <a:r>
              <a:rPr sz="2200" spc="-65" dirty="0">
                <a:solidFill>
                  <a:srgbClr val="1C1C1C"/>
                </a:solidFill>
                <a:latin typeface="Gill Sans MT"/>
                <a:cs typeface="Gill Sans MT"/>
              </a:rPr>
              <a:t>v</a:t>
            </a:r>
            <a:r>
              <a:rPr sz="2200" spc="2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2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2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2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ugh</a:t>
            </a:r>
            <a:r>
              <a:rPr sz="22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2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200" spc="-1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2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200" spc="-15" dirty="0">
                <a:solidFill>
                  <a:srgbClr val="FF0000"/>
                </a:solidFill>
                <a:latin typeface="Gill Sans MT"/>
                <a:cs typeface="Gill Sans MT"/>
              </a:rPr>
              <a:t>ss</a:t>
            </a:r>
            <a:r>
              <a:rPr sz="2200" spc="-5" dirty="0">
                <a:solidFill>
                  <a:srgbClr val="FF0000"/>
                </a:solidFill>
                <a:latin typeface="Gill Sans MT"/>
                <a:cs typeface="Gill Sans MT"/>
              </a:rPr>
              <a:t>io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2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1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2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spc="-25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2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el</a:t>
            </a:r>
            <a:r>
              <a:rPr sz="2200" spc="-1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ion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hip</a:t>
            </a:r>
            <a:r>
              <a:rPr sz="22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bet</a:t>
            </a:r>
            <a:r>
              <a:rPr sz="2200" spc="-55" dirty="0">
                <a:solidFill>
                  <a:srgbClr val="1C1C1C"/>
                </a:solidFill>
                <a:latin typeface="Gill Sans MT"/>
                <a:cs typeface="Gill Sans MT"/>
              </a:rPr>
              <a:t>w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een</a:t>
            </a:r>
            <a:endParaRPr sz="2200" dirty="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ca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lo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200" spc="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inta</a:t>
            </a:r>
            <a:r>
              <a:rPr sz="2200" spc="-80" dirty="0">
                <a:solidFill>
                  <a:srgbClr val="1C1C1C"/>
                </a:solidFill>
                <a:latin typeface="Gill Sans MT"/>
                <a:cs typeface="Gill Sans MT"/>
              </a:rPr>
              <a:t>k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200" spc="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nd</a:t>
            </a:r>
            <a:r>
              <a:rPr sz="2200" spc="7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exp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nditu</a:t>
            </a:r>
            <a:r>
              <a:rPr sz="22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200" spc="45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200" dirty="0" smtClean="0">
                <a:solidFill>
                  <a:srgbClr val="1C1C1C"/>
                </a:solidFill>
                <a:latin typeface="Gill Sans MT"/>
                <a:cs typeface="Gill Sans MT"/>
              </a:rPr>
              <a:t>.</a:t>
            </a:r>
            <a:r>
              <a:rPr lang="en-US" sz="2200" dirty="0" smtClean="0">
                <a:solidFill>
                  <a:srgbClr val="1C1C1C"/>
                </a:solidFill>
                <a:latin typeface="Gill Sans MT"/>
                <a:cs typeface="Gill Sans MT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Gill Sans MT"/>
                <a:cs typeface="Gill Sans MT"/>
              </a:rPr>
              <a:t>Y= </a:t>
            </a:r>
            <a:r>
              <a:rPr lang="en-US" sz="2200" dirty="0" err="1" smtClean="0">
                <a:solidFill>
                  <a:srgbClr val="FF0000"/>
                </a:solidFill>
                <a:latin typeface="Gill Sans MT"/>
                <a:cs typeface="Gill Sans MT"/>
              </a:rPr>
              <a:t>a+bX</a:t>
            </a:r>
            <a:endParaRPr lang="en-US" sz="2200" dirty="0" smtClean="0">
              <a:solidFill>
                <a:srgbClr val="FF0000"/>
              </a:solidFill>
              <a:latin typeface="Gill Sans MT"/>
              <a:cs typeface="Gill Sans MT"/>
            </a:endParaRPr>
          </a:p>
          <a:p>
            <a:r>
              <a:rPr lang="en-US" sz="2000" dirty="0"/>
              <a:t>regress per capita total </a:t>
            </a:r>
            <a:r>
              <a:rPr lang="en-US" sz="2000" dirty="0" smtClean="0"/>
              <a:t>expenditure on </a:t>
            </a:r>
            <a:r>
              <a:rPr lang="en-US" sz="2000" dirty="0"/>
              <a:t>per capita caloric intake and </a:t>
            </a:r>
            <a:r>
              <a:rPr lang="en-US" sz="2000" dirty="0" smtClean="0"/>
              <a:t>then predict </a:t>
            </a:r>
            <a:r>
              <a:rPr lang="en-US" sz="2000" dirty="0"/>
              <a:t>the expected per capita </a:t>
            </a:r>
            <a:r>
              <a:rPr lang="en-US" sz="2000" dirty="0" smtClean="0"/>
              <a:t>expenditure at </a:t>
            </a:r>
            <a:r>
              <a:rPr lang="en-US" sz="2000" dirty="0"/>
              <a:t>the 2,112 Calorie level.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5205">
              <a:lnSpc>
                <a:spcPct val="100000"/>
              </a:lnSpc>
              <a:tabLst>
                <a:tab pos="9379585" algn="l"/>
              </a:tabLst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5" dirty="0"/>
              <a:t>39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851" y="565604"/>
            <a:ext cx="7753259" cy="150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900"/>
              </a:lnSpc>
            </a:pPr>
            <a:r>
              <a:rPr sz="2400" b="1" spc="-20" dirty="0">
                <a:latin typeface="Gill Sans MT"/>
                <a:cs typeface="Gill Sans MT"/>
              </a:rPr>
              <a:t>3</a:t>
            </a:r>
            <a:r>
              <a:rPr sz="2400" b="1" spc="-10" dirty="0">
                <a:latin typeface="Gill Sans MT"/>
                <a:cs typeface="Gill Sans MT"/>
              </a:rPr>
              <a:t>.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Gill Sans MT"/>
                <a:cs typeface="Gill Sans MT"/>
              </a:rPr>
              <a:t>M</a:t>
            </a:r>
            <a:r>
              <a:rPr sz="2400" b="1" spc="-15" dirty="0">
                <a:latin typeface="Gill Sans MT"/>
                <a:cs typeface="Gill Sans MT"/>
              </a:rPr>
              <a:t>e</a:t>
            </a:r>
            <a:r>
              <a:rPr sz="2400" b="1" spc="-25" dirty="0">
                <a:latin typeface="Gill Sans MT"/>
                <a:cs typeface="Gill Sans MT"/>
              </a:rPr>
              <a:t>a</a:t>
            </a:r>
            <a:r>
              <a:rPr sz="2400" b="1" dirty="0">
                <a:latin typeface="Gill Sans MT"/>
                <a:cs typeface="Gill Sans MT"/>
              </a:rPr>
              <a:t>su</a:t>
            </a:r>
            <a:r>
              <a:rPr sz="2400" b="1" spc="-45" dirty="0">
                <a:latin typeface="Gill Sans MT"/>
                <a:cs typeface="Gill Sans MT"/>
              </a:rPr>
              <a:t>r</a:t>
            </a:r>
            <a:r>
              <a:rPr sz="2400" b="1" spc="-20" dirty="0">
                <a:latin typeface="Gill Sans MT"/>
                <a:cs typeface="Gill Sans MT"/>
              </a:rPr>
              <a:t>eme</a:t>
            </a:r>
            <a:r>
              <a:rPr sz="2400" b="1" spc="-30" dirty="0">
                <a:latin typeface="Gill Sans MT"/>
                <a:cs typeface="Gill Sans MT"/>
              </a:rPr>
              <a:t>n</a:t>
            </a:r>
            <a:r>
              <a:rPr sz="2400" b="1" spc="-10" dirty="0">
                <a:latin typeface="Gill Sans MT"/>
                <a:cs typeface="Gill Sans MT"/>
              </a:rPr>
              <a:t>t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Gill Sans MT"/>
                <a:cs typeface="Gill Sans MT"/>
              </a:rPr>
              <a:t>o</a:t>
            </a:r>
            <a:r>
              <a:rPr sz="2400" b="1" spc="-10" dirty="0">
                <a:latin typeface="Gill Sans MT"/>
                <a:cs typeface="Gill Sans MT"/>
              </a:rPr>
              <a:t>f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un</a:t>
            </a:r>
            <a:r>
              <a:rPr sz="2400" b="1" dirty="0">
                <a:latin typeface="Gill Sans MT"/>
                <a:cs typeface="Gill Sans MT"/>
              </a:rPr>
              <a:t>i</a:t>
            </a:r>
            <a:r>
              <a:rPr sz="2400" b="1" spc="-10" dirty="0">
                <a:latin typeface="Gill Sans MT"/>
                <a:cs typeface="Gill Sans MT"/>
              </a:rPr>
              <a:t>d</a:t>
            </a:r>
            <a:r>
              <a:rPr sz="2400" b="1" spc="-15" dirty="0">
                <a:latin typeface="Gill Sans MT"/>
                <a:cs typeface="Gill Sans MT"/>
              </a:rPr>
              <a:t>ime</a:t>
            </a:r>
            <a:r>
              <a:rPr sz="2400" b="1" spc="-25" dirty="0">
                <a:latin typeface="Gill Sans MT"/>
                <a:cs typeface="Gill Sans MT"/>
              </a:rPr>
              <a:t>n</a:t>
            </a:r>
            <a:r>
              <a:rPr sz="2400" b="1" dirty="0">
                <a:latin typeface="Gill Sans MT"/>
                <a:cs typeface="Gill Sans MT"/>
              </a:rPr>
              <a:t>sio</a:t>
            </a:r>
            <a:r>
              <a:rPr sz="2400" b="1" spc="-15" dirty="0">
                <a:latin typeface="Gill Sans MT"/>
                <a:cs typeface="Gill Sans MT"/>
              </a:rPr>
              <a:t>n</a:t>
            </a:r>
            <a:r>
              <a:rPr sz="2400" b="1" spc="-10" dirty="0">
                <a:latin typeface="Gill Sans MT"/>
                <a:cs typeface="Gill Sans MT"/>
              </a:rPr>
              <a:t>al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Gill Sans MT"/>
                <a:cs typeface="Gill Sans MT"/>
              </a:rPr>
              <a:t>(</a:t>
            </a:r>
            <a:r>
              <a:rPr sz="2400" b="1" dirty="0">
                <a:latin typeface="Gill Sans MT"/>
                <a:cs typeface="Gill Sans MT"/>
              </a:rPr>
              <a:t>mo</a:t>
            </a:r>
            <a:r>
              <a:rPr sz="2400" b="1" spc="-15" dirty="0">
                <a:latin typeface="Gill Sans MT"/>
                <a:cs typeface="Gill Sans MT"/>
              </a:rPr>
              <a:t>neta</a:t>
            </a:r>
            <a:r>
              <a:rPr sz="2400" b="1" spc="60" dirty="0">
                <a:latin typeface="Gill Sans MT"/>
                <a:cs typeface="Gill Sans MT"/>
              </a:rPr>
              <a:t>r</a:t>
            </a:r>
            <a:r>
              <a:rPr sz="2400" b="1" spc="-15" dirty="0">
                <a:latin typeface="Gill Sans MT"/>
                <a:cs typeface="Gill Sans MT"/>
              </a:rPr>
              <a:t>y)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p</a:t>
            </a:r>
            <a:r>
              <a:rPr sz="2400" b="1" spc="-110" dirty="0">
                <a:latin typeface="Gill Sans MT"/>
                <a:cs typeface="Gill Sans MT"/>
              </a:rPr>
              <a:t>o</a:t>
            </a:r>
            <a:r>
              <a:rPr sz="2400" b="1" spc="-65" dirty="0">
                <a:latin typeface="Gill Sans MT"/>
                <a:cs typeface="Gill Sans MT"/>
              </a:rPr>
              <a:t>v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45" dirty="0">
                <a:latin typeface="Gill Sans MT"/>
                <a:cs typeface="Gill Sans MT"/>
              </a:rPr>
              <a:t>r</a:t>
            </a:r>
            <a:r>
              <a:rPr sz="2400" b="1" spc="-5" dirty="0">
                <a:latin typeface="Gill Sans MT"/>
                <a:cs typeface="Gill Sans MT"/>
              </a:rPr>
              <a:t>t</a:t>
            </a:r>
            <a:r>
              <a:rPr sz="2400" b="1" spc="-15" dirty="0">
                <a:latin typeface="Gill Sans MT"/>
                <a:cs typeface="Gill Sans MT"/>
              </a:rPr>
              <a:t>y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Gill Sans MT"/>
                <a:cs typeface="Gill Sans MT"/>
              </a:rPr>
              <a:t>A</a:t>
            </a:r>
            <a:r>
              <a:rPr sz="2400" b="1" spc="-15" dirty="0">
                <a:latin typeface="Gill Sans MT"/>
                <a:cs typeface="Gill Sans MT"/>
              </a:rPr>
              <a:t>p</a:t>
            </a:r>
            <a:r>
              <a:rPr sz="2400" b="1" spc="-10" dirty="0">
                <a:latin typeface="Gill Sans MT"/>
                <a:cs typeface="Gill Sans MT"/>
              </a:rPr>
              <a:t>p</a:t>
            </a:r>
            <a:r>
              <a:rPr sz="2400" b="1" spc="-70" dirty="0">
                <a:latin typeface="Gill Sans MT"/>
                <a:cs typeface="Gill Sans MT"/>
              </a:rPr>
              <a:t>r</a:t>
            </a:r>
            <a:r>
              <a:rPr sz="2400" b="1" spc="-15" dirty="0">
                <a:latin typeface="Gill Sans MT"/>
                <a:cs typeface="Gill Sans MT"/>
              </a:rPr>
              <a:t>o</a:t>
            </a:r>
            <a:r>
              <a:rPr sz="2400" b="1" dirty="0">
                <a:latin typeface="Gill Sans MT"/>
                <a:cs typeface="Gill Sans MT"/>
              </a:rPr>
              <a:t>ac</a:t>
            </a:r>
            <a:r>
              <a:rPr sz="2400" b="1" spc="-15" dirty="0">
                <a:latin typeface="Gill Sans MT"/>
                <a:cs typeface="Gill Sans MT"/>
              </a:rPr>
              <a:t>h</a:t>
            </a:r>
            <a:r>
              <a:rPr sz="2400" b="1" dirty="0">
                <a:latin typeface="Gill Sans MT"/>
                <a:cs typeface="Gill Sans MT"/>
              </a:rPr>
              <a:t>es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Gill Sans MT"/>
                <a:cs typeface="Gill Sans MT"/>
              </a:rPr>
              <a:t>t</a:t>
            </a:r>
            <a:r>
              <a:rPr sz="2400" b="1" dirty="0">
                <a:latin typeface="Gill Sans MT"/>
                <a:cs typeface="Gill Sans MT"/>
              </a:rPr>
              <a:t>o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Gill Sans MT"/>
                <a:cs typeface="Gill Sans MT"/>
              </a:rPr>
              <a:t>C</a:t>
            </a:r>
            <a:r>
              <a:rPr sz="2400" b="1" spc="-15" dirty="0">
                <a:latin typeface="Gill Sans MT"/>
                <a:cs typeface="Gill Sans MT"/>
              </a:rPr>
              <a:t>o</a:t>
            </a:r>
            <a:r>
              <a:rPr sz="2400" b="1" spc="-10" dirty="0">
                <a:latin typeface="Gill Sans MT"/>
                <a:cs typeface="Gill Sans MT"/>
              </a:rPr>
              <a:t>n</a:t>
            </a:r>
            <a:r>
              <a:rPr sz="2400" b="1" dirty="0">
                <a:latin typeface="Gill Sans MT"/>
                <a:cs typeface="Gill Sans MT"/>
              </a:rPr>
              <a:t>s</a:t>
            </a:r>
            <a:r>
              <a:rPr sz="2400" b="1" spc="10" dirty="0">
                <a:latin typeface="Gill Sans MT"/>
                <a:cs typeface="Gill Sans MT"/>
              </a:rPr>
              <a:t>t</a:t>
            </a:r>
            <a:r>
              <a:rPr sz="2400" b="1" spc="-5" dirty="0">
                <a:latin typeface="Gill Sans MT"/>
                <a:cs typeface="Gill Sans MT"/>
              </a:rPr>
              <a:t>ructi</a:t>
            </a:r>
            <a:r>
              <a:rPr sz="2400" b="1" spc="-10" dirty="0">
                <a:latin typeface="Gill Sans MT"/>
                <a:cs typeface="Gill Sans MT"/>
              </a:rPr>
              <a:t>n</a:t>
            </a:r>
            <a:r>
              <a:rPr sz="2400" b="1" dirty="0">
                <a:latin typeface="Gill Sans MT"/>
                <a:cs typeface="Gill Sans MT"/>
              </a:rPr>
              <a:t>g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Gill Sans MT"/>
                <a:cs typeface="Gill Sans MT"/>
              </a:rPr>
              <a:t>a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Gill Sans MT"/>
                <a:cs typeface="Gill Sans MT"/>
              </a:rPr>
              <a:t>N</a:t>
            </a:r>
            <a:r>
              <a:rPr sz="2400" b="1" dirty="0">
                <a:latin typeface="Gill Sans MT"/>
                <a:cs typeface="Gill Sans MT"/>
              </a:rPr>
              <a:t>ati</a:t>
            </a:r>
            <a:r>
              <a:rPr sz="2400" b="1" spc="-15" dirty="0">
                <a:latin typeface="Gill Sans MT"/>
                <a:cs typeface="Gill Sans MT"/>
              </a:rPr>
              <a:t>o</a:t>
            </a:r>
            <a:r>
              <a:rPr sz="2400" b="1" spc="-10" dirty="0">
                <a:latin typeface="Gill Sans MT"/>
                <a:cs typeface="Gill Sans MT"/>
              </a:rPr>
              <a:t>n</a:t>
            </a:r>
            <a:r>
              <a:rPr sz="2400" b="1" dirty="0">
                <a:latin typeface="Gill Sans MT"/>
                <a:cs typeface="Gill Sans MT"/>
              </a:rPr>
              <a:t>al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85" dirty="0">
                <a:latin typeface="Gill Sans MT"/>
                <a:cs typeface="Gill Sans MT"/>
              </a:rPr>
              <a:t>P</a:t>
            </a:r>
            <a:r>
              <a:rPr sz="2400" b="1" spc="-110" dirty="0">
                <a:latin typeface="Gill Sans MT"/>
                <a:cs typeface="Gill Sans MT"/>
              </a:rPr>
              <a:t>o</a:t>
            </a:r>
            <a:r>
              <a:rPr sz="2400" b="1" spc="-50" dirty="0">
                <a:latin typeface="Gill Sans MT"/>
                <a:cs typeface="Gill Sans MT"/>
              </a:rPr>
              <a:t>v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40" dirty="0">
                <a:latin typeface="Gill Sans MT"/>
                <a:cs typeface="Gill Sans MT"/>
              </a:rPr>
              <a:t>r</a:t>
            </a:r>
            <a:r>
              <a:rPr sz="2400" b="1" spc="5" dirty="0">
                <a:latin typeface="Gill Sans MT"/>
                <a:cs typeface="Gill Sans MT"/>
              </a:rPr>
              <a:t>t</a:t>
            </a:r>
            <a:r>
              <a:rPr sz="2400" b="1" dirty="0">
                <a:latin typeface="Gill Sans MT"/>
                <a:cs typeface="Gill Sans MT"/>
              </a:rPr>
              <a:t>y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Gill Sans MT"/>
                <a:cs typeface="Gill Sans MT"/>
              </a:rPr>
              <a:t>L</a:t>
            </a:r>
            <a:r>
              <a:rPr sz="2400" b="1" dirty="0">
                <a:latin typeface="Gill Sans MT"/>
                <a:cs typeface="Gill Sans MT"/>
              </a:rPr>
              <a:t>i</a:t>
            </a:r>
            <a:r>
              <a:rPr sz="2400" b="1" spc="-15" dirty="0">
                <a:latin typeface="Gill Sans MT"/>
                <a:cs typeface="Gill Sans MT"/>
              </a:rPr>
              <a:t>n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100" spc="40" dirty="0" smtClean="0">
                <a:latin typeface="Times New Roman"/>
                <a:cs typeface="Times New Roman"/>
              </a:rPr>
              <a:t> </a:t>
            </a:r>
            <a:r>
              <a:rPr lang="en-US" sz="2100" spc="40" dirty="0" smtClean="0">
                <a:latin typeface="Times New Roman"/>
                <a:cs typeface="Times New Roman"/>
              </a:rPr>
              <a:t>at </a:t>
            </a:r>
            <a:r>
              <a:rPr sz="2100" spc="-10" dirty="0" smtClean="0">
                <a:latin typeface="Gill Sans MT"/>
                <a:cs typeface="Gill Sans MT"/>
              </a:rPr>
              <a:t>l</a:t>
            </a:r>
            <a:r>
              <a:rPr sz="2100" dirty="0" smtClean="0">
                <a:latin typeface="Gill Sans MT"/>
                <a:cs typeface="Gill Sans MT"/>
              </a:rPr>
              <a:t>east</a:t>
            </a:r>
            <a:r>
              <a:rPr sz="2100" spc="45" dirty="0" smtClean="0">
                <a:latin typeface="Times New Roman"/>
                <a:cs typeface="Times New Roman"/>
              </a:rPr>
              <a:t> </a:t>
            </a:r>
            <a:r>
              <a:rPr sz="2100" u="heavy" spc="-10" dirty="0">
                <a:latin typeface="Gill Sans MT"/>
                <a:cs typeface="Gill Sans MT"/>
              </a:rPr>
              <a:t>t</a:t>
            </a:r>
            <a:r>
              <a:rPr sz="2100" u="heavy" dirty="0">
                <a:latin typeface="Gill Sans MT"/>
                <a:cs typeface="Gill Sans MT"/>
              </a:rPr>
              <a:t>h</a:t>
            </a:r>
            <a:r>
              <a:rPr sz="2100" u="heavy" spc="-50" dirty="0">
                <a:latin typeface="Gill Sans MT"/>
                <a:cs typeface="Gill Sans MT"/>
              </a:rPr>
              <a:t>r</a:t>
            </a:r>
            <a:r>
              <a:rPr sz="2100" u="heavy" dirty="0">
                <a:latin typeface="Gill Sans MT"/>
                <a:cs typeface="Gill Sans MT"/>
              </a:rPr>
              <a:t>ee</a:t>
            </a:r>
            <a:r>
              <a:rPr sz="2100" u="heavy" spc="-20" dirty="0">
                <a:latin typeface="Gill Sans MT"/>
                <a:cs typeface="Gill Sans MT"/>
              </a:rPr>
              <a:t> </a:t>
            </a:r>
            <a:r>
              <a:rPr sz="2100" u="heavy" dirty="0">
                <a:latin typeface="Gill Sans MT"/>
                <a:cs typeface="Gill Sans MT"/>
              </a:rPr>
              <a:t>sh</a:t>
            </a:r>
            <a:r>
              <a:rPr sz="2100" u="heavy" spc="5" dirty="0">
                <a:latin typeface="Gill Sans MT"/>
                <a:cs typeface="Gill Sans MT"/>
              </a:rPr>
              <a:t>o</a:t>
            </a:r>
            <a:r>
              <a:rPr sz="2100" u="heavy" spc="45" dirty="0">
                <a:latin typeface="Gill Sans MT"/>
                <a:cs typeface="Gill Sans MT"/>
              </a:rPr>
              <a:t>r</a:t>
            </a:r>
            <a:r>
              <a:rPr sz="2100" u="heavy" dirty="0">
                <a:latin typeface="Gill Sans MT"/>
                <a:cs typeface="Gill Sans MT"/>
              </a:rPr>
              <a:t>t</a:t>
            </a:r>
            <a:r>
              <a:rPr sz="2100" u="heavy" spc="-40" dirty="0">
                <a:latin typeface="Gill Sans MT"/>
                <a:cs typeface="Gill Sans MT"/>
              </a:rPr>
              <a:t> </a:t>
            </a:r>
            <a:r>
              <a:rPr sz="2100" u="heavy" dirty="0">
                <a:latin typeface="Gill Sans MT"/>
                <a:cs typeface="Gill Sans MT"/>
              </a:rPr>
              <a:t>st</a:t>
            </a:r>
            <a:r>
              <a:rPr sz="2100" u="heavy" spc="-15" dirty="0">
                <a:latin typeface="Gill Sans MT"/>
                <a:cs typeface="Gill Sans MT"/>
              </a:rPr>
              <a:t>e</a:t>
            </a:r>
            <a:r>
              <a:rPr sz="2100" u="heavy" dirty="0">
                <a:latin typeface="Gill Sans MT"/>
                <a:cs typeface="Gill Sans MT"/>
              </a:rPr>
              <a:t>ps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spc="-45" dirty="0">
                <a:latin typeface="Gill Sans MT"/>
                <a:cs typeface="Gill Sans MT"/>
              </a:rPr>
              <a:t>r</a:t>
            </a:r>
            <a:r>
              <a:rPr sz="2100" dirty="0">
                <a:latin typeface="Gill Sans MT"/>
                <a:cs typeface="Gill Sans MT"/>
              </a:rPr>
              <a:t>eq</a:t>
            </a:r>
            <a:r>
              <a:rPr sz="2100" spc="-10" dirty="0">
                <a:latin typeface="Gill Sans MT"/>
                <a:cs typeface="Gill Sans MT"/>
              </a:rPr>
              <a:t>ui</a:t>
            </a:r>
            <a:r>
              <a:rPr sz="2100" spc="-45" dirty="0">
                <a:latin typeface="Gill Sans MT"/>
                <a:cs typeface="Gill Sans MT"/>
              </a:rPr>
              <a:t>r</a:t>
            </a:r>
            <a:r>
              <a:rPr sz="2100" dirty="0">
                <a:latin typeface="Gill Sans MT"/>
                <a:cs typeface="Gill Sans MT"/>
              </a:rPr>
              <a:t>ed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i</a:t>
            </a:r>
            <a:r>
              <a:rPr sz="2100" dirty="0">
                <a:latin typeface="Gill Sans MT"/>
                <a:cs typeface="Gill Sans MT"/>
              </a:rPr>
              <a:t>n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Gill Sans MT"/>
                <a:cs typeface="Gill Sans MT"/>
              </a:rPr>
              <a:t>a</a:t>
            </a:r>
            <a:r>
              <a:rPr sz="2100" dirty="0">
                <a:latin typeface="Gill Sans MT"/>
                <a:cs typeface="Gill Sans MT"/>
              </a:rPr>
              <a:t>d</a:t>
            </a:r>
            <a:r>
              <a:rPr sz="2100" spc="10" dirty="0">
                <a:latin typeface="Gill Sans MT"/>
                <a:cs typeface="Gill Sans MT"/>
              </a:rPr>
              <a:t>o</a:t>
            </a:r>
            <a:r>
              <a:rPr sz="2100" dirty="0">
                <a:latin typeface="Gill Sans MT"/>
                <a:cs typeface="Gill Sans MT"/>
              </a:rPr>
              <a:t>p</a:t>
            </a:r>
            <a:r>
              <a:rPr sz="2100" spc="-10" dirty="0">
                <a:latin typeface="Gill Sans MT"/>
                <a:cs typeface="Gill Sans MT"/>
              </a:rPr>
              <a:t>ti</a:t>
            </a:r>
            <a:r>
              <a:rPr sz="2100" dirty="0">
                <a:latin typeface="Gill Sans MT"/>
                <a:cs typeface="Gill Sans MT"/>
              </a:rPr>
              <a:t>ng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t</a:t>
            </a:r>
            <a:r>
              <a:rPr sz="2100" dirty="0">
                <a:latin typeface="Gill Sans MT"/>
                <a:cs typeface="Gill Sans MT"/>
              </a:rPr>
              <a:t>he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Gill Sans MT"/>
                <a:cs typeface="Gill Sans MT"/>
              </a:rPr>
              <a:t>ca</a:t>
            </a:r>
            <a:r>
              <a:rPr sz="2100" spc="-10" dirty="0">
                <a:latin typeface="Gill Sans MT"/>
                <a:cs typeface="Gill Sans MT"/>
              </a:rPr>
              <a:t>l</a:t>
            </a:r>
            <a:r>
              <a:rPr sz="2100" spc="5" dirty="0">
                <a:latin typeface="Gill Sans MT"/>
                <a:cs typeface="Gill Sans MT"/>
              </a:rPr>
              <a:t>o</a:t>
            </a:r>
            <a:r>
              <a:rPr sz="2100" dirty="0">
                <a:latin typeface="Gill Sans MT"/>
                <a:cs typeface="Gill Sans MT"/>
              </a:rPr>
              <a:t>rie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Gill Sans MT"/>
                <a:cs typeface="Gill Sans MT"/>
              </a:rPr>
              <a:t>a</a:t>
            </a:r>
            <a:r>
              <a:rPr sz="2100" dirty="0">
                <a:latin typeface="Gill Sans MT"/>
                <a:cs typeface="Gill Sans MT"/>
              </a:rPr>
              <a:t>pp</a:t>
            </a:r>
            <a:r>
              <a:rPr sz="2100" spc="-45" dirty="0">
                <a:latin typeface="Gill Sans MT"/>
                <a:cs typeface="Gill Sans MT"/>
              </a:rPr>
              <a:t>r</a:t>
            </a:r>
            <a:r>
              <a:rPr sz="2100" spc="5" dirty="0">
                <a:latin typeface="Gill Sans MT"/>
                <a:cs typeface="Gill Sans MT"/>
              </a:rPr>
              <a:t>oa</a:t>
            </a:r>
            <a:r>
              <a:rPr sz="2100" spc="10" dirty="0">
                <a:latin typeface="Gill Sans MT"/>
                <a:cs typeface="Gill Sans MT"/>
              </a:rPr>
              <a:t>c</a:t>
            </a:r>
            <a:r>
              <a:rPr sz="2100" spc="-10" dirty="0">
                <a:latin typeface="Gill Sans MT"/>
                <a:cs typeface="Gill Sans MT"/>
              </a:rPr>
              <a:t>h</a:t>
            </a:r>
            <a:r>
              <a:rPr sz="2100" dirty="0">
                <a:latin typeface="Gill Sans MT"/>
                <a:cs typeface="Gill Sans MT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763" y="2102305"/>
            <a:ext cx="7872095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buFont typeface="Arial"/>
              <a:buChar char="•"/>
              <a:tabLst>
                <a:tab pos="271780" algn="l"/>
              </a:tabLst>
            </a:pPr>
            <a:r>
              <a:rPr sz="2100" b="1" dirty="0">
                <a:latin typeface="Gill Sans MT"/>
                <a:cs typeface="Gill Sans MT"/>
              </a:rPr>
              <a:t>S</a:t>
            </a:r>
            <a:r>
              <a:rPr sz="2100" b="1" spc="-15" dirty="0">
                <a:latin typeface="Gill Sans MT"/>
                <a:cs typeface="Gill Sans MT"/>
              </a:rPr>
              <a:t>T</a:t>
            </a:r>
            <a:r>
              <a:rPr sz="2100" b="1" dirty="0">
                <a:latin typeface="Gill Sans MT"/>
                <a:cs typeface="Gill Sans MT"/>
              </a:rPr>
              <a:t>EP</a:t>
            </a:r>
            <a:r>
              <a:rPr sz="2100" b="1" spc="3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Gill Sans MT"/>
                <a:cs typeface="Gill Sans MT"/>
              </a:rPr>
              <a:t>ON</a:t>
            </a:r>
            <a:r>
              <a:rPr sz="2100" b="1" spc="-5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Gill Sans MT"/>
                <a:cs typeface="Gill Sans MT"/>
              </a:rPr>
              <a:t>:</a:t>
            </a:r>
            <a:r>
              <a:rPr sz="2100" b="1" spc="-16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Gill Sans MT"/>
                <a:cs typeface="Gill Sans MT"/>
              </a:rPr>
              <a:t>E</a:t>
            </a:r>
            <a:r>
              <a:rPr sz="2100" b="1" spc="10" dirty="0">
                <a:latin typeface="Gill Sans MT"/>
                <a:cs typeface="Gill Sans MT"/>
              </a:rPr>
              <a:t>s</a:t>
            </a:r>
            <a:r>
              <a:rPr sz="2100" b="1" dirty="0">
                <a:latin typeface="Gill Sans MT"/>
                <a:cs typeface="Gill Sans MT"/>
              </a:rPr>
              <a:t>ta</a:t>
            </a:r>
            <a:r>
              <a:rPr sz="2100" b="1" spc="-35" dirty="0">
                <a:latin typeface="Gill Sans MT"/>
                <a:cs typeface="Gill Sans MT"/>
              </a:rPr>
              <a:t>b</a:t>
            </a:r>
            <a:r>
              <a:rPr sz="2100" b="1" dirty="0">
                <a:latin typeface="Gill Sans MT"/>
                <a:cs typeface="Gill Sans MT"/>
              </a:rPr>
              <a:t>li</a:t>
            </a:r>
            <a:r>
              <a:rPr sz="2100" b="1" spc="5" dirty="0">
                <a:latin typeface="Gill Sans MT"/>
                <a:cs typeface="Gill Sans MT"/>
              </a:rPr>
              <a:t>s</a:t>
            </a:r>
            <a:r>
              <a:rPr sz="2100" b="1" dirty="0">
                <a:latin typeface="Gill Sans MT"/>
                <a:cs typeface="Gill Sans MT"/>
              </a:rPr>
              <a:t>h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Gill Sans MT"/>
                <a:cs typeface="Gill Sans MT"/>
              </a:rPr>
              <a:t>t</a:t>
            </a:r>
            <a:r>
              <a:rPr sz="2100" b="1" spc="-10" dirty="0">
                <a:latin typeface="Gill Sans MT"/>
                <a:cs typeface="Gill Sans MT"/>
              </a:rPr>
              <a:t>h</a:t>
            </a:r>
            <a:r>
              <a:rPr sz="2100" b="1" dirty="0">
                <a:latin typeface="Gill Sans MT"/>
                <a:cs typeface="Gill Sans MT"/>
              </a:rPr>
              <a:t>e</a:t>
            </a:r>
            <a:r>
              <a:rPr sz="2100" b="1" spc="6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Gill Sans MT"/>
                <a:cs typeface="Gill Sans MT"/>
              </a:rPr>
              <a:t>m</a:t>
            </a:r>
            <a:r>
              <a:rPr sz="2100" b="1" dirty="0">
                <a:latin typeface="Gill Sans MT"/>
                <a:cs typeface="Gill Sans MT"/>
              </a:rPr>
              <a:t>ini</a:t>
            </a:r>
            <a:r>
              <a:rPr sz="2100" b="1" spc="-35" dirty="0">
                <a:latin typeface="Gill Sans MT"/>
                <a:cs typeface="Gill Sans MT"/>
              </a:rPr>
              <a:t>m</a:t>
            </a:r>
            <a:r>
              <a:rPr sz="2100" b="1" spc="-10" dirty="0">
                <a:latin typeface="Gill Sans MT"/>
                <a:cs typeface="Gill Sans MT"/>
              </a:rPr>
              <a:t>u</a:t>
            </a:r>
            <a:r>
              <a:rPr sz="2100" b="1" dirty="0">
                <a:latin typeface="Gill Sans MT"/>
                <a:cs typeface="Gill Sans MT"/>
              </a:rPr>
              <a:t>m</a:t>
            </a:r>
            <a:r>
              <a:rPr sz="2100" b="1" spc="40" dirty="0">
                <a:latin typeface="Times New Roman"/>
                <a:cs typeface="Times New Roman"/>
              </a:rPr>
              <a:t> </a:t>
            </a:r>
            <a:r>
              <a:rPr sz="2100" b="1" spc="-35" dirty="0">
                <a:latin typeface="Gill Sans MT"/>
                <a:cs typeface="Gill Sans MT"/>
              </a:rPr>
              <a:t>n</a:t>
            </a:r>
            <a:r>
              <a:rPr sz="2100" b="1" spc="-10" dirty="0">
                <a:latin typeface="Gill Sans MT"/>
                <a:cs typeface="Gill Sans MT"/>
              </a:rPr>
              <a:t>u</a:t>
            </a:r>
            <a:r>
              <a:rPr sz="2100" b="1" dirty="0">
                <a:latin typeface="Gill Sans MT"/>
                <a:cs typeface="Gill Sans MT"/>
              </a:rPr>
              <a:t>t</a:t>
            </a:r>
            <a:r>
              <a:rPr sz="2100" b="1" spc="-15" dirty="0">
                <a:latin typeface="Gill Sans MT"/>
                <a:cs typeface="Gill Sans MT"/>
              </a:rPr>
              <a:t>r</a:t>
            </a:r>
            <a:r>
              <a:rPr sz="2100" b="1" dirty="0">
                <a:latin typeface="Gill Sans MT"/>
                <a:cs typeface="Gill Sans MT"/>
              </a:rPr>
              <a:t>i</a:t>
            </a:r>
            <a:r>
              <a:rPr sz="2100" b="1" spc="5" dirty="0">
                <a:latin typeface="Gill Sans MT"/>
                <a:cs typeface="Gill Sans MT"/>
              </a:rPr>
              <a:t>t</a:t>
            </a:r>
            <a:r>
              <a:rPr sz="2100" b="1" dirty="0">
                <a:latin typeface="Gill Sans MT"/>
                <a:cs typeface="Gill Sans MT"/>
              </a:rPr>
              <a:t>ion</a:t>
            </a:r>
            <a:r>
              <a:rPr sz="2100" b="1" spc="20" dirty="0">
                <a:latin typeface="Times New Roman"/>
                <a:cs typeface="Times New Roman"/>
              </a:rPr>
              <a:t> </a:t>
            </a:r>
            <a:r>
              <a:rPr sz="2100" b="1" spc="-60" dirty="0">
                <a:latin typeface="Gill Sans MT"/>
                <a:cs typeface="Gill Sans MT"/>
              </a:rPr>
              <a:t>r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-10" dirty="0">
                <a:latin typeface="Gill Sans MT"/>
                <a:cs typeface="Gill Sans MT"/>
              </a:rPr>
              <a:t>qu</a:t>
            </a:r>
            <a:r>
              <a:rPr sz="2100" b="1" dirty="0">
                <a:latin typeface="Gill Sans MT"/>
                <a:cs typeface="Gill Sans MT"/>
              </a:rPr>
              <a:t>i</a:t>
            </a:r>
            <a:r>
              <a:rPr sz="2100" b="1" spc="-60" dirty="0">
                <a:latin typeface="Gill Sans MT"/>
                <a:cs typeface="Gill Sans MT"/>
              </a:rPr>
              <a:t>r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-10" dirty="0">
                <a:latin typeface="Gill Sans MT"/>
                <a:cs typeface="Gill Sans MT"/>
              </a:rPr>
              <a:t>m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-10" dirty="0">
                <a:latin typeface="Gill Sans MT"/>
                <a:cs typeface="Gill Sans MT"/>
              </a:rPr>
              <a:t>n</a:t>
            </a:r>
            <a:r>
              <a:rPr sz="2100" b="1" dirty="0">
                <a:latin typeface="Gill Sans MT"/>
                <a:cs typeface="Gill Sans MT"/>
              </a:rPr>
              <a:t>ts</a:t>
            </a:r>
            <a:endParaRPr sz="2100" dirty="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1780" algn="l"/>
                <a:tab pos="1140460" algn="l"/>
                <a:tab pos="2073275" algn="l"/>
                <a:tab pos="3329304" algn="l"/>
                <a:tab pos="3911600" algn="l"/>
                <a:tab pos="5216525" algn="l"/>
                <a:tab pos="6485255" algn="l"/>
                <a:tab pos="7588884" algn="l"/>
              </a:tabLst>
            </a:pPr>
            <a:r>
              <a:rPr sz="2100" b="1" dirty="0">
                <a:latin typeface="Gill Sans MT"/>
                <a:cs typeface="Gill Sans MT"/>
              </a:rPr>
              <a:t>S</a:t>
            </a:r>
            <a:r>
              <a:rPr sz="2100" b="1" spc="-15" dirty="0">
                <a:latin typeface="Gill Sans MT"/>
                <a:cs typeface="Gill Sans MT"/>
              </a:rPr>
              <a:t>T</a:t>
            </a:r>
            <a:r>
              <a:rPr sz="2100" b="1" dirty="0">
                <a:latin typeface="Gill Sans MT"/>
                <a:cs typeface="Gill Sans MT"/>
              </a:rPr>
              <a:t>EP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30" dirty="0">
                <a:latin typeface="Gill Sans MT"/>
                <a:cs typeface="Gill Sans MT"/>
              </a:rPr>
              <a:t>T</a:t>
            </a:r>
            <a:r>
              <a:rPr sz="2100" b="1" spc="-140" dirty="0">
                <a:latin typeface="Gill Sans MT"/>
                <a:cs typeface="Gill Sans MT"/>
              </a:rPr>
              <a:t>W</a:t>
            </a:r>
            <a:r>
              <a:rPr sz="2100" b="1" spc="-5" dirty="0">
                <a:latin typeface="Gill Sans MT"/>
                <a:cs typeface="Gill Sans MT"/>
              </a:rPr>
              <a:t>O</a:t>
            </a:r>
            <a:r>
              <a:rPr sz="2100" b="1" dirty="0">
                <a:latin typeface="Gill Sans MT"/>
                <a:cs typeface="Gill Sans MT"/>
              </a:rPr>
              <a:t>: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dirty="0">
                <a:latin typeface="Gill Sans MT"/>
                <a:cs typeface="Gill Sans MT"/>
              </a:rPr>
              <a:t>Exami</a:t>
            </a:r>
            <a:r>
              <a:rPr sz="2100" b="1" spc="-30" dirty="0">
                <a:latin typeface="Gill Sans MT"/>
                <a:cs typeface="Gill Sans MT"/>
              </a:rPr>
              <a:t>n</a:t>
            </a:r>
            <a:r>
              <a:rPr sz="2100" b="1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dirty="0">
                <a:latin typeface="Gill Sans MT"/>
                <a:cs typeface="Gill Sans MT"/>
              </a:rPr>
              <a:t>t</a:t>
            </a:r>
            <a:r>
              <a:rPr sz="2100" b="1" spc="-10" dirty="0">
                <a:latin typeface="Gill Sans MT"/>
                <a:cs typeface="Gill Sans MT"/>
              </a:rPr>
              <a:t>h</a:t>
            </a:r>
            <a:r>
              <a:rPr sz="2100" b="1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latin typeface="Gill Sans MT"/>
                <a:cs typeface="Gill Sans MT"/>
              </a:rPr>
              <a:t>ob</a:t>
            </a:r>
            <a:r>
              <a:rPr sz="2100" b="1" spc="-15" dirty="0">
                <a:latin typeface="Gill Sans MT"/>
                <a:cs typeface="Gill Sans MT"/>
              </a:rPr>
              <a:t>s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55" dirty="0">
                <a:latin typeface="Gill Sans MT"/>
                <a:cs typeface="Gill Sans MT"/>
              </a:rPr>
              <a:t>r</a:t>
            </a:r>
            <a:r>
              <a:rPr sz="2100" b="1" spc="-70" dirty="0">
                <a:latin typeface="Gill Sans MT"/>
                <a:cs typeface="Gill Sans MT"/>
              </a:rPr>
              <a:t>v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Gill Sans MT"/>
                <a:cs typeface="Gill Sans MT"/>
              </a:rPr>
              <a:t>d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5" dirty="0">
                <a:latin typeface="Gill Sans MT"/>
                <a:cs typeface="Gill Sans MT"/>
              </a:rPr>
              <a:t>s</a:t>
            </a:r>
            <a:r>
              <a:rPr sz="2100" b="1" spc="-30" dirty="0">
                <a:latin typeface="Gill Sans MT"/>
                <a:cs typeface="Gill Sans MT"/>
              </a:rPr>
              <a:t>p</a:t>
            </a:r>
            <a:r>
              <a:rPr sz="2100" b="1" spc="10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Gill Sans MT"/>
                <a:cs typeface="Gill Sans MT"/>
              </a:rPr>
              <a:t>n</a:t>
            </a:r>
            <a:r>
              <a:rPr sz="2100" b="1" spc="-15" dirty="0">
                <a:latin typeface="Gill Sans MT"/>
                <a:cs typeface="Gill Sans MT"/>
              </a:rPr>
              <a:t>d</a:t>
            </a:r>
            <a:r>
              <a:rPr sz="2100" b="1" dirty="0">
                <a:latin typeface="Gill Sans MT"/>
                <a:cs typeface="Gill Sans MT"/>
              </a:rPr>
              <a:t>ing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latin typeface="Gill Sans MT"/>
                <a:cs typeface="Gill Sans MT"/>
              </a:rPr>
              <a:t>p</a:t>
            </a:r>
            <a:r>
              <a:rPr sz="2100" b="1" dirty="0">
                <a:latin typeface="Gill Sans MT"/>
                <a:cs typeface="Gill Sans MT"/>
              </a:rPr>
              <a:t>a</a:t>
            </a:r>
            <a:r>
              <a:rPr sz="2100" b="1" spc="-20" dirty="0">
                <a:latin typeface="Gill Sans MT"/>
                <a:cs typeface="Gill Sans MT"/>
              </a:rPr>
              <a:t>t</a:t>
            </a:r>
            <a:r>
              <a:rPr sz="2100" b="1" dirty="0">
                <a:latin typeface="Gill Sans MT"/>
                <a:cs typeface="Gill Sans MT"/>
              </a:rPr>
              <a:t>t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-15" dirty="0">
                <a:latin typeface="Gill Sans MT"/>
                <a:cs typeface="Gill Sans MT"/>
              </a:rPr>
              <a:t>r</a:t>
            </a:r>
            <a:r>
              <a:rPr sz="2100" b="1" dirty="0">
                <a:latin typeface="Gill Sans MT"/>
                <a:cs typeface="Gill Sans MT"/>
              </a:rPr>
              <a:t>n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5" dirty="0">
                <a:latin typeface="Gill Sans MT"/>
                <a:cs typeface="Gill Sans MT"/>
              </a:rPr>
              <a:t>to</a:t>
            </a:r>
            <a:endParaRPr sz="2100" dirty="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2110" y="2577435"/>
            <a:ext cx="16338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8645" algn="l"/>
                <a:tab pos="1006475" algn="l"/>
              </a:tabLst>
            </a:pPr>
            <a:r>
              <a:rPr sz="2100" b="1" spc="5" dirty="0">
                <a:latin typeface="Gill Sans MT"/>
                <a:cs typeface="Gill Sans MT"/>
              </a:rPr>
              <a:t>s</a:t>
            </a:r>
            <a:r>
              <a:rPr sz="2100" b="1" spc="-15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5" dirty="0">
                <a:latin typeface="Gill Sans MT"/>
                <a:cs typeface="Gill Sans MT"/>
              </a:rPr>
              <a:t>a</a:t>
            </a:r>
            <a:r>
              <a:rPr sz="2100" b="1" dirty="0">
                <a:latin typeface="Gill Sans MT"/>
                <a:cs typeface="Gill Sans MT"/>
              </a:rPr>
              <a:t>t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dirty="0">
                <a:latin typeface="Gill Sans MT"/>
                <a:cs typeface="Gill Sans MT"/>
              </a:rPr>
              <a:t>w</a:t>
            </a:r>
            <a:r>
              <a:rPr sz="2100" b="1" spc="-35" dirty="0">
                <a:latin typeface="Gill Sans MT"/>
                <a:cs typeface="Gill Sans MT"/>
              </a:rPr>
              <a:t>h</a:t>
            </a:r>
            <a:r>
              <a:rPr sz="2100" b="1" dirty="0">
                <a:latin typeface="Gill Sans MT"/>
                <a:cs typeface="Gill Sans MT"/>
              </a:rPr>
              <a:t>at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852" y="2897475"/>
            <a:ext cx="6694170" cy="108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8130">
              <a:lnSpc>
                <a:spcPct val="100000"/>
              </a:lnSpc>
              <a:tabLst>
                <a:tab pos="1289685" algn="l"/>
                <a:tab pos="3115945" algn="l"/>
                <a:tab pos="4713605" algn="l"/>
                <a:tab pos="5485130" algn="l"/>
              </a:tabLst>
            </a:pPr>
            <a:r>
              <a:rPr sz="2100" b="1" spc="-65" dirty="0">
                <a:latin typeface="Gill Sans MT"/>
                <a:cs typeface="Gill Sans MT"/>
              </a:rPr>
              <a:t>a</a:t>
            </a:r>
            <a:r>
              <a:rPr sz="2100" b="1" spc="-45" dirty="0">
                <a:latin typeface="Gill Sans MT"/>
                <a:cs typeface="Gill Sans MT"/>
              </a:rPr>
              <a:t>v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-35" dirty="0">
                <a:latin typeface="Gill Sans MT"/>
                <a:cs typeface="Gill Sans MT"/>
              </a:rPr>
              <a:t>r</a:t>
            </a:r>
            <a:r>
              <a:rPr sz="2100" b="1" spc="-45" dirty="0">
                <a:latin typeface="Gill Sans MT"/>
                <a:cs typeface="Gill Sans MT"/>
              </a:rPr>
              <a:t>ag</a:t>
            </a:r>
            <a:r>
              <a:rPr sz="2100" b="1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5" dirty="0">
                <a:latin typeface="Gill Sans MT"/>
                <a:cs typeface="Gill Sans MT"/>
              </a:rPr>
              <a:t>e</a:t>
            </a:r>
            <a:r>
              <a:rPr sz="2100" b="1" spc="5" dirty="0">
                <a:latin typeface="Gill Sans MT"/>
                <a:cs typeface="Gill Sans MT"/>
              </a:rPr>
              <a:t>x</a:t>
            </a:r>
            <a:r>
              <a:rPr sz="2100" b="1" spc="-35" dirty="0">
                <a:latin typeface="Gill Sans MT"/>
                <a:cs typeface="Gill Sans MT"/>
              </a:rPr>
              <a:t>p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-10" dirty="0">
                <a:latin typeface="Gill Sans MT"/>
                <a:cs typeface="Gill Sans MT"/>
              </a:rPr>
              <a:t>nd</a:t>
            </a:r>
            <a:r>
              <a:rPr sz="2100" b="1" dirty="0">
                <a:latin typeface="Gill Sans MT"/>
                <a:cs typeface="Gill Sans MT"/>
              </a:rPr>
              <a:t>i</a:t>
            </a:r>
            <a:r>
              <a:rPr sz="2100" b="1" spc="5" dirty="0">
                <a:latin typeface="Gill Sans MT"/>
                <a:cs typeface="Gill Sans MT"/>
              </a:rPr>
              <a:t>t</a:t>
            </a:r>
            <a:r>
              <a:rPr sz="2100" b="1" spc="-10" dirty="0">
                <a:latin typeface="Gill Sans MT"/>
                <a:cs typeface="Gill Sans MT"/>
              </a:rPr>
              <a:t>u</a:t>
            </a:r>
            <a:r>
              <a:rPr sz="2100" b="1" spc="-85" dirty="0">
                <a:latin typeface="Gill Sans MT"/>
                <a:cs typeface="Gill Sans MT"/>
              </a:rPr>
              <a:t>r</a:t>
            </a:r>
            <a:r>
              <a:rPr sz="2100" b="1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latin typeface="Gill Sans MT"/>
                <a:cs typeface="Gill Sans MT"/>
              </a:rPr>
              <a:t>hou</a:t>
            </a:r>
            <a:r>
              <a:rPr sz="2100" b="1" spc="5" dirty="0">
                <a:latin typeface="Gill Sans MT"/>
                <a:cs typeface="Gill Sans MT"/>
              </a:rPr>
              <a:t>se</a:t>
            </a:r>
            <a:r>
              <a:rPr sz="2100" b="1" spc="-10" dirty="0">
                <a:latin typeface="Gill Sans MT"/>
                <a:cs typeface="Gill Sans MT"/>
              </a:rPr>
              <a:t>ho</a:t>
            </a:r>
            <a:r>
              <a:rPr sz="2100" b="1" dirty="0">
                <a:latin typeface="Gill Sans MT"/>
                <a:cs typeface="Gill Sans MT"/>
              </a:rPr>
              <a:t>ld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dirty="0">
                <a:latin typeface="Gill Sans MT"/>
                <a:cs typeface="Gill Sans MT"/>
              </a:rPr>
              <a:t>ju</a:t>
            </a:r>
            <a:r>
              <a:rPr sz="2100" b="1" spc="-20" dirty="0">
                <a:latin typeface="Gill Sans MT"/>
                <a:cs typeface="Gill Sans MT"/>
              </a:rPr>
              <a:t>s</a:t>
            </a:r>
            <a:r>
              <a:rPr sz="2100" b="1" dirty="0">
                <a:latin typeface="Gill Sans MT"/>
                <a:cs typeface="Gill Sans MT"/>
              </a:rPr>
              <a:t>t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dirty="0">
                <a:latin typeface="Gill Sans MT"/>
                <a:cs typeface="Gill Sans MT"/>
              </a:rPr>
              <a:t>ac</a:t>
            </a:r>
            <a:r>
              <a:rPr sz="2100" b="1" spc="-10" dirty="0">
                <a:latin typeface="Gill Sans MT"/>
                <a:cs typeface="Gill Sans MT"/>
              </a:rPr>
              <a:t>h</a:t>
            </a:r>
            <a:r>
              <a:rPr sz="2100" b="1" dirty="0">
                <a:latin typeface="Gill Sans MT"/>
                <a:cs typeface="Gill Sans MT"/>
              </a:rPr>
              <a:t>i</a:t>
            </a:r>
            <a:r>
              <a:rPr sz="2100" b="1" spc="-85" dirty="0">
                <a:latin typeface="Gill Sans MT"/>
                <a:cs typeface="Gill Sans MT"/>
              </a:rPr>
              <a:t>e</a:t>
            </a:r>
            <a:r>
              <a:rPr sz="2100" b="1" spc="-45" dirty="0">
                <a:latin typeface="Gill Sans MT"/>
                <a:cs typeface="Gill Sans MT"/>
              </a:rPr>
              <a:t>v</a:t>
            </a:r>
            <a:r>
              <a:rPr sz="2100" b="1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60" dirty="0">
                <a:latin typeface="Gill Sans MT"/>
                <a:cs typeface="Gill Sans MT"/>
              </a:rPr>
              <a:t>r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-10" dirty="0">
                <a:latin typeface="Gill Sans MT"/>
                <a:cs typeface="Gill Sans MT"/>
              </a:rPr>
              <a:t>qu</a:t>
            </a:r>
            <a:r>
              <a:rPr sz="2100" b="1" dirty="0">
                <a:latin typeface="Gill Sans MT"/>
                <a:cs typeface="Gill Sans MT"/>
              </a:rPr>
              <a:t>i</a:t>
            </a:r>
            <a:r>
              <a:rPr sz="2100" b="1" spc="-60" dirty="0">
                <a:latin typeface="Gill Sans MT"/>
                <a:cs typeface="Gill Sans MT"/>
              </a:rPr>
              <a:t>r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-10" dirty="0">
                <a:latin typeface="Gill Sans MT"/>
                <a:cs typeface="Gill Sans MT"/>
              </a:rPr>
              <a:t>m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-10" dirty="0">
                <a:latin typeface="Gill Sans MT"/>
                <a:cs typeface="Gill Sans MT"/>
              </a:rPr>
              <a:t>n</a:t>
            </a:r>
            <a:r>
              <a:rPr sz="2100" b="1" dirty="0">
                <a:latin typeface="Gill Sans MT"/>
                <a:cs typeface="Gill Sans MT"/>
              </a:rPr>
              <a:t>t</a:t>
            </a:r>
            <a:endParaRPr sz="2100" dirty="0">
              <a:latin typeface="Gill Sans MT"/>
              <a:cs typeface="Gill Sans MT"/>
            </a:endParaRPr>
          </a:p>
          <a:p>
            <a:pPr marL="533400" indent="-25907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534035" algn="l"/>
                <a:tab pos="1713230" algn="l"/>
                <a:tab pos="2618740" algn="l"/>
                <a:tab pos="3432810" algn="l"/>
                <a:tab pos="3975735" algn="l"/>
                <a:tab pos="4509135" algn="l"/>
                <a:tab pos="5305425" algn="l"/>
                <a:tab pos="6311265" algn="l"/>
              </a:tabLst>
            </a:pPr>
            <a:r>
              <a:rPr sz="2100" dirty="0">
                <a:latin typeface="Gill Sans MT"/>
                <a:cs typeface="Gill Sans MT"/>
              </a:rPr>
              <a:t>Min</a:t>
            </a:r>
            <a:r>
              <a:rPr sz="2100" spc="-15" dirty="0">
                <a:latin typeface="Gill Sans MT"/>
                <a:cs typeface="Gill Sans MT"/>
              </a:rPr>
              <a:t>i</a:t>
            </a:r>
            <a:r>
              <a:rPr sz="2100" spc="-25" dirty="0">
                <a:latin typeface="Gill Sans MT"/>
                <a:cs typeface="Gill Sans MT"/>
              </a:rPr>
              <a:t>m</a:t>
            </a:r>
            <a:r>
              <a:rPr sz="2100" dirty="0">
                <a:latin typeface="Gill Sans MT"/>
                <a:cs typeface="Gill Sans MT"/>
              </a:rPr>
              <a:t>um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15" dirty="0">
                <a:latin typeface="Gill Sans MT"/>
                <a:cs typeface="Gill Sans MT"/>
              </a:rPr>
              <a:t>c</a:t>
            </a:r>
            <a:r>
              <a:rPr sz="2100" spc="5" dirty="0">
                <a:latin typeface="Gill Sans MT"/>
                <a:cs typeface="Gill Sans MT"/>
              </a:rPr>
              <a:t>a</a:t>
            </a:r>
            <a:r>
              <a:rPr sz="2100" spc="-10" dirty="0">
                <a:latin typeface="Gill Sans MT"/>
                <a:cs typeface="Gill Sans MT"/>
              </a:rPr>
              <a:t>l</a:t>
            </a:r>
            <a:r>
              <a:rPr sz="2100" spc="5" dirty="0">
                <a:latin typeface="Gill Sans MT"/>
                <a:cs typeface="Gill Sans MT"/>
              </a:rPr>
              <a:t>o</a:t>
            </a:r>
            <a:r>
              <a:rPr sz="2100" dirty="0">
                <a:latin typeface="Gill Sans MT"/>
                <a:cs typeface="Gill Sans MT"/>
              </a:rPr>
              <a:t>rie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10" dirty="0">
                <a:latin typeface="Gill Sans MT"/>
                <a:cs typeface="Gill Sans MT"/>
              </a:rPr>
              <a:t>i</a:t>
            </a:r>
            <a:r>
              <a:rPr sz="2100" dirty="0">
                <a:latin typeface="Gill Sans MT"/>
                <a:cs typeface="Gill Sans MT"/>
              </a:rPr>
              <a:t>n</a:t>
            </a:r>
            <a:r>
              <a:rPr sz="2100" spc="-10" dirty="0">
                <a:latin typeface="Gill Sans MT"/>
                <a:cs typeface="Gill Sans MT"/>
              </a:rPr>
              <a:t>t</a:t>
            </a:r>
            <a:r>
              <a:rPr sz="2100" spc="5" dirty="0">
                <a:latin typeface="Gill Sans MT"/>
                <a:cs typeface="Gill Sans MT"/>
              </a:rPr>
              <a:t>a</a:t>
            </a:r>
            <a:r>
              <a:rPr sz="2100" spc="-105" dirty="0">
                <a:latin typeface="Gill Sans MT"/>
                <a:cs typeface="Gill Sans MT"/>
              </a:rPr>
              <a:t>k</a:t>
            </a:r>
            <a:r>
              <a:rPr sz="2100" dirty="0">
                <a:latin typeface="Gill Sans MT"/>
                <a:cs typeface="Gill Sans MT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Gill Sans MT"/>
                <a:cs typeface="Gill Sans MT"/>
              </a:rPr>
              <a:t>per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Gill Sans MT"/>
                <a:cs typeface="Gill Sans MT"/>
              </a:rPr>
              <a:t>d</a:t>
            </a:r>
            <a:r>
              <a:rPr sz="2100" spc="-80" dirty="0">
                <a:latin typeface="Gill Sans MT"/>
                <a:cs typeface="Gill Sans MT"/>
              </a:rPr>
              <a:t>a</a:t>
            </a:r>
            <a:r>
              <a:rPr sz="2100" dirty="0">
                <a:latin typeface="Gill Sans MT"/>
                <a:cs typeface="Gill Sans MT"/>
              </a:rPr>
              <a:t>y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15" dirty="0">
                <a:latin typeface="Gill Sans MT"/>
                <a:cs typeface="Gill Sans MT"/>
              </a:rPr>
              <a:t>(</a:t>
            </a:r>
            <a:r>
              <a:rPr sz="2100" spc="-5" dirty="0">
                <a:latin typeface="Gill Sans MT"/>
                <a:cs typeface="Gill Sans MT"/>
              </a:rPr>
              <a:t>210</a:t>
            </a:r>
            <a:r>
              <a:rPr sz="2100" dirty="0">
                <a:latin typeface="Gill Sans MT"/>
                <a:cs typeface="Gill Sans MT"/>
              </a:rPr>
              <a:t>0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15" dirty="0">
                <a:latin typeface="Gill Sans MT"/>
                <a:cs typeface="Gill Sans MT"/>
              </a:rPr>
              <a:t>c</a:t>
            </a:r>
            <a:r>
              <a:rPr sz="2100" spc="5" dirty="0">
                <a:latin typeface="Gill Sans MT"/>
                <a:cs typeface="Gill Sans MT"/>
              </a:rPr>
              <a:t>a</a:t>
            </a:r>
            <a:r>
              <a:rPr sz="2100" spc="-10" dirty="0">
                <a:latin typeface="Gill Sans MT"/>
                <a:cs typeface="Gill Sans MT"/>
              </a:rPr>
              <a:t>l</a:t>
            </a:r>
            <a:r>
              <a:rPr sz="2100" spc="5" dirty="0">
                <a:latin typeface="Gill Sans MT"/>
                <a:cs typeface="Gill Sans MT"/>
              </a:rPr>
              <a:t>o</a:t>
            </a:r>
            <a:r>
              <a:rPr sz="2100" dirty="0">
                <a:latin typeface="Gill Sans MT"/>
                <a:cs typeface="Gill Sans MT"/>
              </a:rPr>
              <a:t>ri</a:t>
            </a:r>
            <a:r>
              <a:rPr sz="2100" spc="-35" dirty="0">
                <a:latin typeface="Gill Sans MT"/>
                <a:cs typeface="Gill Sans MT"/>
              </a:rPr>
              <a:t>e</a:t>
            </a:r>
            <a:r>
              <a:rPr sz="2100" dirty="0">
                <a:latin typeface="Gill Sans MT"/>
                <a:cs typeface="Gill Sans MT"/>
              </a:rPr>
              <a:t>s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Gill Sans MT"/>
                <a:cs typeface="Gill Sans MT"/>
              </a:rPr>
              <a:t>per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35414" y="2897475"/>
            <a:ext cx="267208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5115" algn="l"/>
              </a:tabLst>
            </a:pPr>
            <a:r>
              <a:rPr sz="2100" b="1" spc="-10" dirty="0">
                <a:latin typeface="Gill Sans MT"/>
                <a:cs typeface="Gill Sans MT"/>
              </a:rPr>
              <a:t>m</a:t>
            </a:r>
            <a:r>
              <a:rPr sz="2100" b="1" dirty="0">
                <a:latin typeface="Gill Sans MT"/>
                <a:cs typeface="Gill Sans MT"/>
              </a:rPr>
              <a:t>ini</a:t>
            </a:r>
            <a:r>
              <a:rPr sz="2100" b="1" spc="-35" dirty="0">
                <a:latin typeface="Gill Sans MT"/>
                <a:cs typeface="Gill Sans MT"/>
              </a:rPr>
              <a:t>m</a:t>
            </a:r>
            <a:r>
              <a:rPr sz="2100" b="1" spc="-10" dirty="0">
                <a:latin typeface="Gill Sans MT"/>
                <a:cs typeface="Gill Sans MT"/>
              </a:rPr>
              <a:t>u</a:t>
            </a:r>
            <a:r>
              <a:rPr sz="2100" b="1" dirty="0">
                <a:latin typeface="Gill Sans MT"/>
                <a:cs typeface="Gill Sans MT"/>
              </a:rPr>
              <a:t>m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35" dirty="0">
                <a:latin typeface="Gill Sans MT"/>
                <a:cs typeface="Gill Sans MT"/>
              </a:rPr>
              <a:t>n</a:t>
            </a:r>
            <a:r>
              <a:rPr sz="2100" b="1" spc="-10" dirty="0">
                <a:latin typeface="Gill Sans MT"/>
                <a:cs typeface="Gill Sans MT"/>
              </a:rPr>
              <a:t>u</a:t>
            </a:r>
            <a:r>
              <a:rPr sz="2100" b="1" dirty="0">
                <a:latin typeface="Gill Sans MT"/>
                <a:cs typeface="Gill Sans MT"/>
              </a:rPr>
              <a:t>t</a:t>
            </a:r>
            <a:r>
              <a:rPr sz="2100" b="1" spc="-15" dirty="0">
                <a:latin typeface="Gill Sans MT"/>
                <a:cs typeface="Gill Sans MT"/>
              </a:rPr>
              <a:t>r</a:t>
            </a:r>
            <a:r>
              <a:rPr sz="2100" b="1" dirty="0">
                <a:latin typeface="Gill Sans MT"/>
                <a:cs typeface="Gill Sans MT"/>
              </a:rPr>
              <a:t>i</a:t>
            </a:r>
            <a:r>
              <a:rPr sz="2100" b="1" spc="5" dirty="0">
                <a:latin typeface="Gill Sans MT"/>
                <a:cs typeface="Gill Sans MT"/>
              </a:rPr>
              <a:t>t</a:t>
            </a:r>
            <a:r>
              <a:rPr sz="2100" b="1" dirty="0">
                <a:latin typeface="Gill Sans MT"/>
                <a:cs typeface="Gill Sans MT"/>
              </a:rPr>
              <a:t>i</a:t>
            </a:r>
            <a:r>
              <a:rPr sz="2100" b="1" spc="-30" dirty="0">
                <a:latin typeface="Gill Sans MT"/>
                <a:cs typeface="Gill Sans MT"/>
              </a:rPr>
              <a:t>o</a:t>
            </a:r>
            <a:r>
              <a:rPr sz="2100" b="1" dirty="0">
                <a:latin typeface="Gill Sans MT"/>
                <a:cs typeface="Gill Sans MT"/>
              </a:rPr>
              <a:t>n</a:t>
            </a:r>
            <a:endParaRPr sz="2100" dirty="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7323" y="3690085"/>
            <a:ext cx="25488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0090" algn="l"/>
                <a:tab pos="1262380" algn="l"/>
                <a:tab pos="1795780" algn="l"/>
                <a:tab pos="2289810" algn="l"/>
              </a:tabLst>
            </a:pPr>
            <a:r>
              <a:rPr sz="2100" spc="5" dirty="0">
                <a:latin typeface="Gill Sans MT"/>
                <a:cs typeface="Gill Sans MT"/>
              </a:rPr>
              <a:t>a</a:t>
            </a:r>
            <a:r>
              <a:rPr sz="2100" dirty="0">
                <a:latin typeface="Gill Sans MT"/>
                <a:cs typeface="Gill Sans MT"/>
              </a:rPr>
              <a:t>du</a:t>
            </a:r>
            <a:r>
              <a:rPr sz="2100" spc="-10" dirty="0">
                <a:latin typeface="Gill Sans MT"/>
                <a:cs typeface="Gill Sans MT"/>
              </a:rPr>
              <a:t>l</a:t>
            </a:r>
            <a:r>
              <a:rPr sz="2100" dirty="0">
                <a:latin typeface="Gill Sans MT"/>
                <a:cs typeface="Gill Sans MT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Gill Sans MT"/>
                <a:cs typeface="Gill Sans MT"/>
              </a:rPr>
              <a:t>per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Gill Sans MT"/>
                <a:cs typeface="Gill Sans MT"/>
              </a:rPr>
              <a:t>d</a:t>
            </a:r>
            <a:r>
              <a:rPr sz="2100" spc="-85" dirty="0">
                <a:latin typeface="Gill Sans MT"/>
                <a:cs typeface="Gill Sans MT"/>
              </a:rPr>
              <a:t>a</a:t>
            </a:r>
            <a:r>
              <a:rPr sz="2100" dirty="0">
                <a:latin typeface="Gill Sans MT"/>
                <a:cs typeface="Gill Sans MT"/>
              </a:rPr>
              <a:t>y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Gill Sans MT"/>
                <a:cs typeface="Gill Sans MT"/>
              </a:rPr>
              <a:t>set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30" dirty="0">
                <a:latin typeface="Gill Sans MT"/>
                <a:cs typeface="Gill Sans MT"/>
              </a:rPr>
              <a:t>by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763" y="4010623"/>
            <a:ext cx="9645650" cy="224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2480">
              <a:lnSpc>
                <a:spcPct val="100000"/>
              </a:lnSpc>
            </a:pPr>
            <a:r>
              <a:rPr sz="2100" spc="-5" dirty="0">
                <a:latin typeface="Gill Sans MT"/>
                <a:cs typeface="Gill Sans MT"/>
              </a:rPr>
              <a:t>G</a:t>
            </a:r>
            <a:r>
              <a:rPr sz="2100" spc="-20" dirty="0">
                <a:latin typeface="Gill Sans MT"/>
                <a:cs typeface="Gill Sans MT"/>
              </a:rPr>
              <a:t>o</a:t>
            </a:r>
            <a:r>
              <a:rPr sz="2100" spc="-40" dirty="0">
                <a:latin typeface="Gill Sans MT"/>
                <a:cs typeface="Gill Sans MT"/>
              </a:rPr>
              <a:t>v</a:t>
            </a:r>
            <a:r>
              <a:rPr sz="2100" dirty="0">
                <a:latin typeface="Gill Sans MT"/>
                <a:cs typeface="Gill Sans MT"/>
              </a:rPr>
              <a:t>ernment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Gill Sans MT"/>
                <a:cs typeface="Gill Sans MT"/>
              </a:rPr>
              <a:t>o</a:t>
            </a:r>
            <a:r>
              <a:rPr sz="2100" dirty="0">
                <a:latin typeface="Gill Sans MT"/>
                <a:cs typeface="Gill Sans MT"/>
              </a:rPr>
              <a:t>f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Gill Sans MT"/>
                <a:cs typeface="Gill Sans MT"/>
              </a:rPr>
              <a:t>E</a:t>
            </a:r>
            <a:r>
              <a:rPr sz="2100" spc="-10" dirty="0">
                <a:latin typeface="Gill Sans MT"/>
                <a:cs typeface="Gill Sans MT"/>
              </a:rPr>
              <a:t>t</a:t>
            </a:r>
            <a:r>
              <a:rPr sz="2100" dirty="0">
                <a:latin typeface="Gill Sans MT"/>
                <a:cs typeface="Gill Sans MT"/>
              </a:rPr>
              <a:t>h</a:t>
            </a:r>
            <a:r>
              <a:rPr sz="2100" spc="-10" dirty="0">
                <a:latin typeface="Gill Sans MT"/>
                <a:cs typeface="Gill Sans MT"/>
              </a:rPr>
              <a:t>i</a:t>
            </a:r>
            <a:r>
              <a:rPr sz="2100" spc="5" dirty="0">
                <a:latin typeface="Gill Sans MT"/>
                <a:cs typeface="Gill Sans MT"/>
              </a:rPr>
              <a:t>o</a:t>
            </a:r>
            <a:r>
              <a:rPr sz="2100" dirty="0">
                <a:latin typeface="Gill Sans MT"/>
                <a:cs typeface="Gill Sans MT"/>
              </a:rPr>
              <a:t>p</a:t>
            </a:r>
            <a:r>
              <a:rPr sz="2100" spc="-10" dirty="0">
                <a:latin typeface="Gill Sans MT"/>
                <a:cs typeface="Gill Sans MT"/>
              </a:rPr>
              <a:t>i</a:t>
            </a:r>
            <a:r>
              <a:rPr sz="2100" spc="5" dirty="0">
                <a:latin typeface="Gill Sans MT"/>
                <a:cs typeface="Gill Sans MT"/>
              </a:rPr>
              <a:t>a</a:t>
            </a:r>
            <a:r>
              <a:rPr sz="2100" spc="-10" dirty="0">
                <a:latin typeface="Gill Sans MT"/>
                <a:cs typeface="Gill Sans MT"/>
              </a:rPr>
              <a:t>)</a:t>
            </a:r>
            <a:r>
              <a:rPr sz="2100" dirty="0">
                <a:latin typeface="Gill Sans MT"/>
                <a:cs typeface="Gill Sans MT"/>
              </a:rPr>
              <a:t>;</a:t>
            </a:r>
          </a:p>
          <a:p>
            <a:pPr marL="271780" indent="-25907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1780" algn="l"/>
                <a:tab pos="1113155" algn="l"/>
                <a:tab pos="4317365" algn="l"/>
                <a:tab pos="4698365" algn="l"/>
                <a:tab pos="5250180" algn="l"/>
                <a:tab pos="6240780" algn="l"/>
                <a:tab pos="7146290" algn="l"/>
                <a:tab pos="7515859" algn="l"/>
                <a:tab pos="8890635" algn="l"/>
              </a:tabLst>
            </a:pPr>
            <a:r>
              <a:rPr sz="2100" b="1" dirty="0">
                <a:latin typeface="Gill Sans MT"/>
                <a:cs typeface="Gill Sans MT"/>
              </a:rPr>
              <a:t>S</a:t>
            </a:r>
            <a:r>
              <a:rPr sz="2100" b="1" spc="-15" dirty="0">
                <a:latin typeface="Gill Sans MT"/>
                <a:cs typeface="Gill Sans MT"/>
              </a:rPr>
              <a:t>T</a:t>
            </a:r>
            <a:r>
              <a:rPr sz="2100" b="1" dirty="0">
                <a:latin typeface="Gill Sans MT"/>
                <a:cs typeface="Gill Sans MT"/>
              </a:rPr>
              <a:t>EP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latin typeface="Gill Sans MT"/>
                <a:cs typeface="Gill Sans MT"/>
              </a:rPr>
              <a:t>TH</a:t>
            </a:r>
            <a:r>
              <a:rPr sz="2100" b="1" spc="-15" dirty="0">
                <a:latin typeface="Gill Sans MT"/>
                <a:cs typeface="Gill Sans MT"/>
              </a:rPr>
              <a:t>R</a:t>
            </a:r>
            <a:r>
              <a:rPr sz="2100" b="1" dirty="0">
                <a:latin typeface="Gill Sans MT"/>
                <a:cs typeface="Gill Sans MT"/>
              </a:rPr>
              <a:t>EE: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160" dirty="0">
                <a:latin typeface="Times New Roman"/>
                <a:cs typeface="Times New Roman"/>
              </a:rPr>
              <a:t> </a:t>
            </a:r>
            <a:r>
              <a:rPr sz="2100" b="1" spc="-275" dirty="0">
                <a:latin typeface="Gill Sans MT"/>
                <a:cs typeface="Gill Sans MT"/>
              </a:rPr>
              <a:t>T</a:t>
            </a:r>
            <a:r>
              <a:rPr sz="2100" b="1" spc="-15" dirty="0">
                <a:latin typeface="Gill Sans MT"/>
                <a:cs typeface="Gill Sans MT"/>
              </a:rPr>
              <a:t>r</a:t>
            </a:r>
            <a:r>
              <a:rPr sz="2100" b="1" dirty="0">
                <a:latin typeface="Gill Sans MT"/>
                <a:cs typeface="Gill Sans MT"/>
              </a:rPr>
              <a:t>ans</a:t>
            </a:r>
            <a:r>
              <a:rPr sz="2100" b="1" spc="-10" dirty="0">
                <a:latin typeface="Gill Sans MT"/>
                <a:cs typeface="Gill Sans MT"/>
              </a:rPr>
              <a:t>fo</a:t>
            </a:r>
            <a:r>
              <a:rPr sz="2100" b="1" spc="-40" dirty="0">
                <a:latin typeface="Gill Sans MT"/>
                <a:cs typeface="Gill Sans MT"/>
              </a:rPr>
              <a:t>r</a:t>
            </a:r>
            <a:r>
              <a:rPr sz="2100" b="1" spc="-15" dirty="0">
                <a:latin typeface="Gill Sans MT"/>
                <a:cs typeface="Gill Sans MT"/>
              </a:rPr>
              <a:t>m</a:t>
            </a:r>
            <a:r>
              <a:rPr sz="2100" b="1" dirty="0">
                <a:latin typeface="Gill Sans MT"/>
                <a:cs typeface="Gill Sans MT"/>
              </a:rPr>
              <a:t>a</a:t>
            </a:r>
            <a:r>
              <a:rPr sz="2100" b="1" spc="5" dirty="0">
                <a:latin typeface="Gill Sans MT"/>
                <a:cs typeface="Gill Sans MT"/>
              </a:rPr>
              <a:t>t</a:t>
            </a:r>
            <a:r>
              <a:rPr sz="2100" b="1" dirty="0">
                <a:latin typeface="Gill Sans MT"/>
                <a:cs typeface="Gill Sans MT"/>
              </a:rPr>
              <a:t>ion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latin typeface="Gill Sans MT"/>
                <a:cs typeface="Gill Sans MT"/>
              </a:rPr>
              <a:t>o</a:t>
            </a:r>
            <a:r>
              <a:rPr sz="2100" b="1" dirty="0">
                <a:latin typeface="Gill Sans MT"/>
                <a:cs typeface="Gill Sans MT"/>
              </a:rPr>
              <a:t>f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dirty="0">
                <a:latin typeface="Gill Sans MT"/>
                <a:cs typeface="Gill Sans MT"/>
              </a:rPr>
              <a:t>t</a:t>
            </a:r>
            <a:r>
              <a:rPr sz="2100" b="1" spc="-30" dirty="0">
                <a:latin typeface="Gill Sans MT"/>
                <a:cs typeface="Gill Sans MT"/>
              </a:rPr>
              <a:t>h</a:t>
            </a:r>
            <a:r>
              <a:rPr sz="2100" b="1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dirty="0">
                <a:latin typeface="Gill Sans MT"/>
                <a:cs typeface="Gill Sans MT"/>
              </a:rPr>
              <a:t>c</a:t>
            </a:r>
            <a:r>
              <a:rPr sz="2100" b="1" spc="5" dirty="0">
                <a:latin typeface="Gill Sans MT"/>
                <a:cs typeface="Gill Sans MT"/>
              </a:rPr>
              <a:t>a</a:t>
            </a:r>
            <a:r>
              <a:rPr sz="2100" b="1" dirty="0">
                <a:latin typeface="Gill Sans MT"/>
                <a:cs typeface="Gill Sans MT"/>
              </a:rPr>
              <a:t>lo</a:t>
            </a:r>
            <a:r>
              <a:rPr sz="2100" b="1" spc="-10" dirty="0">
                <a:latin typeface="Gill Sans MT"/>
                <a:cs typeface="Gill Sans MT"/>
              </a:rPr>
              <a:t>r</a:t>
            </a:r>
            <a:r>
              <a:rPr sz="2100" b="1" dirty="0">
                <a:latin typeface="Gill Sans MT"/>
                <a:cs typeface="Gill Sans MT"/>
              </a:rPr>
              <a:t>ie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25" dirty="0">
                <a:latin typeface="Gill Sans MT"/>
                <a:cs typeface="Gill Sans MT"/>
              </a:rPr>
              <a:t>i</a:t>
            </a:r>
            <a:r>
              <a:rPr sz="2100" b="1" dirty="0">
                <a:latin typeface="Gill Sans MT"/>
                <a:cs typeface="Gill Sans MT"/>
              </a:rPr>
              <a:t>nt</a:t>
            </a:r>
            <a:r>
              <a:rPr sz="2100" b="1" spc="5" dirty="0">
                <a:latin typeface="Gill Sans MT"/>
                <a:cs typeface="Gill Sans MT"/>
              </a:rPr>
              <a:t>a</a:t>
            </a:r>
            <a:r>
              <a:rPr sz="2100" b="1" spc="-85" dirty="0">
                <a:latin typeface="Gill Sans MT"/>
                <a:cs typeface="Gill Sans MT"/>
              </a:rPr>
              <a:t>k</a:t>
            </a:r>
            <a:r>
              <a:rPr sz="2100" b="1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dirty="0">
                <a:latin typeface="Gill Sans MT"/>
                <a:cs typeface="Gill Sans MT"/>
              </a:rPr>
              <a:t>in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5" dirty="0">
                <a:latin typeface="Gill Sans MT"/>
                <a:cs typeface="Gill Sans MT"/>
              </a:rPr>
              <a:t>m</a:t>
            </a:r>
            <a:r>
              <a:rPr sz="2100" b="1" spc="-10" dirty="0">
                <a:latin typeface="Gill Sans MT"/>
                <a:cs typeface="Gill Sans MT"/>
              </a:rPr>
              <a:t>on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-20" dirty="0">
                <a:latin typeface="Gill Sans MT"/>
                <a:cs typeface="Gill Sans MT"/>
              </a:rPr>
              <a:t>t</a:t>
            </a:r>
            <a:r>
              <a:rPr sz="2100" b="1" dirty="0">
                <a:latin typeface="Gill Sans MT"/>
                <a:cs typeface="Gill Sans MT"/>
              </a:rPr>
              <a:t>a</a:t>
            </a:r>
            <a:r>
              <a:rPr sz="2100" b="1" spc="60" dirty="0">
                <a:latin typeface="Gill Sans MT"/>
                <a:cs typeface="Gill Sans MT"/>
              </a:rPr>
              <a:t>r</a:t>
            </a:r>
            <a:r>
              <a:rPr sz="2100" b="1" dirty="0">
                <a:latin typeface="Gill Sans MT"/>
                <a:cs typeface="Gill Sans MT"/>
              </a:rPr>
              <a:t>y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20" dirty="0">
                <a:latin typeface="Gill Sans MT"/>
                <a:cs typeface="Gill Sans MT"/>
              </a:rPr>
              <a:t>t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spc="-40" dirty="0">
                <a:latin typeface="Gill Sans MT"/>
                <a:cs typeface="Gill Sans MT"/>
              </a:rPr>
              <a:t>r</a:t>
            </a:r>
            <a:r>
              <a:rPr sz="2100" b="1" spc="-15" dirty="0">
                <a:latin typeface="Gill Sans MT"/>
                <a:cs typeface="Gill Sans MT"/>
              </a:rPr>
              <a:t>m</a:t>
            </a:r>
            <a:r>
              <a:rPr sz="2100" b="1" dirty="0">
                <a:latin typeface="Gill Sans MT"/>
                <a:cs typeface="Gill Sans MT"/>
              </a:rPr>
              <a:t>s</a:t>
            </a:r>
            <a:endParaRPr sz="2100" dirty="0"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</a:pPr>
            <a:r>
              <a:rPr sz="2100" b="1" dirty="0">
                <a:latin typeface="Gill Sans MT"/>
                <a:cs typeface="Gill Sans MT"/>
              </a:rPr>
              <a:t>(</a:t>
            </a:r>
            <a:r>
              <a:rPr sz="2100" b="1" spc="-60" dirty="0">
                <a:latin typeface="Gill Sans MT"/>
                <a:cs typeface="Gill Sans MT"/>
              </a:rPr>
              <a:t>r</a:t>
            </a:r>
            <a:r>
              <a:rPr sz="2100" b="1" spc="5" dirty="0">
                <a:latin typeface="Gill Sans MT"/>
                <a:cs typeface="Gill Sans MT"/>
              </a:rPr>
              <a:t>e</a:t>
            </a:r>
            <a:r>
              <a:rPr sz="2100" b="1" dirty="0">
                <a:latin typeface="Gill Sans MT"/>
                <a:cs typeface="Gill Sans MT"/>
              </a:rPr>
              <a:t>g</a:t>
            </a:r>
            <a:r>
              <a:rPr sz="2100" b="1" spc="-60" dirty="0">
                <a:latin typeface="Gill Sans MT"/>
                <a:cs typeface="Gill Sans MT"/>
              </a:rPr>
              <a:t>r</a:t>
            </a:r>
            <a:r>
              <a:rPr sz="2100" b="1" spc="5" dirty="0">
                <a:latin typeface="Gill Sans MT"/>
                <a:cs typeface="Gill Sans MT"/>
              </a:rPr>
              <a:t>ess</a:t>
            </a:r>
            <a:r>
              <a:rPr sz="2100" b="1" dirty="0">
                <a:latin typeface="Gill Sans MT"/>
                <a:cs typeface="Gill Sans MT"/>
              </a:rPr>
              <a:t>io</a:t>
            </a:r>
            <a:r>
              <a:rPr sz="2100" b="1" spc="-15" dirty="0">
                <a:latin typeface="Gill Sans MT"/>
                <a:cs typeface="Gill Sans MT"/>
              </a:rPr>
              <a:t>n</a:t>
            </a:r>
            <a:r>
              <a:rPr sz="2100" b="1" spc="15" dirty="0">
                <a:latin typeface="Gill Sans MT"/>
                <a:cs typeface="Gill Sans MT"/>
              </a:rPr>
              <a:t>)</a:t>
            </a:r>
            <a:r>
              <a:rPr sz="2100" b="1" dirty="0">
                <a:latin typeface="Gill Sans MT"/>
                <a:cs typeface="Gill Sans MT"/>
              </a:rPr>
              <a:t>;</a:t>
            </a:r>
            <a:endParaRPr sz="2100" dirty="0">
              <a:latin typeface="Gill Sans MT"/>
              <a:cs typeface="Gill Sans MT"/>
            </a:endParaRPr>
          </a:p>
          <a:p>
            <a:pPr marL="271780" marR="5080" indent="-259079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1780" algn="l"/>
              </a:tabLst>
            </a:pP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100" spc="-2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spc="-60" dirty="0">
                <a:solidFill>
                  <a:srgbClr val="1C1C1C"/>
                </a:solidFill>
                <a:latin typeface="Gill Sans MT"/>
                <a:cs typeface="Gill Sans MT"/>
              </a:rPr>
              <a:t>w</a:t>
            </a:r>
            <a:r>
              <a:rPr sz="2100" spc="-3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100" spc="-65" dirty="0">
                <a:solidFill>
                  <a:srgbClr val="1C1C1C"/>
                </a:solidFill>
                <a:latin typeface="Gill Sans MT"/>
                <a:cs typeface="Gill Sans MT"/>
              </a:rPr>
              <a:t>v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100" spc="-21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,</a:t>
            </a:r>
            <a:r>
              <a:rPr sz="2100" spc="23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rur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use</a:t>
            </a:r>
            <a:r>
              <a:rPr sz="2100" spc="-25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100" spc="1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ds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9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100" spc="-4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m</a:t>
            </a:r>
            <a:r>
              <a:rPr sz="2100" spc="1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spc="-7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willi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ng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5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6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co</a:t>
            </a:r>
            <a:r>
              <a:rPr sz="2100" spc="-25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100" spc="-25" dirty="0">
                <a:solidFill>
                  <a:srgbClr val="1C1C1C"/>
                </a:solidFill>
                <a:latin typeface="Gill Sans MT"/>
                <a:cs typeface="Gill Sans MT"/>
              </a:rPr>
              <a:t>u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me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100" spc="-1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6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7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100" spc="-25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100" spc="-2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100" spc="-25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er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er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ca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100" spc="-3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100" spc="45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.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22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Th</a:t>
            </a:r>
            <a:r>
              <a:rPr sz="2100" spc="-1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u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4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esu</a:t>
            </a:r>
            <a:r>
              <a:rPr sz="2100" spc="-15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3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 </a:t>
            </a:r>
            <a:r>
              <a:rPr lang="en-US" sz="2100" dirty="0" smtClean="0">
                <a:solidFill>
                  <a:srgbClr val="1C1C1C"/>
                </a:solidFill>
                <a:latin typeface="Gill Sans MT"/>
                <a:cs typeface="Times New Roman"/>
              </a:rPr>
              <a:t>rural</a:t>
            </a:r>
            <a:r>
              <a:rPr sz="2100" spc="5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100" spc="-2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use</a:t>
            </a:r>
            <a:r>
              <a:rPr sz="2100" spc="-3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ds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4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pp</a:t>
            </a:r>
            <a:r>
              <a:rPr sz="2100" spc="-35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100" spc="-2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ng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1C1C1C"/>
                </a:solidFill>
                <a:latin typeface="Gill Sans MT"/>
                <a:cs typeface="Gill Sans MT"/>
              </a:rPr>
              <a:t>b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100" spc="-2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spc="-4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er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100" spc="-3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2100" spc="5" dirty="0" smtClean="0">
                <a:solidFill>
                  <a:srgbClr val="1C1C1C"/>
                </a:solidFill>
                <a:latin typeface="Times New Roman"/>
                <a:cs typeface="Times New Roman"/>
              </a:rPr>
              <a:t>urban</a:t>
            </a:r>
            <a:r>
              <a:rPr sz="21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useh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ds</a:t>
            </a:r>
            <a:r>
              <a:rPr sz="2100" spc="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100" spc="-40" dirty="0">
                <a:solidFill>
                  <a:srgbClr val="1C1C1C"/>
                </a:solidFill>
                <a:latin typeface="Gill Sans MT"/>
                <a:cs typeface="Gill Sans MT"/>
              </a:rPr>
              <a:t>v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en</a:t>
            </a:r>
            <a:r>
              <a:rPr sz="2100" spc="2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100" spc="7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100" spc="5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ac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100" spc="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100" spc="-3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y</a:t>
            </a:r>
            <a:r>
              <a:rPr sz="2100" spc="3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100" spc="-4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100" spc="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be</a:t>
            </a:r>
            <a:r>
              <a:rPr sz="2100" spc="-1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1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er</a:t>
            </a:r>
            <a:r>
              <a:rPr sz="2100" spc="5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100" dirty="0">
                <a:solidFill>
                  <a:srgbClr val="1C1C1C"/>
                </a:solidFill>
                <a:latin typeface="Gill Sans MT"/>
                <a:cs typeface="Gill Sans MT"/>
              </a:rPr>
              <a:t>ff.</a:t>
            </a:r>
            <a:endParaRPr sz="2100" dirty="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79241" y="80059"/>
            <a:ext cx="49314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644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easu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mens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=</a:t>
            </a:r>
            <a:r>
              <a:rPr sz="1800" b="1" dirty="0">
                <a:latin typeface="Webdings"/>
                <a:cs typeface="Webdings"/>
              </a:rPr>
              <a:t></a:t>
            </a:r>
            <a:endParaRPr sz="1800">
              <a:latin typeface="Webdings"/>
              <a:cs typeface="Web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801614" y="6636356"/>
            <a:ext cx="20256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Calibri"/>
                <a:cs typeface="Calibri"/>
              </a:rPr>
              <a:t>40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8708" y="3019044"/>
            <a:ext cx="3175" cy="2938780"/>
          </a:xfrm>
          <a:custGeom>
            <a:avLst/>
            <a:gdLst/>
            <a:ahLst/>
            <a:cxnLst/>
            <a:rect l="l" t="t" r="r" b="b"/>
            <a:pathLst>
              <a:path w="3175" h="2938779">
                <a:moveTo>
                  <a:pt x="3047" y="2938271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8708" y="5957315"/>
            <a:ext cx="5017135" cy="0"/>
          </a:xfrm>
          <a:custGeom>
            <a:avLst/>
            <a:gdLst/>
            <a:ahLst/>
            <a:cxnLst/>
            <a:rect l="l" t="t" r="r" b="b"/>
            <a:pathLst>
              <a:path w="5017134">
                <a:moveTo>
                  <a:pt x="0" y="0"/>
                </a:moveTo>
                <a:lnTo>
                  <a:pt x="50170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78708" y="4814316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799" y="0"/>
                </a:lnTo>
              </a:path>
            </a:pathLst>
          </a:custGeom>
          <a:ln w="27431">
            <a:solidFill>
              <a:srgbClr val="91278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78708" y="4280916"/>
            <a:ext cx="2209800" cy="1676400"/>
          </a:xfrm>
          <a:custGeom>
            <a:avLst/>
            <a:gdLst/>
            <a:ahLst/>
            <a:cxnLst/>
            <a:rect l="l" t="t" r="r" b="b"/>
            <a:pathLst>
              <a:path w="2209800" h="1676400">
                <a:moveTo>
                  <a:pt x="0" y="1676399"/>
                </a:moveTo>
                <a:lnTo>
                  <a:pt x="26668" y="1639259"/>
                </a:lnTo>
                <a:lnTo>
                  <a:pt x="53337" y="1602162"/>
                </a:lnTo>
                <a:lnTo>
                  <a:pt x="80007" y="1565150"/>
                </a:lnTo>
                <a:lnTo>
                  <a:pt x="106677" y="1528267"/>
                </a:lnTo>
                <a:lnTo>
                  <a:pt x="133347" y="1491555"/>
                </a:lnTo>
                <a:lnTo>
                  <a:pt x="160017" y="1455058"/>
                </a:lnTo>
                <a:lnTo>
                  <a:pt x="186687" y="1418817"/>
                </a:lnTo>
                <a:lnTo>
                  <a:pt x="213358" y="1382877"/>
                </a:lnTo>
                <a:lnTo>
                  <a:pt x="240029" y="1347280"/>
                </a:lnTo>
                <a:lnTo>
                  <a:pt x="266699" y="1312068"/>
                </a:lnTo>
                <a:lnTo>
                  <a:pt x="293370" y="1277285"/>
                </a:lnTo>
                <a:lnTo>
                  <a:pt x="320041" y="1242974"/>
                </a:lnTo>
                <a:lnTo>
                  <a:pt x="346712" y="1209177"/>
                </a:lnTo>
                <a:lnTo>
                  <a:pt x="373382" y="1175937"/>
                </a:lnTo>
                <a:lnTo>
                  <a:pt x="400052" y="1143297"/>
                </a:lnTo>
                <a:lnTo>
                  <a:pt x="426722" y="1111300"/>
                </a:lnTo>
                <a:lnTo>
                  <a:pt x="453392" y="1079989"/>
                </a:lnTo>
                <a:lnTo>
                  <a:pt x="480062" y="1049407"/>
                </a:lnTo>
                <a:lnTo>
                  <a:pt x="506731" y="1019596"/>
                </a:lnTo>
                <a:lnTo>
                  <a:pt x="533399" y="990599"/>
                </a:lnTo>
                <a:lnTo>
                  <a:pt x="559887" y="962491"/>
                </a:lnTo>
                <a:lnTo>
                  <a:pt x="611948" y="908903"/>
                </a:lnTo>
                <a:lnTo>
                  <a:pt x="663172" y="858440"/>
                </a:lnTo>
                <a:lnTo>
                  <a:pt x="714015" y="810643"/>
                </a:lnTo>
                <a:lnTo>
                  <a:pt x="764935" y="765056"/>
                </a:lnTo>
                <a:lnTo>
                  <a:pt x="816389" y="721221"/>
                </a:lnTo>
                <a:lnTo>
                  <a:pt x="868834" y="678683"/>
                </a:lnTo>
                <a:lnTo>
                  <a:pt x="922728" y="636982"/>
                </a:lnTo>
                <a:lnTo>
                  <a:pt x="978527" y="595663"/>
                </a:lnTo>
                <a:lnTo>
                  <a:pt x="1036690" y="554268"/>
                </a:lnTo>
                <a:lnTo>
                  <a:pt x="1097924" y="512359"/>
                </a:lnTo>
                <a:lnTo>
                  <a:pt x="1130238" y="491186"/>
                </a:lnTo>
                <a:lnTo>
                  <a:pt x="1163601" y="469936"/>
                </a:lnTo>
                <a:lnTo>
                  <a:pt x="1197867" y="448667"/>
                </a:lnTo>
                <a:lnTo>
                  <a:pt x="1232896" y="427436"/>
                </a:lnTo>
                <a:lnTo>
                  <a:pt x="1268543" y="406300"/>
                </a:lnTo>
                <a:lnTo>
                  <a:pt x="1304667" y="385317"/>
                </a:lnTo>
                <a:lnTo>
                  <a:pt x="1341124" y="364543"/>
                </a:lnTo>
                <a:lnTo>
                  <a:pt x="1377771" y="344036"/>
                </a:lnTo>
                <a:lnTo>
                  <a:pt x="1414466" y="323853"/>
                </a:lnTo>
                <a:lnTo>
                  <a:pt x="1451065" y="304050"/>
                </a:lnTo>
                <a:lnTo>
                  <a:pt x="1487426" y="284686"/>
                </a:lnTo>
                <a:lnTo>
                  <a:pt x="1523407" y="265816"/>
                </a:lnTo>
                <a:lnTo>
                  <a:pt x="1558863" y="247500"/>
                </a:lnTo>
                <a:lnTo>
                  <a:pt x="1593652" y="229792"/>
                </a:lnTo>
                <a:lnTo>
                  <a:pt x="1660660" y="196435"/>
                </a:lnTo>
                <a:lnTo>
                  <a:pt x="1723286" y="166202"/>
                </a:lnTo>
                <a:lnTo>
                  <a:pt x="1780753" y="139485"/>
                </a:lnTo>
                <a:lnTo>
                  <a:pt x="1834660" y="116058"/>
                </a:lnTo>
                <a:lnTo>
                  <a:pt x="1885652" y="95546"/>
                </a:lnTo>
                <a:lnTo>
                  <a:pt x="1934072" y="77606"/>
                </a:lnTo>
                <a:lnTo>
                  <a:pt x="1980264" y="61895"/>
                </a:lnTo>
                <a:lnTo>
                  <a:pt x="2024569" y="48070"/>
                </a:lnTo>
                <a:lnTo>
                  <a:pt x="2067332" y="35788"/>
                </a:lnTo>
                <a:lnTo>
                  <a:pt x="2108894" y="24706"/>
                </a:lnTo>
                <a:lnTo>
                  <a:pt x="2149599" y="14481"/>
                </a:lnTo>
                <a:lnTo>
                  <a:pt x="2189790" y="4770"/>
                </a:lnTo>
                <a:lnTo>
                  <a:pt x="2209799" y="0"/>
                </a:lnTo>
              </a:path>
            </a:pathLst>
          </a:custGeom>
          <a:ln w="39623">
            <a:solidFill>
              <a:srgbClr val="EAE5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5507" y="4814316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2999"/>
                </a:lnTo>
              </a:path>
            </a:pathLst>
          </a:custGeom>
          <a:ln w="27431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0746" y="570876"/>
            <a:ext cx="9637395" cy="268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32765" algn="ctr">
              <a:lnSpc>
                <a:spcPct val="100000"/>
              </a:lnSpc>
            </a:pPr>
            <a:r>
              <a:rPr sz="2800" b="1" spc="5" dirty="0">
                <a:latin typeface="Gill Sans MT"/>
                <a:cs typeface="Gill Sans MT"/>
              </a:rPr>
              <a:t>3</a:t>
            </a:r>
            <a:r>
              <a:rPr sz="2800" b="1" dirty="0">
                <a:latin typeface="Gill Sans MT"/>
                <a:cs typeface="Gill Sans MT"/>
              </a:rPr>
              <a:t>.</a:t>
            </a:r>
            <a:r>
              <a:rPr sz="2800" b="1" spc="-2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ill Sans MT"/>
                <a:cs typeface="Gill Sans MT"/>
              </a:rPr>
              <a:t>Me</a:t>
            </a:r>
            <a:r>
              <a:rPr sz="2800" b="1" dirty="0">
                <a:latin typeface="Gill Sans MT"/>
                <a:cs typeface="Gill Sans MT"/>
              </a:rPr>
              <a:t>as</a:t>
            </a:r>
            <a:r>
              <a:rPr sz="2800" b="1" spc="-15" dirty="0">
                <a:latin typeface="Gill Sans MT"/>
                <a:cs typeface="Gill Sans MT"/>
              </a:rPr>
              <a:t>u</a:t>
            </a:r>
            <a:r>
              <a:rPr sz="2800" b="1" spc="-60" dirty="0">
                <a:latin typeface="Gill Sans MT"/>
                <a:cs typeface="Gill Sans MT"/>
              </a:rPr>
              <a:t>r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ment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f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u</a:t>
            </a:r>
            <a:r>
              <a:rPr sz="2800" b="1" spc="-15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Gill Sans MT"/>
                <a:cs typeface="Gill Sans MT"/>
              </a:rPr>
              <a:t>idim</a:t>
            </a:r>
            <a:r>
              <a:rPr sz="2800" b="1" spc="10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nsi</a:t>
            </a:r>
            <a:r>
              <a:rPr sz="2800" b="1" spc="5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n</a:t>
            </a:r>
            <a:r>
              <a:rPr sz="2800" b="1" spc="-15" dirty="0">
                <a:latin typeface="Gill Sans MT"/>
                <a:cs typeface="Gill Sans MT"/>
              </a:rPr>
              <a:t>a</a:t>
            </a:r>
            <a:r>
              <a:rPr sz="2800" b="1" dirty="0">
                <a:latin typeface="Gill Sans MT"/>
                <a:cs typeface="Gill Sans MT"/>
              </a:rPr>
              <a:t>l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(monet</a:t>
            </a:r>
            <a:r>
              <a:rPr sz="2800" b="1" spc="-15" dirty="0">
                <a:latin typeface="Gill Sans MT"/>
                <a:cs typeface="Gill Sans MT"/>
              </a:rPr>
              <a:t>a</a:t>
            </a:r>
            <a:r>
              <a:rPr sz="2800" b="1" spc="55" dirty="0">
                <a:latin typeface="Gill Sans MT"/>
                <a:cs typeface="Gill Sans MT"/>
              </a:rPr>
              <a:t>r</a:t>
            </a:r>
            <a:r>
              <a:rPr sz="2800" b="1" dirty="0">
                <a:latin typeface="Gill Sans MT"/>
                <a:cs typeface="Gill Sans MT"/>
              </a:rPr>
              <a:t>y)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120" dirty="0">
                <a:latin typeface="Gill Sans MT"/>
                <a:cs typeface="Gill Sans MT"/>
              </a:rPr>
              <a:t>o</a:t>
            </a:r>
            <a:r>
              <a:rPr sz="2800" b="1" spc="-45" dirty="0">
                <a:latin typeface="Gill Sans MT"/>
                <a:cs typeface="Gill Sans MT"/>
              </a:rPr>
              <a:t>v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spc="30" dirty="0">
                <a:latin typeface="Gill Sans MT"/>
                <a:cs typeface="Gill Sans MT"/>
              </a:rPr>
              <a:t>r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y</a:t>
            </a:r>
            <a:endParaRPr sz="2800" dirty="0">
              <a:latin typeface="Gill Sans MT"/>
              <a:cs typeface="Gill Sans MT"/>
            </a:endParaRPr>
          </a:p>
          <a:p>
            <a:pPr marL="12700">
              <a:lnSpc>
                <a:spcPts val="3354"/>
              </a:lnSpc>
            </a:pPr>
            <a:r>
              <a:rPr sz="2800" b="1" i="1" spc="-60" dirty="0">
                <a:latin typeface="Gill Sans MT"/>
                <a:cs typeface="Gill Sans MT"/>
              </a:rPr>
              <a:t>F</a:t>
            </a:r>
            <a:r>
              <a:rPr sz="2800" b="1" i="1" dirty="0">
                <a:latin typeface="Gill Sans MT"/>
                <a:cs typeface="Gill Sans MT"/>
              </a:rPr>
              <a:t>ood</a:t>
            </a:r>
            <a:r>
              <a:rPr sz="2800" b="1" i="1" spc="6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Gill Sans MT"/>
                <a:cs typeface="Gill Sans MT"/>
              </a:rPr>
              <a:t>En</a:t>
            </a:r>
            <a:r>
              <a:rPr sz="2800" b="1" i="1" spc="10" dirty="0">
                <a:latin typeface="Gill Sans MT"/>
                <a:cs typeface="Gill Sans MT"/>
              </a:rPr>
              <a:t>e</a:t>
            </a:r>
            <a:r>
              <a:rPr sz="2800" b="1" i="1" spc="-5" dirty="0">
                <a:latin typeface="Gill Sans MT"/>
                <a:cs typeface="Gill Sans MT"/>
              </a:rPr>
              <a:t>rg</a:t>
            </a:r>
            <a:r>
              <a:rPr sz="2800" b="1" i="1" dirty="0">
                <a:latin typeface="Gill Sans MT"/>
                <a:cs typeface="Gill Sans MT"/>
              </a:rPr>
              <a:t>y</a:t>
            </a:r>
            <a:r>
              <a:rPr sz="2800" b="1" i="1" spc="6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Gill Sans MT"/>
                <a:cs typeface="Gill Sans MT"/>
              </a:rPr>
              <a:t>In</a:t>
            </a:r>
            <a:r>
              <a:rPr sz="2800" b="1" i="1" spc="5" dirty="0">
                <a:latin typeface="Gill Sans MT"/>
                <a:cs typeface="Gill Sans MT"/>
              </a:rPr>
              <a:t>ta</a:t>
            </a:r>
            <a:r>
              <a:rPr sz="2800" b="1" i="1" spc="-15" dirty="0">
                <a:latin typeface="Gill Sans MT"/>
                <a:cs typeface="Gill Sans MT"/>
              </a:rPr>
              <a:t>k</a:t>
            </a:r>
            <a:r>
              <a:rPr sz="2800" b="1" i="1" dirty="0">
                <a:latin typeface="Gill Sans MT"/>
                <a:cs typeface="Gill Sans MT"/>
              </a:rPr>
              <a:t>e</a:t>
            </a:r>
            <a:r>
              <a:rPr sz="2800" b="1" i="1" spc="3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Gill Sans MT"/>
                <a:cs typeface="Gill Sans MT"/>
              </a:rPr>
              <a:t>M</a:t>
            </a:r>
            <a:r>
              <a:rPr sz="2800" b="1" i="1" spc="5" dirty="0">
                <a:latin typeface="Gill Sans MT"/>
                <a:cs typeface="Gill Sans MT"/>
              </a:rPr>
              <a:t>e</a:t>
            </a:r>
            <a:r>
              <a:rPr sz="2800" b="1" i="1" spc="-5" dirty="0">
                <a:latin typeface="Gill Sans MT"/>
                <a:cs typeface="Gill Sans MT"/>
              </a:rPr>
              <a:t>t</a:t>
            </a:r>
            <a:r>
              <a:rPr sz="2800" b="1" i="1" spc="10" dirty="0">
                <a:latin typeface="Gill Sans MT"/>
                <a:cs typeface="Gill Sans MT"/>
              </a:rPr>
              <a:t>h</a:t>
            </a:r>
            <a:r>
              <a:rPr sz="2800" b="1" i="1" dirty="0">
                <a:latin typeface="Gill Sans MT"/>
                <a:cs typeface="Gill Sans MT"/>
              </a:rPr>
              <a:t>od</a:t>
            </a:r>
            <a:endParaRPr sz="2800" dirty="0">
              <a:latin typeface="Gill Sans MT"/>
              <a:cs typeface="Gill Sans MT"/>
            </a:endParaRPr>
          </a:p>
          <a:p>
            <a:pPr marL="3546475">
              <a:lnSpc>
                <a:spcPts val="2155"/>
              </a:lnSpc>
            </a:pPr>
            <a:r>
              <a:rPr sz="1800" spc="-10" dirty="0">
                <a:latin typeface="Gill Sans MT"/>
                <a:cs typeface="Gill Sans MT"/>
              </a:rPr>
              <a:t>T</a:t>
            </a:r>
            <a:r>
              <a:rPr sz="1800" spc="10" dirty="0">
                <a:latin typeface="Gill Sans MT"/>
                <a:cs typeface="Gill Sans MT"/>
              </a:rPr>
              <a:t>h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</a:t>
            </a:r>
            <a:r>
              <a:rPr sz="1800" dirty="0">
                <a:latin typeface="Gill Sans MT"/>
                <a:cs typeface="Gill Sans MT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d</a:t>
            </a:r>
            <a:r>
              <a:rPr sz="1800" dirty="0">
                <a:latin typeface="Gill Sans MT"/>
                <a:cs typeface="Gill Sans MT"/>
              </a:rPr>
              <a:t>ete</a:t>
            </a:r>
            <a:r>
              <a:rPr sz="1800" spc="5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m</a:t>
            </a:r>
            <a:r>
              <a:rPr sz="1800" spc="-10" dirty="0">
                <a:latin typeface="Gill Sans MT"/>
                <a:cs typeface="Gill Sans MT"/>
              </a:rPr>
              <a:t>i</a:t>
            </a:r>
            <a:r>
              <a:rPr sz="1800" spc="10" dirty="0">
                <a:latin typeface="Gill Sans MT"/>
                <a:cs typeface="Gill Sans MT"/>
              </a:rPr>
              <a:t>n</a:t>
            </a:r>
            <a:r>
              <a:rPr sz="1800" spc="-10" dirty="0">
                <a:latin typeface="Gill Sans MT"/>
                <a:cs typeface="Gill Sans MT"/>
              </a:rPr>
              <a:t>ed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b</a:t>
            </a:r>
            <a:r>
              <a:rPr sz="1800" spc="-10" dirty="0">
                <a:latin typeface="Gill Sans MT"/>
                <a:cs typeface="Gill Sans MT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t</a:t>
            </a:r>
            <a:r>
              <a:rPr sz="1800" spc="10" dirty="0">
                <a:latin typeface="Gill Sans MT"/>
                <a:cs typeface="Gill Sans MT"/>
              </a:rPr>
              <a:t>h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F</a:t>
            </a:r>
            <a:r>
              <a:rPr sz="1800" spc="5" dirty="0">
                <a:latin typeface="Gill Sans MT"/>
                <a:cs typeface="Gill Sans MT"/>
              </a:rPr>
              <a:t>E</a:t>
            </a:r>
            <a:r>
              <a:rPr sz="1800" dirty="0">
                <a:latin typeface="Gill Sans MT"/>
                <a:cs typeface="Gill Sans MT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met</a:t>
            </a:r>
            <a:r>
              <a:rPr sz="1800" spc="10" dirty="0">
                <a:latin typeface="Gill Sans MT"/>
                <a:cs typeface="Gill Sans MT"/>
              </a:rPr>
              <a:t>h</a:t>
            </a:r>
            <a:r>
              <a:rPr sz="1800" spc="-20" dirty="0">
                <a:latin typeface="Gill Sans MT"/>
                <a:cs typeface="Gill Sans MT"/>
              </a:rPr>
              <a:t>o</a:t>
            </a:r>
            <a:r>
              <a:rPr sz="1800" spc="-10" dirty="0">
                <a:latin typeface="Gill Sans MT"/>
                <a:cs typeface="Gill Sans MT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m</a:t>
            </a:r>
            <a:r>
              <a:rPr sz="1800" spc="-85" dirty="0">
                <a:latin typeface="Gill Sans MT"/>
                <a:cs typeface="Gill Sans MT"/>
              </a:rPr>
              <a:t>a</a:t>
            </a:r>
            <a:r>
              <a:rPr sz="1800" spc="-10" dirty="0">
                <a:latin typeface="Gill Sans MT"/>
                <a:cs typeface="Gill Sans MT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va</a:t>
            </a:r>
            <a:r>
              <a:rPr sz="1800" spc="45" dirty="0">
                <a:latin typeface="Gill Sans MT"/>
                <a:cs typeface="Gill Sans MT"/>
              </a:rPr>
              <a:t>r</a:t>
            </a:r>
            <a:r>
              <a:rPr sz="1800" spc="-10" dirty="0">
                <a:latin typeface="Gill Sans MT"/>
                <a:cs typeface="Gill Sans MT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ac</a:t>
            </a:r>
            <a:r>
              <a:rPr sz="1800" spc="-50" dirty="0">
                <a:latin typeface="Gill Sans MT"/>
                <a:cs typeface="Gill Sans MT"/>
              </a:rPr>
              <a:t>r</a:t>
            </a:r>
            <a:r>
              <a:rPr sz="1800" spc="-20" dirty="0">
                <a:latin typeface="Gill Sans MT"/>
                <a:cs typeface="Gill Sans MT"/>
              </a:rPr>
              <a:t>o</a:t>
            </a:r>
            <a:r>
              <a:rPr sz="1800" spc="-35" dirty="0">
                <a:latin typeface="Gill Sans MT"/>
                <a:cs typeface="Gill Sans MT"/>
              </a:rPr>
              <a:t>s</a:t>
            </a:r>
            <a:r>
              <a:rPr sz="1800" spc="-10" dirty="0">
                <a:latin typeface="Gill Sans MT"/>
                <a:cs typeface="Gill Sans MT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r</a:t>
            </a:r>
            <a:r>
              <a:rPr sz="1800" spc="-25" dirty="0">
                <a:latin typeface="Gill Sans MT"/>
                <a:cs typeface="Gill Sans MT"/>
              </a:rPr>
              <a:t>e</a:t>
            </a:r>
            <a:r>
              <a:rPr sz="1800" spc="-10" dirty="0">
                <a:latin typeface="Gill Sans MT"/>
                <a:cs typeface="Gill Sans MT"/>
              </a:rPr>
              <a:t>g</a:t>
            </a:r>
            <a:r>
              <a:rPr sz="1800" spc="-20" dirty="0">
                <a:latin typeface="Gill Sans MT"/>
                <a:cs typeface="Gill Sans MT"/>
              </a:rPr>
              <a:t>io</a:t>
            </a:r>
            <a:r>
              <a:rPr sz="1800" spc="10" dirty="0">
                <a:latin typeface="Gill Sans MT"/>
                <a:cs typeface="Gill Sans MT"/>
              </a:rPr>
              <a:t>n</a:t>
            </a:r>
            <a:r>
              <a:rPr sz="1800" spc="-10" dirty="0">
                <a:latin typeface="Gill Sans MT"/>
                <a:cs typeface="Gill Sans MT"/>
              </a:rPr>
              <a:t>s</a:t>
            </a:r>
            <a:endParaRPr sz="1800" dirty="0">
              <a:latin typeface="Gill Sans MT"/>
              <a:cs typeface="Gill Sans MT"/>
            </a:endParaRPr>
          </a:p>
          <a:p>
            <a:pPr marR="591820" algn="ctr">
              <a:lnSpc>
                <a:spcPct val="100000"/>
              </a:lnSpc>
            </a:pPr>
            <a:r>
              <a:rPr sz="1800" spc="-10" dirty="0">
                <a:latin typeface="Gill Sans MT"/>
                <a:cs typeface="Gill Sans MT"/>
              </a:rPr>
              <a:t>d</a:t>
            </a:r>
            <a:r>
              <a:rPr sz="1800" spc="5" dirty="0">
                <a:latin typeface="Gill Sans MT"/>
                <a:cs typeface="Gill Sans MT"/>
              </a:rPr>
              <a:t>u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t</a:t>
            </a:r>
            <a:r>
              <a:rPr sz="1800" dirty="0">
                <a:latin typeface="Gill Sans MT"/>
                <a:cs typeface="Gill Sans MT"/>
              </a:rPr>
              <a:t>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d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f</a:t>
            </a:r>
            <a:r>
              <a:rPr sz="1800" spc="-15" dirty="0">
                <a:latin typeface="Gill Sans MT"/>
                <a:cs typeface="Gill Sans MT"/>
              </a:rPr>
              <a:t>f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-45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5" dirty="0">
                <a:latin typeface="Gill Sans MT"/>
                <a:cs typeface="Gill Sans MT"/>
              </a:rPr>
              <a:t>n</a:t>
            </a:r>
            <a:r>
              <a:rPr sz="1800" dirty="0">
                <a:latin typeface="Gill Sans MT"/>
                <a:cs typeface="Gill Sans MT"/>
              </a:rPr>
              <a:t>ces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spc="10" dirty="0">
                <a:latin typeface="Gill Sans MT"/>
                <a:cs typeface="Gill Sans MT"/>
              </a:rPr>
              <a:t>n</a:t>
            </a:r>
            <a:r>
              <a:rPr sz="1800" dirty="0">
                <a:latin typeface="Gill Sans MT"/>
                <a:cs typeface="Gill Sans MT"/>
              </a:rPr>
              <a:t>:</a:t>
            </a:r>
          </a:p>
          <a:p>
            <a:pPr marL="4461510">
              <a:lnSpc>
                <a:spcPct val="100000"/>
              </a:lnSpc>
              <a:spcBef>
                <a:spcPts val="600"/>
              </a:spcBef>
              <a:tabLst>
                <a:tab pos="6113780" algn="l"/>
                <a:tab pos="6738620" algn="l"/>
                <a:tab pos="7775575" algn="l"/>
                <a:tab pos="8488680" algn="l"/>
                <a:tab pos="9293860" algn="l"/>
              </a:tabLst>
            </a:pPr>
            <a:r>
              <a:rPr sz="1800" spc="-15" dirty="0">
                <a:latin typeface="Wingdings"/>
                <a:cs typeface="Wingdings"/>
              </a:rPr>
              <a:t></a:t>
            </a:r>
            <a:r>
              <a:rPr sz="18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1800" spc="-5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18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1800" spc="-2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18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1800" spc="-4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18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1800" spc="1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1800" spc="-10" dirty="0">
                <a:solidFill>
                  <a:srgbClr val="FF0000"/>
                </a:solidFill>
                <a:latin typeface="Gill Sans MT"/>
                <a:cs typeface="Gill Sans MT"/>
              </a:rPr>
              <a:t>ce</a:t>
            </a:r>
            <a:r>
              <a:rPr sz="1800" dirty="0">
                <a:solidFill>
                  <a:srgbClr val="FF0000"/>
                </a:solidFill>
                <a:latin typeface="Gill Sans MT"/>
                <a:cs typeface="Gill Sans MT"/>
              </a:rPr>
              <a:t>s: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latin typeface="Gill Sans MT"/>
                <a:cs typeface="Times New Roman"/>
              </a:rPr>
              <a:t>tastes of households(urban tastes in food may differ from rural tastes)</a:t>
            </a:r>
            <a:endParaRPr sz="1800" dirty="0">
              <a:latin typeface="Gill Sans MT"/>
              <a:cs typeface="Gill Sans MT"/>
            </a:endParaRPr>
          </a:p>
          <a:p>
            <a:pPr marL="4461510">
              <a:lnSpc>
                <a:spcPct val="100000"/>
              </a:lnSpc>
              <a:spcBef>
                <a:spcPts val="600"/>
              </a:spcBef>
            </a:pPr>
            <a:r>
              <a:rPr sz="1800" spc="-15" dirty="0">
                <a:latin typeface="Wingdings"/>
                <a:cs typeface="Wingdings"/>
              </a:rPr>
              <a:t></a:t>
            </a:r>
            <a:r>
              <a:rPr sz="1800" spc="-1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18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1800" spc="-10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1800" dirty="0">
                <a:solidFill>
                  <a:srgbClr val="FF0000"/>
                </a:solidFill>
                <a:latin typeface="Gill Sans MT"/>
                <a:cs typeface="Gill Sans MT"/>
              </a:rPr>
              <a:t>at</a:t>
            </a:r>
            <a:r>
              <a:rPr sz="1800" spc="10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1800" spc="-55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18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1800" spc="-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1800" spc="-1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1800" spc="-10" dirty="0">
                <a:solidFill>
                  <a:srgbClr val="FF0000"/>
                </a:solidFill>
                <a:latin typeface="Gill Sans MT"/>
                <a:cs typeface="Gill Sans MT"/>
              </a:rPr>
              <a:t>ce</a:t>
            </a:r>
            <a:r>
              <a:rPr sz="180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latin typeface="Gill Sans MT"/>
                <a:cs typeface="Gill Sans MT"/>
              </a:rPr>
              <a:t>: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Gill Sans MT"/>
                <a:cs typeface="Gill Sans MT"/>
              </a:rPr>
              <a:t>u</a:t>
            </a:r>
            <a:r>
              <a:rPr sz="1800" spc="-5" dirty="0">
                <a:latin typeface="Gill Sans MT"/>
                <a:cs typeface="Gill Sans MT"/>
              </a:rPr>
              <a:t>r</a:t>
            </a:r>
            <a:r>
              <a:rPr sz="1800" spc="10" dirty="0">
                <a:latin typeface="Gill Sans MT"/>
                <a:cs typeface="Gill Sans MT"/>
              </a:rPr>
              <a:t>b</a:t>
            </a:r>
            <a:r>
              <a:rPr sz="1800" spc="-35" dirty="0">
                <a:latin typeface="Gill Sans MT"/>
                <a:cs typeface="Gill Sans MT"/>
              </a:rPr>
              <a:t>a</a:t>
            </a:r>
            <a:r>
              <a:rPr sz="1800" dirty="0">
                <a:latin typeface="Gill Sans MT"/>
                <a:cs typeface="Gill Sans MT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a</a:t>
            </a:r>
            <a:r>
              <a:rPr sz="1800" spc="-50" dirty="0">
                <a:latin typeface="Gill Sans MT"/>
                <a:cs typeface="Gill Sans MT"/>
              </a:rPr>
              <a:t>r</a:t>
            </a:r>
            <a:r>
              <a:rPr sz="1800" spc="-10" dirty="0">
                <a:latin typeface="Gill Sans MT"/>
                <a:cs typeface="Gill Sans MT"/>
              </a:rPr>
              <a:t>eas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m</a:t>
            </a:r>
            <a:r>
              <a:rPr sz="1800" spc="-80" dirty="0">
                <a:latin typeface="Gill Sans MT"/>
                <a:cs typeface="Gill Sans MT"/>
              </a:rPr>
              <a:t>a</a:t>
            </a:r>
            <a:r>
              <a:rPr sz="1800" spc="-10" dirty="0">
                <a:latin typeface="Gill Sans MT"/>
                <a:cs typeface="Gill Sans MT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c</a:t>
            </a:r>
            <a:r>
              <a:rPr sz="1800" spc="-15" dirty="0">
                <a:latin typeface="Gill Sans MT"/>
                <a:cs typeface="Gill Sans MT"/>
              </a:rPr>
              <a:t>o</a:t>
            </a:r>
            <a:r>
              <a:rPr sz="1800" spc="-10" dirty="0">
                <a:latin typeface="Gill Sans MT"/>
                <a:cs typeface="Gill Sans MT"/>
              </a:rPr>
              <a:t>st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mo</a:t>
            </a:r>
            <a:r>
              <a:rPr sz="1800" spc="-55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to</a:t>
            </a:r>
            <a:endParaRPr sz="1800" dirty="0">
              <a:latin typeface="Gill Sans MT"/>
              <a:cs typeface="Gill Sans MT"/>
            </a:endParaRPr>
          </a:p>
          <a:p>
            <a:pPr marL="4461510">
              <a:lnSpc>
                <a:spcPct val="100000"/>
              </a:lnSpc>
            </a:pPr>
            <a:r>
              <a:rPr sz="1800" spc="-15" dirty="0">
                <a:latin typeface="Gill Sans MT"/>
                <a:cs typeface="Gill Sans MT"/>
              </a:rPr>
              <a:t>o</a:t>
            </a:r>
            <a:r>
              <a:rPr sz="1800" spc="5" dirty="0">
                <a:latin typeface="Gill Sans MT"/>
                <a:cs typeface="Gill Sans MT"/>
              </a:rPr>
              <a:t>b</a:t>
            </a:r>
            <a:r>
              <a:rPr sz="1800" dirty="0">
                <a:latin typeface="Gill Sans MT"/>
                <a:cs typeface="Gill Sans MT"/>
              </a:rPr>
              <a:t>ta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b</a:t>
            </a:r>
            <a:r>
              <a:rPr sz="1800" dirty="0">
                <a:latin typeface="Gill Sans MT"/>
                <a:cs typeface="Gill Sans MT"/>
              </a:rPr>
              <a:t>as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c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n</a:t>
            </a:r>
            <a:r>
              <a:rPr sz="1800" spc="5" dirty="0">
                <a:latin typeface="Gill Sans MT"/>
                <a:cs typeface="Gill Sans MT"/>
              </a:rPr>
              <a:t>u</a:t>
            </a:r>
            <a:r>
              <a:rPr sz="1800" dirty="0">
                <a:latin typeface="Gill Sans MT"/>
                <a:cs typeface="Gill Sans MT"/>
              </a:rPr>
              <a:t>tr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t</a:t>
            </a:r>
            <a:r>
              <a:rPr sz="1800" spc="-15" dirty="0">
                <a:latin typeface="Gill Sans MT"/>
                <a:cs typeface="Gill Sans MT"/>
              </a:rPr>
              <a:t>io</a:t>
            </a:r>
            <a:r>
              <a:rPr sz="1800" dirty="0">
                <a:latin typeface="Gill Sans MT"/>
                <a:cs typeface="Gill Sans MT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b</a:t>
            </a:r>
            <a:r>
              <a:rPr sz="1800" dirty="0">
                <a:latin typeface="Gill Sans MT"/>
                <a:cs typeface="Gill Sans MT"/>
              </a:rPr>
              <a:t>eca</a:t>
            </a:r>
            <a:r>
              <a:rPr sz="1800" spc="10" dirty="0">
                <a:latin typeface="Gill Sans MT"/>
                <a:cs typeface="Gill Sans MT"/>
              </a:rPr>
              <a:t>u</a:t>
            </a:r>
            <a:r>
              <a:rPr sz="1800" dirty="0">
                <a:latin typeface="Gill Sans MT"/>
                <a:cs typeface="Gill Sans MT"/>
              </a:rPr>
              <a:t>se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f</a:t>
            </a:r>
            <a:r>
              <a:rPr sz="1800" spc="-15" dirty="0">
                <a:latin typeface="Gill Sans MT"/>
                <a:cs typeface="Gill Sans MT"/>
              </a:rPr>
              <a:t>oo</a:t>
            </a:r>
            <a:r>
              <a:rPr sz="1800" dirty="0">
                <a:latin typeface="Gill Sans MT"/>
                <a:cs typeface="Gill Sans MT"/>
              </a:rPr>
              <a:t>d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p</a:t>
            </a:r>
            <a:r>
              <a:rPr sz="1800" dirty="0">
                <a:latin typeface="Gill Sans MT"/>
                <a:cs typeface="Gill Sans MT"/>
              </a:rPr>
              <a:t>r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ces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a</a:t>
            </a:r>
            <a:r>
              <a:rPr sz="1800" spc="-45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h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g</a:t>
            </a:r>
            <a:r>
              <a:rPr sz="1800" spc="5" dirty="0">
                <a:latin typeface="Gill Sans MT"/>
                <a:cs typeface="Gill Sans MT"/>
              </a:rPr>
              <a:t>h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-180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5" dirty="0"/>
              <a:t>41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079241" y="80059"/>
            <a:ext cx="49314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644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easu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mens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=</a:t>
            </a:r>
            <a:r>
              <a:rPr sz="1800" b="1" dirty="0">
                <a:latin typeface="Webdings"/>
                <a:cs typeface="Webdings"/>
              </a:rPr>
              <a:t></a:t>
            </a:r>
            <a:endParaRPr sz="1800">
              <a:latin typeface="Webdings"/>
              <a:cs typeface="Webding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0974" y="3365736"/>
            <a:ext cx="233934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70" dirty="0">
                <a:latin typeface="Gill Sans MT"/>
                <a:cs typeface="Gill Sans MT"/>
              </a:rPr>
              <a:t>F</a:t>
            </a:r>
            <a:r>
              <a:rPr sz="2000" b="1" spc="-25" dirty="0">
                <a:latin typeface="Gill Sans MT"/>
                <a:cs typeface="Gill Sans MT"/>
              </a:rPr>
              <a:t>oo</a:t>
            </a:r>
            <a:r>
              <a:rPr sz="2000" b="1" spc="-15" dirty="0">
                <a:latin typeface="Gill Sans MT"/>
                <a:cs typeface="Gill Sans MT"/>
              </a:rPr>
              <a:t>d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E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10" dirty="0">
                <a:latin typeface="Gill Sans MT"/>
                <a:cs typeface="Gill Sans MT"/>
              </a:rPr>
              <a:t>er</a:t>
            </a:r>
            <a:r>
              <a:rPr sz="2000" b="1" spc="25" dirty="0">
                <a:latin typeface="Gill Sans MT"/>
                <a:cs typeface="Gill Sans MT"/>
              </a:rPr>
              <a:t>g</a:t>
            </a:r>
            <a:r>
              <a:rPr sz="2000" b="1" spc="-15" dirty="0">
                <a:latin typeface="Gill Sans MT"/>
                <a:cs typeface="Gill Sans MT"/>
              </a:rPr>
              <a:t>y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a</a:t>
            </a:r>
            <a:r>
              <a:rPr sz="2000" b="1" spc="-65" dirty="0">
                <a:latin typeface="Gill Sans MT"/>
                <a:cs typeface="Gill Sans MT"/>
              </a:rPr>
              <a:t>k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93249" y="6063472"/>
            <a:ext cx="296989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Gill Sans MT"/>
                <a:cs typeface="Gill Sans MT"/>
              </a:rPr>
              <a:t>E</a:t>
            </a:r>
            <a:r>
              <a:rPr sz="2000" b="1" spc="-15" dirty="0">
                <a:latin typeface="Gill Sans MT"/>
                <a:cs typeface="Gill Sans MT"/>
              </a:rPr>
              <a:t>xpe</a:t>
            </a:r>
            <a:r>
              <a:rPr sz="2000" b="1" spc="-30" dirty="0">
                <a:latin typeface="Gill Sans MT"/>
                <a:cs typeface="Gill Sans MT"/>
              </a:rPr>
              <a:t>n</a:t>
            </a:r>
            <a:r>
              <a:rPr sz="2000" b="1" spc="-25" dirty="0">
                <a:latin typeface="Gill Sans MT"/>
                <a:cs typeface="Gill Sans MT"/>
              </a:rPr>
              <a:t>d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25" dirty="0">
                <a:latin typeface="Gill Sans MT"/>
                <a:cs typeface="Gill Sans MT"/>
              </a:rPr>
              <a:t>u</a:t>
            </a:r>
            <a:r>
              <a:rPr sz="2000" b="1" spc="-65" dirty="0">
                <a:latin typeface="Gill Sans MT"/>
                <a:cs typeface="Gill Sans MT"/>
              </a:rPr>
              <a:t>r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(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spc="-10" dirty="0">
                <a:latin typeface="Gill Sans MT"/>
                <a:cs typeface="Gill Sans MT"/>
              </a:rPr>
              <a:t>r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dirty="0">
                <a:latin typeface="Gill Sans MT"/>
                <a:cs typeface="Gill Sans MT"/>
              </a:rPr>
              <a:t>c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spc="-10" dirty="0">
                <a:latin typeface="Gill Sans MT"/>
                <a:cs typeface="Gill Sans MT"/>
              </a:rPr>
              <a:t>me)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3228" y="4658988"/>
            <a:ext cx="279590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5" dirty="0">
                <a:latin typeface="Gill Sans MT"/>
                <a:cs typeface="Gill Sans MT"/>
              </a:rPr>
              <a:t>M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15" dirty="0">
                <a:latin typeface="Gill Sans MT"/>
                <a:cs typeface="Gill Sans MT"/>
              </a:rPr>
              <a:t>n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30" dirty="0">
                <a:latin typeface="Gill Sans MT"/>
                <a:cs typeface="Gill Sans MT"/>
              </a:rPr>
              <a:t>u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r</a:t>
            </a:r>
            <a:r>
              <a:rPr sz="2000" b="1" spc="-10" dirty="0">
                <a:latin typeface="Gill Sans MT"/>
                <a:cs typeface="Gill Sans MT"/>
              </a:rPr>
              <a:t>it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spc="-15" dirty="0">
                <a:latin typeface="Gill Sans MT"/>
                <a:cs typeface="Gill Sans MT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S</a:t>
            </a:r>
            <a:r>
              <a:rPr sz="2000" b="1" spc="-10" dirty="0">
                <a:latin typeface="Gill Sans MT"/>
                <a:cs typeface="Gill Sans MT"/>
              </a:rPr>
              <a:t>ta</a:t>
            </a:r>
            <a:r>
              <a:rPr sz="2000" b="1" spc="-30" dirty="0">
                <a:latin typeface="Gill Sans MT"/>
                <a:cs typeface="Gill Sans MT"/>
              </a:rPr>
              <a:t>n</a:t>
            </a:r>
            <a:r>
              <a:rPr sz="2000" b="1" spc="-25" dirty="0">
                <a:latin typeface="Gill Sans MT"/>
                <a:cs typeface="Gill Sans MT"/>
              </a:rPr>
              <a:t>d</a:t>
            </a:r>
            <a:r>
              <a:rPr sz="2000" b="1" spc="-15" dirty="0">
                <a:latin typeface="Gill Sans MT"/>
                <a:cs typeface="Gill Sans MT"/>
              </a:rPr>
              <a:t>a</a:t>
            </a:r>
            <a:r>
              <a:rPr sz="2000" b="1" spc="-45" dirty="0">
                <a:latin typeface="Gill Sans MT"/>
                <a:cs typeface="Gill Sans MT"/>
              </a:rPr>
              <a:t>r</a:t>
            </a:r>
            <a:r>
              <a:rPr sz="2000" b="1" spc="-15" dirty="0">
                <a:latin typeface="Gill Sans MT"/>
                <a:cs typeface="Gill Sans MT"/>
              </a:rPr>
              <a:t>d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Gill Sans MT"/>
                <a:cs typeface="Gill Sans MT"/>
              </a:rPr>
              <a:t>(e</a:t>
            </a:r>
            <a:r>
              <a:rPr sz="2000" b="1" spc="-15" dirty="0">
                <a:latin typeface="Gill Sans MT"/>
                <a:cs typeface="Gill Sans MT"/>
              </a:rPr>
              <a:t>g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210</a:t>
            </a:r>
            <a:r>
              <a:rPr sz="2000" b="1" spc="-15" dirty="0">
                <a:latin typeface="Gill Sans MT"/>
                <a:cs typeface="Gill Sans MT"/>
              </a:rPr>
              <a:t>0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c</a:t>
            </a:r>
            <a:r>
              <a:rPr sz="2000" b="1" spc="-15" dirty="0">
                <a:latin typeface="Gill Sans MT"/>
                <a:cs typeface="Gill Sans MT"/>
              </a:rPr>
              <a:t>a</a:t>
            </a:r>
            <a:r>
              <a:rPr sz="2000" b="1" spc="-5" dirty="0">
                <a:latin typeface="Gill Sans MT"/>
                <a:cs typeface="Gill Sans MT"/>
              </a:rPr>
              <a:t>l</a:t>
            </a:r>
            <a:r>
              <a:rPr sz="2000" b="1" spc="-15" dirty="0">
                <a:latin typeface="Gill Sans MT"/>
                <a:cs typeface="Gill Sans MT"/>
              </a:rPr>
              <a:t>s</a:t>
            </a:r>
            <a:r>
              <a:rPr sz="2000" b="1" dirty="0">
                <a:latin typeface="Gill Sans MT"/>
                <a:cs typeface="Gill Sans MT"/>
              </a:rPr>
              <a:t>.)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8181" y="6191428"/>
            <a:ext cx="4159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Gill Sans MT"/>
                <a:cs typeface="Gill Sans MT"/>
              </a:rPr>
              <a:t>PL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69628" y="3273190"/>
            <a:ext cx="520954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15" dirty="0">
                <a:latin typeface="Wingdings"/>
                <a:cs typeface="Wingdings"/>
              </a:rPr>
              <a:t></a:t>
            </a:r>
            <a:r>
              <a:rPr sz="18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1800" spc="10" dirty="0">
                <a:solidFill>
                  <a:srgbClr val="FF0000"/>
                </a:solidFill>
                <a:latin typeface="Gill Sans MT"/>
                <a:cs typeface="Gill Sans MT"/>
              </a:rPr>
              <a:t>ub</a:t>
            </a:r>
            <a:r>
              <a:rPr sz="1800" spc="-15" dirty="0">
                <a:solidFill>
                  <a:srgbClr val="FF0000"/>
                </a:solidFill>
                <a:latin typeface="Gill Sans MT"/>
                <a:cs typeface="Gill Sans MT"/>
              </a:rPr>
              <a:t>li</a:t>
            </a:r>
            <a:r>
              <a:rPr sz="180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1800" spc="-3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1800" spc="-1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spc="-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1800" spc="-5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1800" spc="-4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1800" spc="15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1800" spc="-15" dirty="0">
                <a:solidFill>
                  <a:srgbClr val="FF0000"/>
                </a:solidFill>
                <a:latin typeface="Gill Sans MT"/>
                <a:cs typeface="Gill Sans MT"/>
              </a:rPr>
              <a:t>id</a:t>
            </a:r>
            <a:r>
              <a:rPr sz="1800" spc="-10" dirty="0">
                <a:solidFill>
                  <a:srgbClr val="FF0000"/>
                </a:solidFill>
                <a:latin typeface="Gill Sans MT"/>
                <a:cs typeface="Gill Sans MT"/>
              </a:rPr>
              <a:t>ed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spc="-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1800" spc="-20" dirty="0">
                <a:solidFill>
                  <a:srgbClr val="FF0000"/>
                </a:solidFill>
                <a:latin typeface="Gill Sans MT"/>
                <a:cs typeface="Gill Sans MT"/>
              </a:rPr>
              <a:t>oo</a:t>
            </a:r>
            <a:r>
              <a:rPr sz="1800" spc="-1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1800" spc="1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latin typeface="Gill Sans MT"/>
                <a:cs typeface="Gill Sans MT"/>
              </a:rPr>
              <a:t>: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 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ca</a:t>
            </a:r>
            <a:r>
              <a:rPr sz="1800" dirty="0">
                <a:latin typeface="Gill Sans MT"/>
                <a:cs typeface="Gill Sans MT"/>
              </a:rPr>
              <a:t>p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tal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c</a:t>
            </a:r>
            <a:r>
              <a:rPr sz="1800" spc="-10" dirty="0">
                <a:latin typeface="Gill Sans MT"/>
                <a:cs typeface="Gill Sans MT"/>
              </a:rPr>
              <a:t>ity</a:t>
            </a:r>
            <a:r>
              <a:rPr sz="1800" dirty="0">
                <a:latin typeface="Times New Roman"/>
                <a:cs typeface="Times New Roman"/>
              </a:rPr>
              <a:t>  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t</a:t>
            </a:r>
            <a:r>
              <a:rPr sz="1800" spc="5" dirty="0">
                <a:latin typeface="Gill Sans MT"/>
                <a:cs typeface="Gill Sans MT"/>
              </a:rPr>
              <a:t>r</a:t>
            </a:r>
            <a:r>
              <a:rPr sz="1800" spc="-10" dirty="0">
                <a:latin typeface="Gill Sans MT"/>
                <a:cs typeface="Gill Sans MT"/>
              </a:rPr>
              <a:t>a</a:t>
            </a:r>
            <a:r>
              <a:rPr sz="1800" spc="-5" dirty="0">
                <a:latin typeface="Gill Sans MT"/>
                <a:cs typeface="Gill Sans MT"/>
              </a:rPr>
              <a:t>n</a:t>
            </a:r>
            <a:r>
              <a:rPr sz="1800" spc="-10" dirty="0">
                <a:latin typeface="Gill Sans MT"/>
                <a:cs typeface="Gill Sans MT"/>
              </a:rPr>
              <a:t>s</a:t>
            </a:r>
            <a:r>
              <a:rPr sz="1800" dirty="0">
                <a:latin typeface="Gill Sans MT"/>
                <a:cs typeface="Gill Sans MT"/>
              </a:rPr>
              <a:t>p</a:t>
            </a:r>
            <a:r>
              <a:rPr sz="1800" spc="-20" dirty="0">
                <a:latin typeface="Gill Sans MT"/>
                <a:cs typeface="Gill Sans MT"/>
              </a:rPr>
              <a:t>o</a:t>
            </a:r>
            <a:r>
              <a:rPr sz="1800" spc="40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t</a:t>
            </a:r>
            <a:r>
              <a:rPr sz="1800" spc="-15" dirty="0">
                <a:latin typeface="Gill Sans MT"/>
                <a:cs typeface="Gill Sans MT"/>
              </a:rPr>
              <a:t>o</a:t>
            </a:r>
            <a:r>
              <a:rPr sz="1800" dirty="0">
                <a:latin typeface="Gill Sans MT"/>
                <a:cs typeface="Gill Sans MT"/>
              </a:rPr>
              <a:t>/f</a:t>
            </a:r>
            <a:r>
              <a:rPr sz="1800" spc="-40" dirty="0">
                <a:latin typeface="Gill Sans MT"/>
                <a:cs typeface="Gill Sans MT"/>
              </a:rPr>
              <a:t>r</a:t>
            </a:r>
            <a:r>
              <a:rPr sz="1800" spc="-15" dirty="0">
                <a:latin typeface="Gill Sans MT"/>
                <a:cs typeface="Gill Sans MT"/>
              </a:rPr>
              <a:t>o</a:t>
            </a:r>
            <a:r>
              <a:rPr sz="1800" dirty="0">
                <a:latin typeface="Gill Sans MT"/>
                <a:cs typeface="Gill Sans MT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w</a:t>
            </a:r>
            <a:r>
              <a:rPr sz="1800" spc="-15" dirty="0">
                <a:latin typeface="Gill Sans MT"/>
                <a:cs typeface="Gill Sans MT"/>
              </a:rPr>
              <a:t>o</a:t>
            </a:r>
            <a:r>
              <a:rPr sz="1800" dirty="0">
                <a:latin typeface="Gill Sans MT"/>
                <a:cs typeface="Gill Sans MT"/>
              </a:rPr>
              <a:t>rk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m</a:t>
            </a:r>
            <a:r>
              <a:rPr sz="1800" spc="-75" dirty="0">
                <a:latin typeface="Gill Sans MT"/>
                <a:cs typeface="Gill Sans MT"/>
              </a:rPr>
              <a:t>a</a:t>
            </a:r>
            <a:r>
              <a:rPr sz="1800" dirty="0">
                <a:latin typeface="Gill Sans MT"/>
                <a:cs typeface="Gill Sans MT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Gill Sans MT"/>
                <a:cs typeface="Gill Sans MT"/>
              </a:rPr>
              <a:t>b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c</a:t>
            </a:r>
            <a:r>
              <a:rPr sz="1800" spc="10" dirty="0">
                <a:latin typeface="Gill Sans MT"/>
                <a:cs typeface="Gill Sans MT"/>
              </a:rPr>
              <a:t>h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-25" dirty="0">
                <a:latin typeface="Gill Sans MT"/>
                <a:cs typeface="Gill Sans MT"/>
              </a:rPr>
              <a:t>a</a:t>
            </a:r>
            <a:r>
              <a:rPr sz="1800" spc="5" dirty="0">
                <a:latin typeface="Gill Sans MT"/>
                <a:cs typeface="Gill Sans MT"/>
              </a:rPr>
              <a:t>p</a:t>
            </a:r>
            <a:r>
              <a:rPr sz="1800" spc="-25" dirty="0">
                <a:latin typeface="Gill Sans MT"/>
                <a:cs typeface="Gill Sans MT"/>
              </a:rPr>
              <a:t>e</a:t>
            </a:r>
            <a:r>
              <a:rPr sz="1800" dirty="0">
                <a:latin typeface="Gill Sans MT"/>
                <a:cs typeface="Gill Sans MT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spc="5" dirty="0">
                <a:latin typeface="Gill Sans MT"/>
                <a:cs typeface="Gill Sans MT"/>
              </a:rPr>
              <a:t>h</a:t>
            </a:r>
            <a:r>
              <a:rPr sz="1800" dirty="0">
                <a:latin typeface="Gill Sans MT"/>
                <a:cs typeface="Gill Sans MT"/>
              </a:rPr>
              <a:t>an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p</a:t>
            </a:r>
            <a:r>
              <a:rPr sz="1800" spc="-45" dirty="0">
                <a:latin typeface="Gill Sans MT"/>
                <a:cs typeface="Gill Sans MT"/>
              </a:rPr>
              <a:t>r</a:t>
            </a:r>
            <a:r>
              <a:rPr sz="1800" spc="-35" dirty="0">
                <a:latin typeface="Gill Sans MT"/>
                <a:cs typeface="Gill Sans MT"/>
              </a:rPr>
              <a:t>o</a:t>
            </a:r>
            <a:r>
              <a:rPr sz="1800" dirty="0">
                <a:latin typeface="Gill Sans MT"/>
                <a:cs typeface="Gill Sans MT"/>
              </a:rPr>
              <a:t>v</a:t>
            </a:r>
            <a:r>
              <a:rPr sz="1800" spc="-10" dirty="0">
                <a:latin typeface="Gill Sans MT"/>
                <a:cs typeface="Gill Sans MT"/>
              </a:rPr>
              <a:t>i</a:t>
            </a:r>
            <a:r>
              <a:rPr sz="1800" spc="5" dirty="0">
                <a:latin typeface="Gill Sans MT"/>
                <a:cs typeface="Gill Sans MT"/>
              </a:rPr>
              <a:t>n</a:t>
            </a:r>
            <a:r>
              <a:rPr sz="1800" dirty="0">
                <a:latin typeface="Gill Sans MT"/>
                <a:cs typeface="Gill Sans MT"/>
              </a:rPr>
              <a:t>c</a:t>
            </a:r>
            <a:r>
              <a:rPr sz="1800" spc="-10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al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c</a:t>
            </a:r>
            <a:r>
              <a:rPr sz="1800" spc="-10" dirty="0">
                <a:latin typeface="Gill Sans MT"/>
                <a:cs typeface="Gill Sans MT"/>
              </a:rPr>
              <a:t>i</a:t>
            </a:r>
            <a:r>
              <a:rPr sz="1800" spc="20" dirty="0">
                <a:latin typeface="Gill Sans MT"/>
                <a:cs typeface="Gill Sans MT"/>
              </a:rPr>
              <a:t>t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25" dirty="0">
                <a:latin typeface="Gill Sans MT"/>
                <a:cs typeface="Gill Sans MT"/>
              </a:rPr>
              <a:t>s</a:t>
            </a:r>
            <a:r>
              <a:rPr sz="1800" dirty="0">
                <a:latin typeface="Gill Sans MT"/>
                <a:cs typeface="Gill Sans MT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a</a:t>
            </a:r>
            <a:r>
              <a:rPr sz="1800" spc="-20" dirty="0">
                <a:latin typeface="Gill Sans MT"/>
                <a:cs typeface="Gill Sans MT"/>
              </a:rPr>
              <a:t>l</a:t>
            </a:r>
            <a:r>
              <a:rPr sz="1800" spc="10" dirty="0">
                <a:latin typeface="Gill Sans MT"/>
                <a:cs typeface="Gill Sans MT"/>
              </a:rPr>
              <a:t>l</a:t>
            </a:r>
            <a:r>
              <a:rPr sz="1800" spc="-45" dirty="0">
                <a:latin typeface="Gill Sans MT"/>
                <a:cs typeface="Gill Sans MT"/>
              </a:rPr>
              <a:t>o</a:t>
            </a:r>
            <a:r>
              <a:rPr sz="1800" spc="-5" dirty="0">
                <a:latin typeface="Gill Sans MT"/>
                <a:cs typeface="Gill Sans MT"/>
              </a:rPr>
              <a:t>w</a:t>
            </a:r>
            <a:r>
              <a:rPr sz="1800" spc="-10" dirty="0">
                <a:latin typeface="Gill Sans MT"/>
                <a:cs typeface="Gill Sans MT"/>
              </a:rPr>
              <a:t>i</a:t>
            </a:r>
            <a:r>
              <a:rPr sz="1800" spc="10" dirty="0">
                <a:latin typeface="Gill Sans MT"/>
                <a:cs typeface="Gill Sans MT"/>
              </a:rPr>
              <a:t>n</a:t>
            </a:r>
            <a:r>
              <a:rPr sz="1800" spc="-10" dirty="0">
                <a:latin typeface="Gill Sans MT"/>
                <a:cs typeface="Gill Sans MT"/>
              </a:rPr>
              <a:t>g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fo</a:t>
            </a:r>
            <a:r>
              <a:rPr sz="1800" spc="-10" dirty="0">
                <a:latin typeface="Gill Sans MT"/>
                <a:cs typeface="Gill Sans MT"/>
              </a:rPr>
              <a:t>r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l</a:t>
            </a:r>
            <a:r>
              <a:rPr sz="1800" spc="-20" dirty="0">
                <a:latin typeface="Gill Sans MT"/>
                <a:cs typeface="Gill Sans MT"/>
              </a:rPr>
              <a:t>o</a:t>
            </a:r>
            <a:r>
              <a:rPr sz="1800" spc="-50" dirty="0">
                <a:latin typeface="Gill Sans MT"/>
                <a:cs typeface="Gill Sans MT"/>
              </a:rPr>
              <a:t>w</a:t>
            </a:r>
            <a:r>
              <a:rPr sz="1800" dirty="0">
                <a:latin typeface="Gill Sans MT"/>
                <a:cs typeface="Gill Sans MT"/>
              </a:rPr>
              <a:t>er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10" dirty="0">
                <a:latin typeface="Gill Sans MT"/>
                <a:cs typeface="Gill Sans MT"/>
              </a:rPr>
              <a:t>xp</a:t>
            </a:r>
            <a:r>
              <a:rPr sz="1800" spc="-25" dirty="0">
                <a:latin typeface="Gill Sans MT"/>
                <a:cs typeface="Gill Sans MT"/>
              </a:rPr>
              <a:t>e</a:t>
            </a:r>
            <a:r>
              <a:rPr sz="1800" spc="10" dirty="0">
                <a:latin typeface="Gill Sans MT"/>
                <a:cs typeface="Gill Sans MT"/>
              </a:rPr>
              <a:t>n</a:t>
            </a:r>
            <a:r>
              <a:rPr sz="1800" spc="-15" dirty="0">
                <a:latin typeface="Gill Sans MT"/>
                <a:cs typeface="Gill Sans MT"/>
              </a:rPr>
              <a:t>di</a:t>
            </a:r>
            <a:r>
              <a:rPr sz="1800" dirty="0">
                <a:latin typeface="Gill Sans MT"/>
                <a:cs typeface="Gill Sans MT"/>
              </a:rPr>
              <a:t>t</a:t>
            </a:r>
            <a:r>
              <a:rPr sz="1800" spc="10" dirty="0">
                <a:latin typeface="Gill Sans MT"/>
                <a:cs typeface="Gill Sans MT"/>
              </a:rPr>
              <a:t>u</a:t>
            </a:r>
            <a:r>
              <a:rPr sz="1800" spc="-55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l</a:t>
            </a:r>
            <a:r>
              <a:rPr sz="1800" spc="-25" dirty="0">
                <a:latin typeface="Gill Sans MT"/>
                <a:cs typeface="Gill Sans MT"/>
              </a:rPr>
              <a:t>e</a:t>
            </a:r>
            <a:r>
              <a:rPr sz="1800" spc="-55" dirty="0">
                <a:latin typeface="Gill Sans MT"/>
                <a:cs typeface="Gill Sans MT"/>
              </a:rPr>
              <a:t>v</a:t>
            </a:r>
            <a:r>
              <a:rPr sz="1800" dirty="0">
                <a:latin typeface="Gill Sans MT"/>
                <a:cs typeface="Gill Sans MT"/>
              </a:rPr>
              <a:t>el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to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meet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Gill Sans MT"/>
                <a:cs typeface="Gill Sans MT"/>
              </a:rPr>
              <a:t>m</a:t>
            </a:r>
            <a:r>
              <a:rPr sz="1800" spc="-10" dirty="0">
                <a:latin typeface="Gill Sans MT"/>
                <a:cs typeface="Gill Sans MT"/>
              </a:rPr>
              <a:t>i</a:t>
            </a:r>
            <a:r>
              <a:rPr sz="1800" spc="10" dirty="0">
                <a:latin typeface="Gill Sans MT"/>
                <a:cs typeface="Gill Sans MT"/>
              </a:rPr>
              <a:t>n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spc="-35" dirty="0">
                <a:latin typeface="Gill Sans MT"/>
                <a:cs typeface="Gill Sans MT"/>
              </a:rPr>
              <a:t>m</a:t>
            </a:r>
            <a:r>
              <a:rPr sz="1800" spc="10" dirty="0">
                <a:latin typeface="Gill Sans MT"/>
                <a:cs typeface="Gill Sans MT"/>
              </a:rPr>
              <a:t>u</a:t>
            </a:r>
            <a:r>
              <a:rPr sz="1800" spc="-15" dirty="0">
                <a:latin typeface="Gill Sans MT"/>
                <a:cs typeface="Gill Sans MT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F</a:t>
            </a:r>
            <a:r>
              <a:rPr sz="1800" spc="5" dirty="0">
                <a:latin typeface="Gill Sans MT"/>
                <a:cs typeface="Gill Sans MT"/>
              </a:rPr>
              <a:t>EI</a:t>
            </a:r>
            <a:r>
              <a:rPr sz="1800" dirty="0">
                <a:latin typeface="Gill Sans MT"/>
                <a:cs typeface="Gill Sans M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564231"/>
            <a:ext cx="9672955" cy="607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22220">
              <a:lnSpc>
                <a:spcPct val="135500"/>
              </a:lnSpc>
            </a:pPr>
            <a:r>
              <a:rPr sz="2200" b="1" spc="5" dirty="0">
                <a:latin typeface="Gill Sans MT"/>
                <a:cs typeface="Gill Sans MT"/>
              </a:rPr>
              <a:t>3</a:t>
            </a:r>
            <a:r>
              <a:rPr sz="2200" b="1" dirty="0">
                <a:latin typeface="Gill Sans MT"/>
                <a:cs typeface="Gill Sans MT"/>
              </a:rPr>
              <a:t>.</a:t>
            </a:r>
            <a:r>
              <a:rPr sz="2200" b="1" spc="-16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Gill Sans MT"/>
                <a:cs typeface="Gill Sans MT"/>
              </a:rPr>
              <a:t>M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5" dirty="0">
                <a:latin typeface="Gill Sans MT"/>
                <a:cs typeface="Gill Sans MT"/>
              </a:rPr>
              <a:t>a</a:t>
            </a:r>
            <a:r>
              <a:rPr sz="2200" b="1" spc="-10" dirty="0">
                <a:latin typeface="Gill Sans MT"/>
                <a:cs typeface="Gill Sans MT"/>
              </a:rPr>
              <a:t>s</a:t>
            </a:r>
            <a:r>
              <a:rPr sz="2200" b="1" spc="5" dirty="0">
                <a:latin typeface="Gill Sans MT"/>
                <a:cs typeface="Gill Sans MT"/>
              </a:rPr>
              <a:t>u</a:t>
            </a:r>
            <a:r>
              <a:rPr sz="2200" b="1" spc="-55" dirty="0">
                <a:latin typeface="Gill Sans MT"/>
                <a:cs typeface="Gill Sans MT"/>
              </a:rPr>
              <a:t>r</a:t>
            </a:r>
            <a:r>
              <a:rPr sz="2200" b="1" dirty="0">
                <a:latin typeface="Gill Sans MT"/>
                <a:cs typeface="Gill Sans MT"/>
              </a:rPr>
              <a:t>eme</a:t>
            </a:r>
            <a:r>
              <a:rPr sz="2200" b="1" spc="5" dirty="0">
                <a:latin typeface="Gill Sans MT"/>
                <a:cs typeface="Gill Sans MT"/>
              </a:rPr>
              <a:t>n</a:t>
            </a:r>
            <a:r>
              <a:rPr sz="2200" b="1" dirty="0">
                <a:latin typeface="Gill Sans MT"/>
                <a:cs typeface="Gill Sans MT"/>
              </a:rPr>
              <a:t>t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o</a:t>
            </a:r>
            <a:r>
              <a:rPr sz="2200" b="1" dirty="0">
                <a:latin typeface="Gill Sans MT"/>
                <a:cs typeface="Gill Sans MT"/>
              </a:rPr>
              <a:t>f</a:t>
            </a:r>
            <a:r>
              <a:rPr sz="2200" b="1" spc="5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un</a:t>
            </a:r>
            <a:r>
              <a:rPr sz="2200" b="1" dirty="0">
                <a:latin typeface="Gill Sans MT"/>
                <a:cs typeface="Gill Sans MT"/>
              </a:rPr>
              <a:t>i</a:t>
            </a:r>
            <a:r>
              <a:rPr sz="2200" b="1" spc="5" dirty="0">
                <a:latin typeface="Gill Sans MT"/>
                <a:cs typeface="Gill Sans MT"/>
              </a:rPr>
              <a:t>d</a:t>
            </a:r>
            <a:r>
              <a:rPr sz="2200" b="1" dirty="0">
                <a:latin typeface="Gill Sans MT"/>
                <a:cs typeface="Gill Sans MT"/>
              </a:rPr>
              <a:t>ime</a:t>
            </a:r>
            <a:r>
              <a:rPr sz="2200" b="1" spc="10" dirty="0">
                <a:latin typeface="Gill Sans MT"/>
                <a:cs typeface="Gill Sans MT"/>
              </a:rPr>
              <a:t>n</a:t>
            </a:r>
            <a:r>
              <a:rPr sz="2200" b="1" spc="-10" dirty="0">
                <a:latin typeface="Gill Sans MT"/>
                <a:cs typeface="Gill Sans MT"/>
              </a:rPr>
              <a:t>s</a:t>
            </a:r>
            <a:r>
              <a:rPr sz="2200" b="1" dirty="0">
                <a:latin typeface="Gill Sans MT"/>
                <a:cs typeface="Gill Sans MT"/>
              </a:rPr>
              <a:t>i</a:t>
            </a:r>
            <a:r>
              <a:rPr sz="2200" b="1" spc="5" dirty="0">
                <a:latin typeface="Gill Sans MT"/>
                <a:cs typeface="Gill Sans MT"/>
              </a:rPr>
              <a:t>on</a:t>
            </a:r>
            <a:r>
              <a:rPr sz="2200" b="1" dirty="0">
                <a:latin typeface="Gill Sans MT"/>
                <a:cs typeface="Gill Sans MT"/>
              </a:rPr>
              <a:t>al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Gill Sans MT"/>
                <a:cs typeface="Gill Sans MT"/>
              </a:rPr>
              <a:t>(</a:t>
            </a:r>
            <a:r>
              <a:rPr sz="2200" b="1" dirty="0">
                <a:latin typeface="Gill Sans MT"/>
                <a:cs typeface="Gill Sans MT"/>
              </a:rPr>
              <a:t>mo</a:t>
            </a:r>
            <a:r>
              <a:rPr sz="2200" b="1" spc="10" dirty="0">
                <a:latin typeface="Gill Sans MT"/>
                <a:cs typeface="Gill Sans MT"/>
              </a:rPr>
              <a:t>n</a:t>
            </a:r>
            <a:r>
              <a:rPr sz="2200" b="1" dirty="0">
                <a:latin typeface="Gill Sans MT"/>
                <a:cs typeface="Gill Sans MT"/>
              </a:rPr>
              <a:t>eta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dirty="0">
                <a:latin typeface="Gill Sans MT"/>
                <a:cs typeface="Gill Sans MT"/>
              </a:rPr>
              <a:t>y)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p</a:t>
            </a:r>
            <a:r>
              <a:rPr sz="2200" b="1" spc="-90" dirty="0">
                <a:latin typeface="Gill Sans MT"/>
                <a:cs typeface="Gill Sans MT"/>
              </a:rPr>
              <a:t>o</a:t>
            </a:r>
            <a:r>
              <a:rPr sz="2200" b="1" spc="-50" dirty="0">
                <a:latin typeface="Gill Sans MT"/>
                <a:cs typeface="Gill Sans MT"/>
              </a:rPr>
              <a:t>v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45" dirty="0">
                <a:latin typeface="Gill Sans MT"/>
                <a:cs typeface="Gill Sans MT"/>
              </a:rPr>
              <a:t>r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dirty="0">
                <a:latin typeface="Gill Sans MT"/>
                <a:cs typeface="Gill Sans MT"/>
              </a:rPr>
              <a:t>y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A</a:t>
            </a:r>
            <a:r>
              <a:rPr sz="2200" b="1" spc="5" dirty="0">
                <a:latin typeface="Gill Sans MT"/>
                <a:cs typeface="Gill Sans MT"/>
              </a:rPr>
              <a:t>p</a:t>
            </a:r>
            <a:r>
              <a:rPr sz="2200" b="1" dirty="0">
                <a:latin typeface="Gill Sans MT"/>
                <a:cs typeface="Gill Sans MT"/>
              </a:rPr>
              <a:t>p</a:t>
            </a:r>
            <a:r>
              <a:rPr sz="2200" b="1" spc="-60" dirty="0">
                <a:latin typeface="Gill Sans MT"/>
                <a:cs typeface="Gill Sans MT"/>
              </a:rPr>
              <a:t>r</a:t>
            </a:r>
            <a:r>
              <a:rPr sz="2200" b="1" dirty="0">
                <a:latin typeface="Gill Sans MT"/>
                <a:cs typeface="Gill Sans MT"/>
              </a:rPr>
              <a:t>oac</a:t>
            </a:r>
            <a:r>
              <a:rPr sz="2200" b="1" spc="5" dirty="0">
                <a:latin typeface="Gill Sans MT"/>
                <a:cs typeface="Gill Sans MT"/>
              </a:rPr>
              <a:t>h</a:t>
            </a:r>
            <a:r>
              <a:rPr sz="2200" b="1" dirty="0">
                <a:latin typeface="Gill Sans MT"/>
                <a:cs typeface="Gill Sans MT"/>
              </a:rPr>
              <a:t>es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dirty="0">
                <a:latin typeface="Gill Sans MT"/>
                <a:cs typeface="Gill Sans MT"/>
              </a:rPr>
              <a:t>o</a:t>
            </a:r>
            <a:r>
              <a:rPr sz="2200" b="1" spc="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C</a:t>
            </a:r>
            <a:r>
              <a:rPr sz="2200" b="1" spc="5" dirty="0">
                <a:latin typeface="Gill Sans MT"/>
                <a:cs typeface="Gill Sans MT"/>
              </a:rPr>
              <a:t>on</a:t>
            </a:r>
            <a:r>
              <a:rPr sz="2200" b="1" spc="-10" dirty="0">
                <a:latin typeface="Gill Sans MT"/>
                <a:cs typeface="Gill Sans MT"/>
              </a:rPr>
              <a:t>st</a:t>
            </a:r>
            <a:r>
              <a:rPr sz="2200" b="1" spc="-5" dirty="0">
                <a:latin typeface="Gill Sans MT"/>
                <a:cs typeface="Gill Sans MT"/>
              </a:rPr>
              <a:t>ructin</a:t>
            </a:r>
            <a:r>
              <a:rPr sz="2200" b="1" dirty="0">
                <a:latin typeface="Gill Sans MT"/>
                <a:cs typeface="Gill Sans MT"/>
              </a:rPr>
              <a:t>g</a:t>
            </a:r>
            <a:r>
              <a:rPr sz="2200" b="1" spc="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a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Gill Sans MT"/>
                <a:cs typeface="Gill Sans MT"/>
              </a:rPr>
              <a:t>N</a:t>
            </a:r>
            <a:r>
              <a:rPr sz="2200" b="1" spc="5" dirty="0">
                <a:latin typeface="Gill Sans MT"/>
                <a:cs typeface="Gill Sans MT"/>
              </a:rPr>
              <a:t>a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dirty="0">
                <a:latin typeface="Gill Sans MT"/>
                <a:cs typeface="Gill Sans MT"/>
              </a:rPr>
              <a:t>i</a:t>
            </a:r>
            <a:r>
              <a:rPr sz="2200" b="1" spc="5" dirty="0">
                <a:latin typeface="Gill Sans MT"/>
                <a:cs typeface="Gill Sans MT"/>
              </a:rPr>
              <a:t>o</a:t>
            </a:r>
            <a:r>
              <a:rPr sz="2200" b="1" dirty="0">
                <a:latin typeface="Gill Sans MT"/>
                <a:cs typeface="Gill Sans MT"/>
              </a:rPr>
              <a:t>nal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75" dirty="0">
                <a:latin typeface="Gill Sans MT"/>
                <a:cs typeface="Gill Sans MT"/>
              </a:rPr>
              <a:t>P</a:t>
            </a:r>
            <a:r>
              <a:rPr sz="2200" b="1" spc="-90" dirty="0">
                <a:latin typeface="Gill Sans MT"/>
                <a:cs typeface="Gill Sans MT"/>
              </a:rPr>
              <a:t>o</a:t>
            </a:r>
            <a:r>
              <a:rPr sz="2200" b="1" spc="-45" dirty="0">
                <a:latin typeface="Gill Sans MT"/>
                <a:cs typeface="Gill Sans MT"/>
              </a:rPr>
              <a:t>v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45" dirty="0">
                <a:latin typeface="Gill Sans MT"/>
                <a:cs typeface="Gill Sans MT"/>
              </a:rPr>
              <a:t>r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dirty="0">
                <a:latin typeface="Gill Sans MT"/>
                <a:cs typeface="Gill Sans MT"/>
              </a:rPr>
              <a:t>y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L</a:t>
            </a:r>
            <a:r>
              <a:rPr sz="2200" b="1" dirty="0">
                <a:latin typeface="Gill Sans MT"/>
                <a:cs typeface="Gill Sans MT"/>
              </a:rPr>
              <a:t>i</a:t>
            </a:r>
            <a:r>
              <a:rPr sz="2200" b="1" spc="5" dirty="0">
                <a:latin typeface="Gill Sans MT"/>
                <a:cs typeface="Gill Sans MT"/>
              </a:rPr>
              <a:t>n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u="heavy" dirty="0">
                <a:latin typeface="Gill Sans MT"/>
                <a:cs typeface="Gill Sans MT"/>
              </a:rPr>
              <a:t>Co</a:t>
            </a:r>
            <a:r>
              <a:rPr sz="2200" u="heavy" spc="-10" dirty="0">
                <a:latin typeface="Gill Sans MT"/>
                <a:cs typeface="Gill Sans MT"/>
              </a:rPr>
              <a:t>s</a:t>
            </a:r>
            <a:r>
              <a:rPr sz="2200" u="heavy" spc="5" dirty="0">
                <a:latin typeface="Gill Sans MT"/>
                <a:cs typeface="Gill Sans MT"/>
              </a:rPr>
              <a:t>t-o</a:t>
            </a:r>
            <a:r>
              <a:rPr sz="2200" u="heavy" dirty="0">
                <a:latin typeface="Gill Sans MT"/>
                <a:cs typeface="Gill Sans MT"/>
              </a:rPr>
              <a:t>f</a:t>
            </a:r>
            <a:r>
              <a:rPr sz="2200" u="heavy" spc="5" dirty="0">
                <a:latin typeface="Gill Sans MT"/>
                <a:cs typeface="Gill Sans MT"/>
              </a:rPr>
              <a:t>-</a:t>
            </a:r>
            <a:r>
              <a:rPr sz="2200" u="heavy" dirty="0">
                <a:latin typeface="Gill Sans MT"/>
                <a:cs typeface="Gill Sans MT"/>
              </a:rPr>
              <a:t>ba</a:t>
            </a:r>
            <a:r>
              <a:rPr sz="2200" u="heavy" spc="-15" dirty="0">
                <a:latin typeface="Gill Sans MT"/>
                <a:cs typeface="Gill Sans MT"/>
              </a:rPr>
              <a:t>s</a:t>
            </a:r>
            <a:r>
              <a:rPr sz="2200" u="heavy" spc="-5" dirty="0">
                <a:latin typeface="Gill Sans MT"/>
                <a:cs typeface="Gill Sans MT"/>
              </a:rPr>
              <a:t>i</a:t>
            </a:r>
            <a:r>
              <a:rPr sz="2200" u="heavy" spc="-10" dirty="0">
                <a:latin typeface="Gill Sans MT"/>
                <a:cs typeface="Gill Sans MT"/>
              </a:rPr>
              <a:t>c</a:t>
            </a:r>
            <a:r>
              <a:rPr sz="2200" u="heavy" spc="5" dirty="0">
                <a:latin typeface="Gill Sans MT"/>
                <a:cs typeface="Gill Sans MT"/>
              </a:rPr>
              <a:t>-</a:t>
            </a:r>
            <a:r>
              <a:rPr sz="2200" u="heavy" dirty="0">
                <a:latin typeface="Gill Sans MT"/>
                <a:cs typeface="Gill Sans MT"/>
              </a:rPr>
              <a:t>needs</a:t>
            </a:r>
            <a:r>
              <a:rPr sz="2200" u="heavy" spc="-45" dirty="0">
                <a:latin typeface="Gill Sans MT"/>
                <a:cs typeface="Gill Sans MT"/>
              </a:rPr>
              <a:t> </a:t>
            </a:r>
            <a:r>
              <a:rPr sz="2200" u="heavy" dirty="0">
                <a:latin typeface="Gill Sans MT"/>
                <a:cs typeface="Gill Sans MT"/>
              </a:rPr>
              <a:t>me</a:t>
            </a:r>
            <a:r>
              <a:rPr sz="2200" u="heavy" spc="5" dirty="0">
                <a:latin typeface="Gill Sans MT"/>
                <a:cs typeface="Gill Sans MT"/>
              </a:rPr>
              <a:t>t</a:t>
            </a:r>
            <a:r>
              <a:rPr sz="2200" u="heavy" dirty="0">
                <a:latin typeface="Gill Sans MT"/>
                <a:cs typeface="Gill Sans MT"/>
              </a:rPr>
              <a:t>hod</a:t>
            </a:r>
            <a:r>
              <a:rPr sz="2200" u="heavy" spc="-30" dirty="0">
                <a:latin typeface="Gill Sans MT"/>
                <a:cs typeface="Gill Sans MT"/>
              </a:rPr>
              <a:t> </a:t>
            </a:r>
            <a:r>
              <a:rPr sz="2200" u="heavy" dirty="0">
                <a:latin typeface="Gill Sans MT"/>
                <a:cs typeface="Gill Sans MT"/>
              </a:rPr>
              <a:t>(</a:t>
            </a:r>
            <a:r>
              <a:rPr sz="2200" u="heavy" spc="-30" dirty="0">
                <a:latin typeface="Gill Sans MT"/>
                <a:cs typeface="Gill Sans MT"/>
              </a:rPr>
              <a:t>F</a:t>
            </a:r>
            <a:r>
              <a:rPr sz="2200" u="heavy" dirty="0">
                <a:latin typeface="Gill Sans MT"/>
                <a:cs typeface="Gill Sans MT"/>
              </a:rPr>
              <a:t>o</a:t>
            </a:r>
            <a:r>
              <a:rPr sz="2200" u="heavy" spc="5" dirty="0">
                <a:latin typeface="Gill Sans MT"/>
                <a:cs typeface="Gill Sans MT"/>
              </a:rPr>
              <a:t>od-</a:t>
            </a:r>
            <a:r>
              <a:rPr sz="2200" u="heavy" spc="-15" dirty="0">
                <a:latin typeface="Gill Sans MT"/>
                <a:cs typeface="Gill Sans MT"/>
              </a:rPr>
              <a:t>s</a:t>
            </a:r>
            <a:r>
              <a:rPr sz="2200" u="heavy" dirty="0">
                <a:latin typeface="Gill Sans MT"/>
                <a:cs typeface="Gill Sans MT"/>
              </a:rPr>
              <a:t>h</a:t>
            </a:r>
            <a:r>
              <a:rPr sz="2200" u="heavy" spc="-10" dirty="0">
                <a:latin typeface="Gill Sans MT"/>
                <a:cs typeface="Gill Sans MT"/>
              </a:rPr>
              <a:t>a</a:t>
            </a:r>
            <a:r>
              <a:rPr sz="2200" u="heavy" spc="-60" dirty="0">
                <a:latin typeface="Gill Sans MT"/>
                <a:cs typeface="Gill Sans MT"/>
              </a:rPr>
              <a:t>r</a:t>
            </a:r>
            <a:r>
              <a:rPr sz="2200" u="heavy" dirty="0">
                <a:latin typeface="Gill Sans MT"/>
                <a:cs typeface="Gill Sans MT"/>
              </a:rPr>
              <a:t>e</a:t>
            </a:r>
            <a:r>
              <a:rPr sz="2200" u="heavy" spc="-15" dirty="0">
                <a:latin typeface="Gill Sans MT"/>
                <a:cs typeface="Gill Sans MT"/>
              </a:rPr>
              <a:t> </a:t>
            </a:r>
            <a:r>
              <a:rPr sz="2200" u="heavy" dirty="0">
                <a:latin typeface="Gill Sans MT"/>
                <a:cs typeface="Gill Sans MT"/>
              </a:rPr>
              <a:t>me</a:t>
            </a:r>
            <a:r>
              <a:rPr sz="2200" u="heavy" spc="5" dirty="0">
                <a:latin typeface="Gill Sans MT"/>
                <a:cs typeface="Gill Sans MT"/>
              </a:rPr>
              <a:t>t</a:t>
            </a:r>
            <a:r>
              <a:rPr sz="2200" u="heavy" dirty="0">
                <a:latin typeface="Gill Sans MT"/>
                <a:cs typeface="Gill Sans MT"/>
              </a:rPr>
              <a:t>ho</a:t>
            </a:r>
            <a:r>
              <a:rPr sz="2200" u="heavy" spc="10" dirty="0">
                <a:latin typeface="Gill Sans MT"/>
                <a:cs typeface="Gill Sans MT"/>
              </a:rPr>
              <a:t>d</a:t>
            </a:r>
            <a:r>
              <a:rPr sz="2200" u="heavy" dirty="0">
                <a:latin typeface="Gill Sans MT"/>
                <a:cs typeface="Gill Sans MT"/>
              </a:rPr>
              <a:t>)</a:t>
            </a:r>
            <a:r>
              <a:rPr sz="2200" u="heavy" spc="5" dirty="0">
                <a:latin typeface="Gill Sans MT"/>
                <a:cs typeface="Gill Sans MT"/>
              </a:rPr>
              <a:t>[</a:t>
            </a:r>
            <a:r>
              <a:rPr sz="2200" u="heavy" dirty="0">
                <a:latin typeface="Gill Sans MT"/>
                <a:cs typeface="Gill Sans MT"/>
              </a:rPr>
              <a:t>CBN]</a:t>
            </a:r>
            <a:endParaRPr sz="2200" dirty="0">
              <a:latin typeface="Gill Sans MT"/>
              <a:cs typeface="Gill Sans MT"/>
            </a:endParaRPr>
          </a:p>
          <a:p>
            <a:pPr marL="271780" marR="5080" indent="-259079" algn="just">
              <a:lnSpc>
                <a:spcPct val="90000"/>
              </a:lnSpc>
              <a:spcBef>
                <a:spcPts val="1200"/>
              </a:spcBef>
              <a:buFont typeface="Arial"/>
              <a:buChar char="•"/>
              <a:tabLst>
                <a:tab pos="271780" algn="l"/>
              </a:tabLst>
            </a:pPr>
            <a:r>
              <a:rPr sz="2200" dirty="0">
                <a:latin typeface="Gill Sans MT"/>
                <a:cs typeface="Gill Sans MT"/>
              </a:rPr>
              <a:t>A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</a:t>
            </a:r>
            <a:r>
              <a:rPr sz="2200" spc="-20" dirty="0">
                <a:latin typeface="Gill Sans MT"/>
                <a:cs typeface="Gill Sans MT"/>
              </a:rPr>
              <a:t>o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30" dirty="0">
                <a:latin typeface="Gill Sans MT"/>
                <a:cs typeface="Gill Sans MT"/>
              </a:rPr>
              <a:t>r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spc="-10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ne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-5" dirty="0">
                <a:latin typeface="Gill Sans MT"/>
                <a:cs typeface="Gill Sans MT"/>
              </a:rPr>
              <a:t>in</a:t>
            </a:r>
            <a:r>
              <a:rPr sz="2200" dirty="0">
                <a:latin typeface="Gill Sans MT"/>
                <a:cs typeface="Gill Sans MT"/>
              </a:rPr>
              <a:t>g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2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sz="2200" spc="-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200" spc="-1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200" spc="-75" dirty="0">
                <a:solidFill>
                  <a:srgbClr val="FF0000"/>
                </a:solidFill>
                <a:latin typeface="Gill Sans MT"/>
                <a:cs typeface="Gill Sans MT"/>
              </a:rPr>
              <a:t>k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et</a:t>
            </a:r>
            <a:r>
              <a:rPr sz="22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2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2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200" spc="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200" spc="-3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200" spc="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made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up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f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dirty="0">
                <a:latin typeface="Gill Sans MT"/>
                <a:cs typeface="Gill Sans MT"/>
              </a:rPr>
              <a:t>l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hose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ss</a:t>
            </a:r>
            <a:r>
              <a:rPr sz="2200" dirty="0">
                <a:latin typeface="Gill Sans MT"/>
                <a:cs typeface="Gill Sans MT"/>
              </a:rPr>
              <a:t>ent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15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l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Gill Sans MT"/>
                <a:cs typeface="Gill Sans MT"/>
              </a:rPr>
              <a:t>g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-1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ds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25" dirty="0">
                <a:latin typeface="Gill Sans MT"/>
                <a:cs typeface="Gill Sans MT"/>
              </a:rPr>
              <a:t>n</a:t>
            </a: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55" dirty="0">
                <a:latin typeface="Gill Sans MT"/>
                <a:cs typeface="Gill Sans MT"/>
              </a:rPr>
              <a:t>r</a:t>
            </a:r>
            <a:r>
              <a:rPr sz="2200" spc="-10" dirty="0">
                <a:latin typeface="Gill Sans MT"/>
                <a:cs typeface="Gill Sans MT"/>
              </a:rPr>
              <a:t>v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spc="-15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needed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m</a:t>
            </a:r>
            <a:r>
              <a:rPr sz="2200" dirty="0">
                <a:latin typeface="Gill Sans MT"/>
                <a:cs typeface="Gill Sans MT"/>
              </a:rPr>
              <a:t>eet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mini</a:t>
            </a:r>
            <a:r>
              <a:rPr sz="2200" spc="-30" dirty="0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um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200" spc="-1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200" spc="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en</a:t>
            </a:r>
            <a:r>
              <a:rPr sz="2200" spc="-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200" spc="-1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equi</a:t>
            </a:r>
            <a:r>
              <a:rPr sz="2200" spc="-5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eme</a:t>
            </a:r>
            <a:r>
              <a:rPr sz="2200" spc="5" dirty="0">
                <a:solidFill>
                  <a:srgbClr val="FF0000"/>
                </a:solidFill>
                <a:latin typeface="Gill Sans MT"/>
                <a:cs typeface="Gill Sans MT"/>
              </a:rPr>
              <a:t>nt</a:t>
            </a:r>
            <a:r>
              <a:rPr sz="220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househo</a:t>
            </a:r>
            <a:r>
              <a:rPr sz="2200" spc="-30" dirty="0">
                <a:latin typeface="Gill Sans MT"/>
                <a:cs typeface="Gill Sans MT"/>
              </a:rPr>
              <a:t>l</a:t>
            </a: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spc="-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.</a:t>
            </a:r>
            <a:r>
              <a:rPr sz="2200" dirty="0">
                <a:latin typeface="Times New Roman"/>
                <a:cs typeface="Times New Roman"/>
              </a:rPr>
              <a:t> 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marL="271780" marR="5080" indent="-259079" algn="just">
              <a:lnSpc>
                <a:spcPct val="90000"/>
              </a:lnSpc>
              <a:spcBef>
                <a:spcPts val="1200"/>
              </a:spcBef>
              <a:buFont typeface="Arial"/>
              <a:buChar char="•"/>
              <a:tabLst>
                <a:tab pos="271780" algn="l"/>
              </a:tabLst>
            </a:pPr>
            <a:r>
              <a:rPr sz="2200" spc="5" dirty="0" smtClean="0">
                <a:latin typeface="Gill Sans MT"/>
                <a:cs typeface="Gill Sans MT"/>
              </a:rPr>
              <a:t>T</a:t>
            </a:r>
            <a:r>
              <a:rPr sz="2200" dirty="0" smtClean="0">
                <a:latin typeface="Gill Sans MT"/>
                <a:cs typeface="Gill Sans MT"/>
              </a:rPr>
              <a:t>he</a:t>
            </a:r>
            <a:r>
              <a:rPr sz="2200" spc="215" dirty="0" smtClean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</a:t>
            </a:r>
            <a:r>
              <a:rPr sz="2200" spc="-20" dirty="0">
                <a:latin typeface="Gill Sans MT"/>
                <a:cs typeface="Gill Sans MT"/>
              </a:rPr>
              <a:t>o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30" dirty="0">
                <a:latin typeface="Gill Sans MT"/>
                <a:cs typeface="Gill Sans MT"/>
              </a:rPr>
              <a:t>r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hold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et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-5" dirty="0">
                <a:latin typeface="Gill Sans MT"/>
                <a:cs typeface="Gill Sans MT"/>
              </a:rPr>
              <a:t>in</a:t>
            </a:r>
            <a:r>
              <a:rPr sz="2200" dirty="0">
                <a:latin typeface="Gill Sans MT"/>
                <a:cs typeface="Gill Sans MT"/>
              </a:rPr>
              <a:t>g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m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spc="-25" dirty="0">
                <a:latin typeface="Gill Sans MT"/>
                <a:cs typeface="Gill Sans MT"/>
              </a:rPr>
              <a:t>n</a:t>
            </a:r>
            <a:r>
              <a:rPr sz="2200" dirty="0">
                <a:latin typeface="Gill Sans MT"/>
                <a:cs typeface="Gill Sans MT"/>
              </a:rPr>
              <a:t>et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5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va</a:t>
            </a:r>
            <a:r>
              <a:rPr sz="2200" spc="-5" dirty="0">
                <a:latin typeface="Gill Sans MT"/>
                <a:cs typeface="Gill Sans MT"/>
              </a:rPr>
              <a:t>lu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f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his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b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-75" dirty="0">
                <a:latin typeface="Gill Sans MT"/>
                <a:cs typeface="Gill Sans MT"/>
              </a:rPr>
              <a:t>k</a:t>
            </a:r>
            <a:r>
              <a:rPr sz="2200" dirty="0">
                <a:latin typeface="Gill Sans MT"/>
                <a:cs typeface="Gill Sans MT"/>
              </a:rPr>
              <a:t>et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plus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a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fi</a:t>
            </a:r>
            <a:r>
              <a:rPr sz="2200" spc="-80" dirty="0">
                <a:latin typeface="Gill Sans MT"/>
                <a:cs typeface="Gill Sans MT"/>
              </a:rPr>
              <a:t>x</a:t>
            </a:r>
            <a:r>
              <a:rPr sz="2200" spc="-30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m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unt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f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m</a:t>
            </a:r>
            <a:r>
              <a:rPr sz="2200" dirty="0">
                <a:latin typeface="Gill Sans MT"/>
                <a:cs typeface="Gill Sans MT"/>
              </a:rPr>
              <a:t>on</a:t>
            </a:r>
            <a:r>
              <a:rPr sz="2200" spc="-25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5" dirty="0">
                <a:latin typeface="Gill Sans MT"/>
                <a:cs typeface="Gill Sans MT"/>
              </a:rPr>
              <a:t>ime</a:t>
            </a: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spc="-20" dirty="0">
                <a:latin typeface="Gill Sans MT"/>
                <a:cs typeface="Gill Sans MT"/>
              </a:rPr>
              <a:t>o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r</a:t>
            </a:r>
            <a:r>
              <a:rPr sz="2200" spc="-5" dirty="0">
                <a:latin typeface="Gill Sans MT"/>
                <a:cs typeface="Gill Sans MT"/>
              </a:rPr>
              <a:t>in</a:t>
            </a:r>
            <a:r>
              <a:rPr sz="2200" dirty="0">
                <a:latin typeface="Gill Sans MT"/>
                <a:cs typeface="Gill Sans MT"/>
              </a:rPr>
              <a:t>g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-1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her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10" dirty="0">
                <a:latin typeface="Gill Sans MT"/>
                <a:cs typeface="Gill Sans MT"/>
              </a:rPr>
              <a:t>y</a:t>
            </a:r>
            <a:r>
              <a:rPr sz="2200" spc="-25" dirty="0">
                <a:latin typeface="Gill Sans MT"/>
                <a:cs typeface="Gill Sans MT"/>
              </a:rPr>
              <a:t>p</a:t>
            </a:r>
            <a:r>
              <a:rPr sz="2200" dirty="0">
                <a:latin typeface="Gill Sans MT"/>
                <a:cs typeface="Gill Sans MT"/>
              </a:rPr>
              <a:t>es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f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30" dirty="0">
                <a:latin typeface="Gill Sans MT"/>
                <a:cs typeface="Gill Sans MT"/>
              </a:rPr>
              <a:t>x</a:t>
            </a:r>
            <a:r>
              <a:rPr sz="2200" dirty="0">
                <a:latin typeface="Gill Sans MT"/>
                <a:cs typeface="Gill Sans MT"/>
              </a:rPr>
              <a:t>penditu</a:t>
            </a:r>
            <a:r>
              <a:rPr sz="2200" spc="-55" dirty="0">
                <a:latin typeface="Gill Sans MT"/>
                <a:cs typeface="Gill Sans MT"/>
              </a:rPr>
              <a:t>r</a:t>
            </a:r>
            <a:r>
              <a:rPr sz="2200" spc="40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pet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ol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Gill Sans MT"/>
                <a:cs typeface="Gill Sans MT"/>
              </a:rPr>
              <a:t>or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ent.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60" dirty="0">
                <a:latin typeface="Gill Sans MT"/>
                <a:cs typeface="Gill Sans MT"/>
              </a:rPr>
              <a:t>v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5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hou</a:t>
            </a:r>
            <a:r>
              <a:rPr sz="2200" spc="-10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ehold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w</a:t>
            </a:r>
            <a:r>
              <a:rPr sz="2200" spc="-35" dirty="0">
                <a:latin typeface="Gill Sans MT"/>
                <a:cs typeface="Gill Sans MT"/>
              </a:rPr>
              <a:t>h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-10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in</a:t>
            </a:r>
            <a:r>
              <a:rPr sz="2200" spc="-15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ome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spc="-1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9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25" dirty="0">
                <a:latin typeface="Gill Sans MT"/>
                <a:cs typeface="Gill Sans MT"/>
              </a:rPr>
              <a:t>h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fi</a:t>
            </a:r>
            <a:r>
              <a:rPr sz="2200" spc="-15" dirty="0">
                <a:latin typeface="Gill Sans MT"/>
                <a:cs typeface="Gill Sans MT"/>
              </a:rPr>
              <a:t>g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w</a:t>
            </a:r>
            <a:r>
              <a:rPr sz="2200" spc="15" dirty="0">
                <a:latin typeface="Gill Sans MT"/>
                <a:cs typeface="Gill Sans MT"/>
              </a:rPr>
              <a:t>i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dirty="0">
                <a:latin typeface="Gill Sans MT"/>
                <a:cs typeface="Gill Sans MT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b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spc="-15" dirty="0">
                <a:latin typeface="Gill Sans MT"/>
                <a:cs typeface="Gill Sans MT"/>
              </a:rPr>
              <a:t>a</a:t>
            </a:r>
            <a:r>
              <a:rPr sz="2200" spc="10" dirty="0">
                <a:latin typeface="Gill Sans MT"/>
                <a:cs typeface="Gill Sans MT"/>
              </a:rPr>
              <a:t>s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-5" dirty="0">
                <a:latin typeface="Gill Sans MT"/>
                <a:cs typeface="Gill Sans MT"/>
              </a:rPr>
              <a:t>if</a:t>
            </a:r>
            <a:r>
              <a:rPr sz="2200" spc="-10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po</a:t>
            </a:r>
            <a:r>
              <a:rPr sz="2200" spc="10" dirty="0">
                <a:latin typeface="Gill Sans MT"/>
                <a:cs typeface="Gill Sans MT"/>
              </a:rPr>
              <a:t>o</a:t>
            </a:r>
            <a:r>
              <a:rPr sz="2200" spc="-22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.</a:t>
            </a:r>
          </a:p>
          <a:p>
            <a:pPr marL="271780" marR="28575" indent="-259079" algn="just">
              <a:lnSpc>
                <a:spcPts val="2110"/>
              </a:lnSpc>
              <a:spcBef>
                <a:spcPts val="1185"/>
              </a:spcBef>
              <a:buFont typeface="Arial"/>
              <a:buChar char="•"/>
              <a:tabLst>
                <a:tab pos="271780" algn="l"/>
              </a:tabLst>
            </a:pP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his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Gill Sans MT"/>
                <a:cs typeface="Gill Sans MT"/>
              </a:rPr>
              <a:t>m</a:t>
            </a:r>
            <a:r>
              <a:rPr sz="2200" dirty="0">
                <a:latin typeface="Gill Sans MT"/>
                <a:cs typeface="Gill Sans MT"/>
              </a:rPr>
              <a:t>et</a:t>
            </a:r>
            <a:r>
              <a:rPr sz="2200" spc="-25" dirty="0">
                <a:latin typeface="Gill Sans MT"/>
                <a:cs typeface="Gill Sans MT"/>
              </a:rPr>
              <a:t>h</a:t>
            </a:r>
            <a:r>
              <a:rPr sz="2200" dirty="0">
                <a:latin typeface="Gill Sans MT"/>
                <a:cs typeface="Gill Sans MT"/>
              </a:rPr>
              <a:t>od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equi</a:t>
            </a:r>
            <a:r>
              <a:rPr sz="2200" spc="-6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spc="-20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mp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spc="-5" dirty="0">
                <a:latin typeface="Gill Sans MT"/>
                <a:cs typeface="Gill Sans MT"/>
              </a:rPr>
              <a:t>in</a:t>
            </a:r>
            <a:r>
              <a:rPr sz="2200" dirty="0">
                <a:latin typeface="Gill Sans MT"/>
                <a:cs typeface="Gill Sans MT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spc="-20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ump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5" dirty="0">
                <a:latin typeface="Gill Sans MT"/>
                <a:cs typeface="Gill Sans MT"/>
              </a:rPr>
              <a:t>io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b</a:t>
            </a:r>
            <a:r>
              <a:rPr sz="2200" dirty="0">
                <a:latin typeface="Gill Sans MT"/>
                <a:cs typeface="Gill Sans MT"/>
              </a:rPr>
              <a:t>undle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</a:t>
            </a:r>
            <a:r>
              <a:rPr sz="2200" dirty="0">
                <a:latin typeface="Gill Sans MT"/>
                <a:cs typeface="Gill Sans MT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d</a:t>
            </a:r>
            <a:r>
              <a:rPr sz="2200" dirty="0">
                <a:latin typeface="Gill Sans MT"/>
                <a:cs typeface="Gill Sans MT"/>
              </a:rPr>
              <a:t>eemed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be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dequat</a:t>
            </a:r>
            <a:r>
              <a:rPr sz="2200" spc="40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,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w</a:t>
            </a:r>
            <a:r>
              <a:rPr sz="2200" spc="-10" dirty="0">
                <a:latin typeface="Gill Sans MT"/>
                <a:cs typeface="Gill Sans MT"/>
              </a:rPr>
              <a:t>i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b</a:t>
            </a:r>
            <a:r>
              <a:rPr sz="2200" spc="-15" dirty="0">
                <a:latin typeface="Gill Sans MT"/>
                <a:cs typeface="Gill Sans MT"/>
              </a:rPr>
              <a:t>o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Gill Sans MT"/>
                <a:cs typeface="Gill Sans MT"/>
              </a:rPr>
              <a:t>f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nd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n</a:t>
            </a:r>
            <a:r>
              <a:rPr sz="2200" dirty="0">
                <a:latin typeface="Gill Sans MT"/>
                <a:cs typeface="Gill Sans MT"/>
              </a:rPr>
              <a:t>on</a:t>
            </a:r>
            <a:r>
              <a:rPr sz="2200" spc="-25" dirty="0">
                <a:latin typeface="Gill Sans MT"/>
                <a:cs typeface="Gill Sans MT"/>
              </a:rPr>
              <a:t>f</a:t>
            </a:r>
            <a:r>
              <a:rPr sz="2200" spc="-20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od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om</a:t>
            </a:r>
            <a:r>
              <a:rPr sz="2200" spc="-25" dirty="0">
                <a:latin typeface="Gill Sans MT"/>
                <a:cs typeface="Gill Sans MT"/>
              </a:rPr>
              <a:t>p</a:t>
            </a:r>
            <a:r>
              <a:rPr sz="2200" dirty="0">
                <a:latin typeface="Gill Sans MT"/>
                <a:cs typeface="Gill Sans MT"/>
              </a:rPr>
              <a:t>one</a:t>
            </a:r>
            <a:r>
              <a:rPr sz="2200" spc="-25" dirty="0">
                <a:latin typeface="Gill Sans MT"/>
                <a:cs typeface="Gill Sans MT"/>
              </a:rPr>
              <a:t>n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nd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25" dirty="0">
                <a:latin typeface="Gill Sans MT"/>
                <a:cs typeface="Gill Sans MT"/>
              </a:rPr>
              <a:t>h</a:t>
            </a:r>
            <a:r>
              <a:rPr sz="2200" dirty="0">
                <a:latin typeface="Gill Sans MT"/>
                <a:cs typeface="Gill Sans MT"/>
              </a:rPr>
              <a:t>en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0" dirty="0">
                <a:latin typeface="Gill Sans MT"/>
                <a:cs typeface="Gill Sans MT"/>
              </a:rPr>
              <a:t>s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spc="-5" dirty="0">
                <a:latin typeface="Gill Sans MT"/>
                <a:cs typeface="Gill Sans MT"/>
              </a:rPr>
              <a:t>imat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ost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he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bund</a:t>
            </a:r>
            <a:r>
              <a:rPr sz="2200" spc="-10" dirty="0">
                <a:latin typeface="Gill Sans MT"/>
                <a:cs typeface="Gill Sans MT"/>
              </a:rPr>
              <a:t>l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f</a:t>
            </a:r>
            <a:r>
              <a:rPr sz="2200" dirty="0">
                <a:latin typeface="Gill Sans MT"/>
                <a:cs typeface="Gill Sans MT"/>
              </a:rPr>
              <a:t>or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5" dirty="0">
                <a:latin typeface="Gill Sans MT"/>
                <a:cs typeface="Gill Sans MT"/>
              </a:rPr>
              <a:t>a</a:t>
            </a:r>
            <a:r>
              <a:rPr sz="2200" spc="-10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h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ub</a:t>
            </a:r>
            <a:r>
              <a:rPr sz="2200" spc="-15" dirty="0">
                <a:latin typeface="Gill Sans MT"/>
                <a:cs typeface="Gill Sans MT"/>
              </a:rPr>
              <a:t>g</a:t>
            </a:r>
            <a:r>
              <a:rPr sz="2200" spc="-60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ou</a:t>
            </a:r>
            <a:r>
              <a:rPr sz="2200" spc="-70" dirty="0">
                <a:latin typeface="Gill Sans MT"/>
                <a:cs typeface="Gill Sans MT"/>
              </a:rPr>
              <a:t>p</a:t>
            </a:r>
            <a:r>
              <a:rPr sz="2200" dirty="0">
                <a:latin typeface="Gill Sans MT"/>
                <a:cs typeface="Gill Sans MT"/>
              </a:rPr>
              <a:t>.</a:t>
            </a:r>
          </a:p>
          <a:p>
            <a:pPr marL="271780" indent="-259079">
              <a:lnSpc>
                <a:spcPts val="2375"/>
              </a:lnSpc>
              <a:spcBef>
                <a:spcPts val="880"/>
              </a:spcBef>
              <a:buFont typeface="Arial"/>
              <a:buChar char="•"/>
              <a:tabLst>
                <a:tab pos="272415" algn="l"/>
              </a:tabLst>
            </a:pPr>
            <a:r>
              <a:rPr sz="2200" b="1" spc="-10" dirty="0">
                <a:latin typeface="Gill Sans MT"/>
                <a:cs typeface="Gill Sans MT"/>
              </a:rPr>
              <a:t>P</a:t>
            </a:r>
            <a:r>
              <a:rPr sz="2200" b="1" dirty="0">
                <a:latin typeface="Gill Sans MT"/>
                <a:cs typeface="Gill Sans MT"/>
              </a:rPr>
              <a:t>L</a:t>
            </a:r>
            <a:r>
              <a:rPr sz="2200" b="1" spc="1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is</a:t>
            </a:r>
            <a:r>
              <a:rPr sz="2200" b="1" spc="14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e</a:t>
            </a:r>
            <a:r>
              <a:rPr sz="2200" b="1" spc="-15" dirty="0">
                <a:latin typeface="Gill Sans MT"/>
                <a:cs typeface="Gill Sans MT"/>
              </a:rPr>
              <a:t>q</a:t>
            </a:r>
            <a:r>
              <a:rPr sz="2200" b="1" spc="5" dirty="0">
                <a:latin typeface="Gill Sans MT"/>
                <a:cs typeface="Gill Sans MT"/>
              </a:rPr>
              <a:t>u</a:t>
            </a:r>
            <a:r>
              <a:rPr sz="2200" b="1" dirty="0">
                <a:latin typeface="Gill Sans MT"/>
                <a:cs typeface="Gill Sans MT"/>
              </a:rPr>
              <a:t>al</a:t>
            </a:r>
            <a:r>
              <a:rPr sz="2200" b="1" spc="1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dirty="0">
                <a:latin typeface="Gill Sans MT"/>
                <a:cs typeface="Gill Sans MT"/>
              </a:rPr>
              <a:t>o</a:t>
            </a:r>
            <a:r>
              <a:rPr sz="2200" b="1" spc="155" dirty="0">
                <a:latin typeface="Times New Roman"/>
                <a:cs typeface="Times New Roman"/>
              </a:rPr>
              <a:t> </a:t>
            </a:r>
            <a:r>
              <a:rPr sz="2200" b="1" spc="-35" dirty="0">
                <a:latin typeface="Gill Sans MT"/>
                <a:cs typeface="Gill Sans MT"/>
              </a:rPr>
              <a:t>t</a:t>
            </a:r>
            <a:r>
              <a:rPr sz="2200" b="1" spc="5" dirty="0">
                <a:latin typeface="Gill Sans MT"/>
                <a:cs typeface="Gill Sans MT"/>
              </a:rPr>
              <a:t>h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1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va</a:t>
            </a:r>
            <a:r>
              <a:rPr sz="2200" b="1" spc="-20" dirty="0">
                <a:latin typeface="Gill Sans MT"/>
                <a:cs typeface="Gill Sans MT"/>
              </a:rPr>
              <a:t>l</a:t>
            </a:r>
            <a:r>
              <a:rPr sz="2200" b="1" spc="5" dirty="0">
                <a:latin typeface="Gill Sans MT"/>
                <a:cs typeface="Gill Sans MT"/>
              </a:rPr>
              <a:t>u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15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Gill Sans MT"/>
                <a:cs typeface="Gill Sans MT"/>
              </a:rPr>
              <a:t>o</a:t>
            </a:r>
            <a:r>
              <a:rPr sz="2200" b="1" dirty="0">
                <a:latin typeface="Gill Sans MT"/>
                <a:cs typeface="Gill Sans MT"/>
              </a:rPr>
              <a:t>f</a:t>
            </a:r>
            <a:r>
              <a:rPr sz="2200" b="1" spc="1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a</a:t>
            </a:r>
            <a:r>
              <a:rPr sz="2200" b="1" spc="15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u</a:t>
            </a:r>
            <a:r>
              <a:rPr sz="2200" b="1" spc="5" dirty="0">
                <a:latin typeface="Gill Sans MT"/>
                <a:cs typeface="Gill Sans MT"/>
              </a:rPr>
              <a:t>nd</a:t>
            </a:r>
            <a:r>
              <a:rPr sz="2200" b="1" spc="-25" dirty="0">
                <a:latin typeface="Gill Sans MT"/>
                <a:cs typeface="Gill Sans MT"/>
              </a:rPr>
              <a:t>l</a:t>
            </a:r>
            <a:r>
              <a:rPr sz="2200" b="1" dirty="0">
                <a:latin typeface="Gill Sans MT"/>
                <a:cs typeface="Gill Sans MT"/>
              </a:rPr>
              <a:t>e</a:t>
            </a:r>
            <a:r>
              <a:rPr sz="2200" b="1" spc="16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o</a:t>
            </a:r>
            <a:r>
              <a:rPr sz="2200" b="1" dirty="0">
                <a:latin typeface="Gill Sans MT"/>
                <a:cs typeface="Gill Sans MT"/>
              </a:rPr>
              <a:t>f</a:t>
            </a:r>
            <a:r>
              <a:rPr sz="2200" b="1" spc="1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c</a:t>
            </a:r>
            <a:r>
              <a:rPr sz="2200" b="1" spc="-20" dirty="0">
                <a:latin typeface="Gill Sans MT"/>
                <a:cs typeface="Gill Sans MT"/>
              </a:rPr>
              <a:t>o</a:t>
            </a:r>
            <a:r>
              <a:rPr sz="2200" b="1" spc="5" dirty="0">
                <a:latin typeface="Gill Sans MT"/>
                <a:cs typeface="Gill Sans MT"/>
              </a:rPr>
              <a:t>n</a:t>
            </a:r>
            <a:r>
              <a:rPr sz="2200" b="1" spc="-10" dirty="0">
                <a:latin typeface="Gill Sans MT"/>
                <a:cs typeface="Gill Sans MT"/>
              </a:rPr>
              <a:t>s</a:t>
            </a:r>
            <a:r>
              <a:rPr sz="2200" b="1" spc="5" dirty="0">
                <a:latin typeface="Gill Sans MT"/>
                <a:cs typeface="Gill Sans MT"/>
              </a:rPr>
              <a:t>u</a:t>
            </a:r>
            <a:r>
              <a:rPr sz="2200" b="1" spc="-30" dirty="0">
                <a:latin typeface="Gill Sans MT"/>
                <a:cs typeface="Gill Sans MT"/>
              </a:rPr>
              <a:t>m</a:t>
            </a:r>
            <a:r>
              <a:rPr sz="2200" b="1" spc="5" dirty="0">
                <a:latin typeface="Gill Sans MT"/>
                <a:cs typeface="Gill Sans MT"/>
              </a:rPr>
              <a:t>p</a:t>
            </a:r>
            <a:r>
              <a:rPr sz="2200" b="1" spc="-10" dirty="0">
                <a:latin typeface="Gill Sans MT"/>
                <a:cs typeface="Gill Sans MT"/>
              </a:rPr>
              <a:t>t</a:t>
            </a:r>
            <a:r>
              <a:rPr sz="2200" b="1" dirty="0">
                <a:latin typeface="Gill Sans MT"/>
                <a:cs typeface="Gill Sans MT"/>
              </a:rPr>
              <a:t>i</a:t>
            </a:r>
            <a:r>
              <a:rPr sz="2200" b="1" spc="5" dirty="0">
                <a:latin typeface="Gill Sans MT"/>
                <a:cs typeface="Gill Sans MT"/>
              </a:rPr>
              <a:t>o</a:t>
            </a:r>
            <a:r>
              <a:rPr sz="2200" b="1" dirty="0">
                <a:latin typeface="Gill Sans MT"/>
                <a:cs typeface="Gill Sans MT"/>
              </a:rPr>
              <a:t>n</a:t>
            </a:r>
            <a:r>
              <a:rPr sz="2200" b="1" spc="160" dirty="0">
                <a:latin typeface="Times New Roman"/>
                <a:cs typeface="Times New Roman"/>
              </a:rPr>
              <a:t> </a:t>
            </a:r>
            <a:r>
              <a:rPr sz="2200" b="1" spc="-45" dirty="0">
                <a:latin typeface="Gill Sans MT"/>
                <a:cs typeface="Gill Sans MT"/>
              </a:rPr>
              <a:t>g</a:t>
            </a:r>
            <a:r>
              <a:rPr sz="2200" b="1" spc="5" dirty="0">
                <a:latin typeface="Gill Sans MT"/>
                <a:cs typeface="Gill Sans MT"/>
              </a:rPr>
              <a:t>ood</a:t>
            </a:r>
            <a:r>
              <a:rPr sz="2200" b="1" dirty="0">
                <a:latin typeface="Gill Sans MT"/>
                <a:cs typeface="Gill Sans MT"/>
              </a:rPr>
              <a:t>s</a:t>
            </a:r>
            <a:r>
              <a:rPr sz="2200" b="1" spc="14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Gill Sans MT"/>
                <a:cs typeface="Gill Sans MT"/>
              </a:rPr>
              <a:t>n</a:t>
            </a:r>
            <a:r>
              <a:rPr sz="2200" b="1" dirty="0">
                <a:latin typeface="Gill Sans MT"/>
                <a:cs typeface="Gill Sans MT"/>
              </a:rPr>
              <a:t>ec</a:t>
            </a:r>
            <a:r>
              <a:rPr sz="2200" b="1" spc="5" dirty="0">
                <a:latin typeface="Gill Sans MT"/>
                <a:cs typeface="Gill Sans MT"/>
              </a:rPr>
              <a:t>e</a:t>
            </a:r>
            <a:r>
              <a:rPr sz="2200" b="1" spc="-10" dirty="0">
                <a:latin typeface="Gill Sans MT"/>
                <a:cs typeface="Gill Sans MT"/>
              </a:rPr>
              <a:t>s</a:t>
            </a:r>
            <a:r>
              <a:rPr sz="2200" b="1" spc="-35" dirty="0">
                <a:latin typeface="Gill Sans MT"/>
                <a:cs typeface="Gill Sans MT"/>
              </a:rPr>
              <a:t>s</a:t>
            </a:r>
            <a:r>
              <a:rPr sz="2200" b="1" dirty="0">
                <a:latin typeface="Gill Sans MT"/>
                <a:cs typeface="Gill Sans MT"/>
              </a:rPr>
              <a:t>a</a:t>
            </a:r>
            <a:r>
              <a:rPr sz="2200" b="1" spc="65" dirty="0">
                <a:latin typeface="Gill Sans MT"/>
                <a:cs typeface="Gill Sans MT"/>
              </a:rPr>
              <a:t>r</a:t>
            </a:r>
            <a:r>
              <a:rPr sz="2200" b="1" dirty="0">
                <a:latin typeface="Gill Sans MT"/>
                <a:cs typeface="Gill Sans MT"/>
              </a:rPr>
              <a:t>y</a:t>
            </a:r>
            <a:r>
              <a:rPr sz="2200" b="1" spc="150" dirty="0">
                <a:latin typeface="Times New Roman"/>
                <a:cs typeface="Times New Roman"/>
              </a:rPr>
              <a:t> </a:t>
            </a:r>
            <a:r>
              <a:rPr sz="2200" b="1" spc="-35" dirty="0">
                <a:latin typeface="Gill Sans MT"/>
                <a:cs typeface="Gill Sans MT"/>
              </a:rPr>
              <a:t>to</a:t>
            </a:r>
            <a:endParaRPr sz="2200" dirty="0">
              <a:latin typeface="Gill Sans MT"/>
              <a:cs typeface="Gill Sans MT"/>
            </a:endParaRPr>
          </a:p>
          <a:p>
            <a:pPr marL="271780">
              <a:lnSpc>
                <a:spcPts val="2375"/>
              </a:lnSpc>
            </a:pPr>
            <a:r>
              <a:rPr sz="2200" b="1" dirty="0">
                <a:latin typeface="Gill Sans MT"/>
                <a:cs typeface="Gill Sans MT"/>
              </a:rPr>
              <a:t>meet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Gill Sans MT"/>
                <a:cs typeface="Gill Sans MT"/>
              </a:rPr>
              <a:t>b</a:t>
            </a:r>
            <a:r>
              <a:rPr sz="2200" b="1" dirty="0">
                <a:latin typeface="Gill Sans MT"/>
                <a:cs typeface="Gill Sans MT"/>
              </a:rPr>
              <a:t>asic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ill Sans MT"/>
                <a:cs typeface="Gill Sans MT"/>
              </a:rPr>
              <a:t>ne</a:t>
            </a:r>
            <a:r>
              <a:rPr sz="2200" b="1" spc="5" dirty="0">
                <a:latin typeface="Gill Sans MT"/>
                <a:cs typeface="Gill Sans MT"/>
              </a:rPr>
              <a:t>e</a:t>
            </a:r>
            <a:r>
              <a:rPr sz="2200" b="1" dirty="0">
                <a:latin typeface="Gill Sans MT"/>
                <a:cs typeface="Gill Sans MT"/>
              </a:rPr>
              <a:t>ds</a:t>
            </a:r>
            <a:endParaRPr sz="2200" dirty="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793115" algn="l"/>
              </a:tabLst>
            </a:pPr>
            <a:r>
              <a:rPr sz="1900" spc="-15" dirty="0">
                <a:latin typeface="Gill Sans MT"/>
                <a:cs typeface="Gill Sans MT"/>
              </a:rPr>
              <a:t>C</a:t>
            </a:r>
            <a:r>
              <a:rPr sz="1900" spc="-5" dirty="0">
                <a:latin typeface="Gill Sans MT"/>
                <a:cs typeface="Gill Sans MT"/>
              </a:rPr>
              <a:t>o</a:t>
            </a:r>
            <a:r>
              <a:rPr sz="1900" spc="-20" dirty="0">
                <a:latin typeface="Gill Sans MT"/>
                <a:cs typeface="Gill Sans MT"/>
              </a:rPr>
              <a:t>s</a:t>
            </a:r>
            <a:r>
              <a:rPr sz="1900" spc="-10" dirty="0">
                <a:latin typeface="Gill Sans MT"/>
                <a:cs typeface="Gill Sans MT"/>
              </a:rPr>
              <a:t>t</a:t>
            </a:r>
            <a:r>
              <a:rPr sz="1900" spc="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o</a:t>
            </a:r>
            <a:r>
              <a:rPr sz="1900" spc="-5" dirty="0">
                <a:latin typeface="Gill Sans MT"/>
                <a:cs typeface="Gill Sans MT"/>
              </a:rPr>
              <a:t>f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Gill Sans MT"/>
                <a:cs typeface="Gill Sans MT"/>
              </a:rPr>
              <a:t>b</a:t>
            </a:r>
            <a:r>
              <a:rPr sz="1900" spc="-10" dirty="0">
                <a:latin typeface="Gill Sans MT"/>
                <a:cs typeface="Gill Sans MT"/>
              </a:rPr>
              <a:t>a</a:t>
            </a:r>
            <a:r>
              <a:rPr sz="1900" spc="-20" dirty="0">
                <a:latin typeface="Gill Sans MT"/>
                <a:cs typeface="Gill Sans MT"/>
              </a:rPr>
              <a:t>s</a:t>
            </a:r>
            <a:r>
              <a:rPr sz="1900" spc="-15" dirty="0">
                <a:latin typeface="Gill Sans MT"/>
                <a:cs typeface="Gill Sans MT"/>
              </a:rPr>
              <a:t>i</a:t>
            </a:r>
            <a:r>
              <a:rPr sz="1900" spc="-10" dirty="0">
                <a:latin typeface="Gill Sans MT"/>
                <a:cs typeface="Gill Sans MT"/>
              </a:rPr>
              <a:t>c</a:t>
            </a:r>
            <a:r>
              <a:rPr sz="1900" spc="7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Gill Sans MT"/>
                <a:cs typeface="Gill Sans MT"/>
              </a:rPr>
              <a:t>f</a:t>
            </a:r>
            <a:r>
              <a:rPr sz="1900" spc="-10" dirty="0">
                <a:latin typeface="Gill Sans MT"/>
                <a:cs typeface="Gill Sans MT"/>
              </a:rPr>
              <a:t>ood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Gill Sans MT"/>
                <a:cs typeface="Gill Sans MT"/>
              </a:rPr>
              <a:t>n</a:t>
            </a:r>
            <a:r>
              <a:rPr sz="1900" spc="-10" dirty="0">
                <a:latin typeface="Gill Sans MT"/>
                <a:cs typeface="Gill Sans MT"/>
              </a:rPr>
              <a:t>e</a:t>
            </a:r>
            <a:r>
              <a:rPr sz="1900" spc="-5" dirty="0">
                <a:latin typeface="Gill Sans MT"/>
                <a:cs typeface="Gill Sans MT"/>
              </a:rPr>
              <a:t>e</a:t>
            </a:r>
            <a:r>
              <a:rPr sz="1900" spc="-20" dirty="0">
                <a:latin typeface="Gill Sans MT"/>
                <a:cs typeface="Gill Sans MT"/>
              </a:rPr>
              <a:t>d</a:t>
            </a:r>
            <a:r>
              <a:rPr sz="1900" spc="-10" dirty="0">
                <a:latin typeface="Gill Sans MT"/>
                <a:cs typeface="Gill Sans MT"/>
              </a:rPr>
              <a:t>s</a:t>
            </a:r>
            <a:endParaRPr sz="1900" dirty="0">
              <a:latin typeface="Gill Sans MT"/>
              <a:cs typeface="Gill Sans MT"/>
            </a:endParaRPr>
          </a:p>
          <a:p>
            <a:pPr marL="792480" lvl="1" indent="-259079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793115" algn="l"/>
              </a:tabLst>
            </a:pPr>
            <a:r>
              <a:rPr sz="1900" spc="-15" dirty="0">
                <a:latin typeface="Gill Sans MT"/>
                <a:cs typeface="Gill Sans MT"/>
              </a:rPr>
              <a:t>C</a:t>
            </a:r>
            <a:r>
              <a:rPr sz="1900" spc="-5" dirty="0">
                <a:latin typeface="Gill Sans MT"/>
                <a:cs typeface="Gill Sans MT"/>
              </a:rPr>
              <a:t>o</a:t>
            </a:r>
            <a:r>
              <a:rPr sz="1900" spc="-20" dirty="0">
                <a:latin typeface="Gill Sans MT"/>
                <a:cs typeface="Gill Sans MT"/>
              </a:rPr>
              <a:t>s</a:t>
            </a:r>
            <a:r>
              <a:rPr sz="1900" spc="-10" dirty="0">
                <a:latin typeface="Gill Sans MT"/>
                <a:cs typeface="Gill Sans MT"/>
              </a:rPr>
              <a:t>t</a:t>
            </a:r>
            <a:r>
              <a:rPr sz="1900" spc="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o</a:t>
            </a:r>
            <a:r>
              <a:rPr sz="1900" spc="-5" dirty="0">
                <a:latin typeface="Gill Sans MT"/>
                <a:cs typeface="Gill Sans MT"/>
              </a:rPr>
              <a:t>f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Gill Sans MT"/>
                <a:cs typeface="Gill Sans MT"/>
              </a:rPr>
              <a:t>b</a:t>
            </a:r>
            <a:r>
              <a:rPr sz="1900" spc="-10" dirty="0">
                <a:latin typeface="Gill Sans MT"/>
                <a:cs typeface="Gill Sans MT"/>
              </a:rPr>
              <a:t>a</a:t>
            </a:r>
            <a:r>
              <a:rPr sz="1900" spc="-20" dirty="0">
                <a:latin typeface="Gill Sans MT"/>
                <a:cs typeface="Gill Sans MT"/>
              </a:rPr>
              <a:t>s</a:t>
            </a:r>
            <a:r>
              <a:rPr sz="1900" spc="-15" dirty="0">
                <a:latin typeface="Gill Sans MT"/>
                <a:cs typeface="Gill Sans MT"/>
              </a:rPr>
              <a:t>i</a:t>
            </a:r>
            <a:r>
              <a:rPr sz="1900" spc="-10" dirty="0">
                <a:latin typeface="Gill Sans MT"/>
                <a:cs typeface="Gill Sans MT"/>
              </a:rPr>
              <a:t>c</a:t>
            </a:r>
            <a:r>
              <a:rPr sz="1900" spc="7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Gill Sans MT"/>
                <a:cs typeface="Gill Sans MT"/>
              </a:rPr>
              <a:t>n</a:t>
            </a:r>
            <a:r>
              <a:rPr sz="1900" spc="-10" dirty="0">
                <a:latin typeface="Gill Sans MT"/>
                <a:cs typeface="Gill Sans MT"/>
              </a:rPr>
              <a:t>o</a:t>
            </a:r>
            <a:r>
              <a:rPr sz="1900" spc="0" dirty="0">
                <a:latin typeface="Gill Sans MT"/>
                <a:cs typeface="Gill Sans MT"/>
              </a:rPr>
              <a:t>n</a:t>
            </a:r>
            <a:r>
              <a:rPr sz="1900" dirty="0">
                <a:latin typeface="Gill Sans MT"/>
                <a:cs typeface="Gill Sans MT"/>
              </a:rPr>
              <a:t>-</a:t>
            </a:r>
            <a:r>
              <a:rPr sz="1900" spc="-25" dirty="0">
                <a:latin typeface="Gill Sans MT"/>
                <a:cs typeface="Gill Sans MT"/>
              </a:rPr>
              <a:t>f</a:t>
            </a:r>
            <a:r>
              <a:rPr sz="1900" spc="-10" dirty="0">
                <a:latin typeface="Gill Sans MT"/>
                <a:cs typeface="Gill Sans MT"/>
              </a:rPr>
              <a:t>ood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Gill Sans MT"/>
                <a:cs typeface="Gill Sans MT"/>
              </a:rPr>
              <a:t>n</a:t>
            </a:r>
            <a:r>
              <a:rPr sz="1900" spc="-10" dirty="0">
                <a:latin typeface="Gill Sans MT"/>
                <a:cs typeface="Gill Sans MT"/>
              </a:rPr>
              <a:t>e</a:t>
            </a:r>
            <a:r>
              <a:rPr sz="1900" spc="-5" dirty="0">
                <a:latin typeface="Gill Sans MT"/>
                <a:cs typeface="Gill Sans MT"/>
              </a:rPr>
              <a:t>e</a:t>
            </a:r>
            <a:r>
              <a:rPr sz="1900" spc="-20" dirty="0">
                <a:latin typeface="Gill Sans MT"/>
                <a:cs typeface="Gill Sans MT"/>
              </a:rPr>
              <a:t>d</a:t>
            </a:r>
            <a:r>
              <a:rPr sz="1900" spc="-10" dirty="0">
                <a:latin typeface="Gill Sans MT"/>
                <a:cs typeface="Gill Sans MT"/>
              </a:rPr>
              <a:t>s</a:t>
            </a:r>
            <a:endParaRPr sz="19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80059"/>
            <a:ext cx="49314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644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easu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mens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=</a:t>
            </a:r>
            <a:r>
              <a:rPr sz="1800" b="1" dirty="0">
                <a:latin typeface="Webdings"/>
                <a:cs typeface="Webdings"/>
              </a:rPr>
              <a:t></a:t>
            </a:r>
            <a:endParaRPr sz="18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5" dirty="0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57" y="530078"/>
            <a:ext cx="9648190" cy="586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latin typeface="Gill Sans MT"/>
                <a:cs typeface="Gill Sans MT"/>
              </a:rPr>
              <a:t>3.</a:t>
            </a:r>
            <a:r>
              <a:rPr sz="2300" b="1" spc="-17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Measu</a:t>
            </a:r>
            <a:r>
              <a:rPr sz="2300" b="1" spc="-50" dirty="0">
                <a:latin typeface="Gill Sans MT"/>
                <a:cs typeface="Gill Sans MT"/>
              </a:rPr>
              <a:t>r</a:t>
            </a:r>
            <a:r>
              <a:rPr sz="2300" b="1" dirty="0">
                <a:latin typeface="Gill Sans MT"/>
                <a:cs typeface="Gill Sans MT"/>
              </a:rPr>
              <a:t>ement</a:t>
            </a:r>
            <a:r>
              <a:rPr sz="2300" b="1" spc="55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Gill Sans MT"/>
                <a:cs typeface="Gill Sans MT"/>
              </a:rPr>
              <a:t>o</a:t>
            </a:r>
            <a:r>
              <a:rPr sz="2300" b="1" dirty="0">
                <a:latin typeface="Gill Sans MT"/>
                <a:cs typeface="Gill Sans MT"/>
              </a:rPr>
              <a:t>f</a:t>
            </a:r>
            <a:r>
              <a:rPr sz="2300" b="1" spc="7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unidimensional</a:t>
            </a:r>
            <a:r>
              <a:rPr sz="2300" b="1" spc="3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(moneta</a:t>
            </a:r>
            <a:r>
              <a:rPr sz="2300" b="1" spc="70" dirty="0">
                <a:latin typeface="Gill Sans MT"/>
                <a:cs typeface="Gill Sans MT"/>
              </a:rPr>
              <a:t>r</a:t>
            </a:r>
            <a:r>
              <a:rPr sz="2300" b="1" dirty="0">
                <a:latin typeface="Gill Sans MT"/>
                <a:cs typeface="Gill Sans MT"/>
              </a:rPr>
              <a:t>y)</a:t>
            </a:r>
            <a:r>
              <a:rPr sz="2300" b="1" spc="3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p</a:t>
            </a:r>
            <a:r>
              <a:rPr sz="2300" b="1" spc="-100" dirty="0">
                <a:latin typeface="Gill Sans MT"/>
                <a:cs typeface="Gill Sans MT"/>
              </a:rPr>
              <a:t>o</a:t>
            </a:r>
            <a:r>
              <a:rPr sz="2300" b="1" spc="-50" dirty="0">
                <a:latin typeface="Gill Sans MT"/>
                <a:cs typeface="Gill Sans MT"/>
              </a:rPr>
              <a:t>v</a:t>
            </a:r>
            <a:r>
              <a:rPr sz="2300" b="1" dirty="0">
                <a:latin typeface="Gill Sans MT"/>
                <a:cs typeface="Gill Sans MT"/>
              </a:rPr>
              <a:t>e</a:t>
            </a:r>
            <a:r>
              <a:rPr sz="2300" b="1" spc="45" dirty="0">
                <a:latin typeface="Gill Sans MT"/>
                <a:cs typeface="Gill Sans MT"/>
              </a:rPr>
              <a:t>r</a:t>
            </a:r>
            <a:r>
              <a:rPr sz="2300" b="1" dirty="0">
                <a:latin typeface="Gill Sans MT"/>
                <a:cs typeface="Gill Sans MT"/>
              </a:rPr>
              <a:t>ty</a:t>
            </a:r>
            <a:endParaRPr sz="23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300" u="heavy" spc="-5" dirty="0">
                <a:latin typeface="Gill Sans MT"/>
                <a:cs typeface="Gill Sans MT"/>
              </a:rPr>
              <a:t>Cos</a:t>
            </a:r>
            <a:r>
              <a:rPr sz="2300" u="heavy" dirty="0">
                <a:latin typeface="Gill Sans MT"/>
                <a:cs typeface="Gill Sans MT"/>
              </a:rPr>
              <a:t>t</a:t>
            </a:r>
            <a:r>
              <a:rPr sz="2300" u="heavy" spc="-5" dirty="0">
                <a:latin typeface="Gill Sans MT"/>
                <a:cs typeface="Gill Sans MT"/>
              </a:rPr>
              <a:t>-of-</a:t>
            </a:r>
            <a:r>
              <a:rPr sz="2300" u="heavy" dirty="0">
                <a:latin typeface="Gill Sans MT"/>
                <a:cs typeface="Gill Sans MT"/>
              </a:rPr>
              <a:t>basi</a:t>
            </a:r>
            <a:r>
              <a:rPr sz="2300" u="heavy" spc="-5" dirty="0">
                <a:latin typeface="Gill Sans MT"/>
                <a:cs typeface="Gill Sans MT"/>
              </a:rPr>
              <a:t>c-needs</a:t>
            </a:r>
            <a:r>
              <a:rPr sz="2300" u="heavy" spc="-35" dirty="0">
                <a:latin typeface="Gill Sans MT"/>
                <a:cs typeface="Gill Sans MT"/>
              </a:rPr>
              <a:t> </a:t>
            </a:r>
            <a:r>
              <a:rPr sz="2300" u="heavy" dirty="0">
                <a:latin typeface="Gill Sans MT"/>
                <a:cs typeface="Gill Sans MT"/>
              </a:rPr>
              <a:t>method</a:t>
            </a:r>
            <a:r>
              <a:rPr sz="2300" u="heavy" spc="-20" dirty="0">
                <a:latin typeface="Gill Sans MT"/>
                <a:cs typeface="Gill Sans MT"/>
              </a:rPr>
              <a:t> </a:t>
            </a:r>
            <a:r>
              <a:rPr sz="2300" u="heavy" dirty="0">
                <a:latin typeface="Gill Sans MT"/>
                <a:cs typeface="Gill Sans MT"/>
              </a:rPr>
              <a:t>[CB</a:t>
            </a:r>
            <a:r>
              <a:rPr sz="2300" u="heavy" spc="-5" dirty="0">
                <a:latin typeface="Gill Sans MT"/>
                <a:cs typeface="Gill Sans MT"/>
              </a:rPr>
              <a:t>N</a:t>
            </a:r>
            <a:r>
              <a:rPr sz="2300" u="heavy" dirty="0">
                <a:latin typeface="Gill Sans MT"/>
                <a:cs typeface="Gill Sans MT"/>
              </a:rPr>
              <a:t>]</a:t>
            </a:r>
            <a:endParaRPr sz="23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300" dirty="0">
                <a:latin typeface="Gill Sans MT"/>
                <a:cs typeface="Gill Sans MT"/>
              </a:rPr>
              <a:t>The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p</a:t>
            </a:r>
            <a:r>
              <a:rPr sz="2300" spc="-5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ocess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s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as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Gill Sans MT"/>
                <a:cs typeface="Gill Sans MT"/>
              </a:rPr>
              <a:t>f</a:t>
            </a:r>
            <a:r>
              <a:rPr sz="2300" dirty="0">
                <a:latin typeface="Gill Sans MT"/>
                <a:cs typeface="Gill Sans MT"/>
              </a:rPr>
              <a:t>oll</a:t>
            </a:r>
            <a:r>
              <a:rPr sz="2300" spc="-25" dirty="0">
                <a:latin typeface="Gill Sans MT"/>
                <a:cs typeface="Gill Sans MT"/>
              </a:rPr>
              <a:t>o</a:t>
            </a:r>
            <a:r>
              <a:rPr sz="2300" spc="-5" dirty="0">
                <a:latin typeface="Gill Sans MT"/>
                <a:cs typeface="Gill Sans MT"/>
              </a:rPr>
              <a:t>ws</a:t>
            </a:r>
            <a:r>
              <a:rPr sz="2300" dirty="0">
                <a:latin typeface="Gill Sans MT"/>
                <a:cs typeface="Gill Sans MT"/>
              </a:rPr>
              <a:t>:</a:t>
            </a:r>
            <a:endParaRPr sz="2300">
              <a:latin typeface="Gill Sans MT"/>
              <a:cs typeface="Gill Sans MT"/>
            </a:endParaRPr>
          </a:p>
          <a:p>
            <a:pPr marL="271780" marR="6985" indent="-259079">
              <a:lnSpc>
                <a:spcPct val="100000"/>
              </a:lnSpc>
              <a:spcBef>
                <a:spcPts val="1405"/>
              </a:spcBef>
              <a:buFont typeface="Arial"/>
              <a:buChar char="•"/>
              <a:tabLst>
                <a:tab pos="271780" algn="l"/>
              </a:tabLst>
            </a:pPr>
            <a:r>
              <a:rPr sz="2000" b="1" spc="-15" dirty="0">
                <a:latin typeface="Gill Sans MT"/>
                <a:cs typeface="Gill Sans MT"/>
              </a:rPr>
              <a:t>ST</a:t>
            </a:r>
            <a:r>
              <a:rPr sz="2000" b="1" spc="-5" dirty="0">
                <a:latin typeface="Gill Sans MT"/>
                <a:cs typeface="Gill Sans MT"/>
              </a:rPr>
              <a:t>E</a:t>
            </a:r>
            <a:r>
              <a:rPr sz="2000" b="1" spc="-15" dirty="0">
                <a:latin typeface="Gill Sans MT"/>
                <a:cs typeface="Gill Sans MT"/>
              </a:rPr>
              <a:t>P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O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10" dirty="0">
                <a:latin typeface="Gill Sans MT"/>
                <a:cs typeface="Gill Sans MT"/>
              </a:rPr>
              <a:t>E: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E</a:t>
            </a:r>
            <a:r>
              <a:rPr sz="2000" b="1" spc="-20" dirty="0">
                <a:latin typeface="Gill Sans MT"/>
                <a:cs typeface="Gill Sans MT"/>
              </a:rPr>
              <a:t>s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a</a:t>
            </a:r>
            <a:r>
              <a:rPr sz="2000" b="1" spc="-55" dirty="0">
                <a:latin typeface="Gill Sans MT"/>
                <a:cs typeface="Gill Sans MT"/>
              </a:rPr>
              <a:t>b</a:t>
            </a:r>
            <a:r>
              <a:rPr sz="2000" b="1" dirty="0">
                <a:latin typeface="Gill Sans MT"/>
                <a:cs typeface="Gill Sans MT"/>
              </a:rPr>
              <a:t>li</a:t>
            </a:r>
            <a:r>
              <a:rPr sz="2000" b="1" spc="-20" dirty="0">
                <a:latin typeface="Gill Sans MT"/>
                <a:cs typeface="Gill Sans MT"/>
              </a:rPr>
              <a:t>s</a:t>
            </a:r>
            <a:r>
              <a:rPr sz="2000" b="1" spc="-15" dirty="0">
                <a:latin typeface="Gill Sans MT"/>
                <a:cs typeface="Gill Sans MT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25" dirty="0">
                <a:latin typeface="Gill Sans MT"/>
                <a:cs typeface="Gill Sans MT"/>
              </a:rPr>
              <a:t>h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m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50" dirty="0">
                <a:latin typeface="Gill Sans MT"/>
                <a:cs typeface="Gill Sans MT"/>
              </a:rPr>
              <a:t>n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35" dirty="0">
                <a:latin typeface="Gill Sans MT"/>
                <a:cs typeface="Gill Sans MT"/>
              </a:rPr>
              <a:t>m</a:t>
            </a:r>
            <a:r>
              <a:rPr sz="2000" b="1" spc="-25" dirty="0">
                <a:latin typeface="Gill Sans MT"/>
                <a:cs typeface="Gill Sans MT"/>
              </a:rPr>
              <a:t>u</a:t>
            </a:r>
            <a:r>
              <a:rPr sz="2000" b="1" spc="-20" dirty="0">
                <a:latin typeface="Gill Sans MT"/>
                <a:cs typeface="Gill Sans MT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c</a:t>
            </a:r>
            <a:r>
              <a:rPr sz="2000" b="1" spc="-25" dirty="0">
                <a:latin typeface="Gill Sans MT"/>
                <a:cs typeface="Gill Sans MT"/>
              </a:rPr>
              <a:t>on</a:t>
            </a:r>
            <a:r>
              <a:rPr sz="2000" b="1" spc="-20" dirty="0">
                <a:latin typeface="Gill Sans MT"/>
                <a:cs typeface="Gill Sans MT"/>
              </a:rPr>
              <a:t>s</a:t>
            </a:r>
            <a:r>
              <a:rPr sz="2000" b="1" spc="-25" dirty="0">
                <a:latin typeface="Gill Sans MT"/>
                <a:cs typeface="Gill Sans MT"/>
              </a:rPr>
              <a:t>u</a:t>
            </a:r>
            <a:r>
              <a:rPr sz="2000" b="1" spc="-10" dirty="0">
                <a:latin typeface="Gill Sans MT"/>
                <a:cs typeface="Gill Sans MT"/>
              </a:rPr>
              <a:t>m</a:t>
            </a:r>
            <a:r>
              <a:rPr sz="2000" b="1" spc="-25" dirty="0">
                <a:latin typeface="Gill Sans MT"/>
                <a:cs typeface="Gill Sans MT"/>
              </a:rPr>
              <a:t>p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5" dirty="0">
                <a:latin typeface="Gill Sans MT"/>
                <a:cs typeface="Gill Sans MT"/>
              </a:rPr>
              <a:t>o</a:t>
            </a:r>
            <a:r>
              <a:rPr sz="2000" b="1" spc="-15" dirty="0">
                <a:latin typeface="Gill Sans MT"/>
                <a:cs typeface="Gill Sans MT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bu</a:t>
            </a:r>
            <a:r>
              <a:rPr sz="2000" b="1" spc="-5" dirty="0">
                <a:latin typeface="Gill Sans MT"/>
                <a:cs typeface="Gill Sans MT"/>
              </a:rPr>
              <a:t>n</a:t>
            </a:r>
            <a:r>
              <a:rPr sz="2000" b="1" spc="-25" dirty="0">
                <a:latin typeface="Gill Sans MT"/>
                <a:cs typeface="Gill Sans MT"/>
              </a:rPr>
              <a:t>d</a:t>
            </a:r>
            <a:r>
              <a:rPr sz="2000" b="1" dirty="0">
                <a:latin typeface="Gill Sans MT"/>
                <a:cs typeface="Gill Sans MT"/>
              </a:rPr>
              <a:t>l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dirty="0">
                <a:latin typeface="Gill Sans MT"/>
                <a:cs typeface="Gill Sans MT"/>
              </a:rPr>
              <a:t>c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-20" dirty="0">
                <a:latin typeface="Gill Sans MT"/>
                <a:cs typeface="Gill Sans MT"/>
              </a:rPr>
              <a:t>ss</a:t>
            </a:r>
            <a:r>
              <a:rPr sz="2000" b="1" spc="-15" dirty="0">
                <a:latin typeface="Gill Sans MT"/>
                <a:cs typeface="Gill Sans MT"/>
              </a:rPr>
              <a:t>a</a:t>
            </a:r>
            <a:r>
              <a:rPr sz="2000" b="1" spc="50" dirty="0">
                <a:latin typeface="Gill Sans MT"/>
                <a:cs typeface="Gill Sans MT"/>
              </a:rPr>
              <a:t>r</a:t>
            </a:r>
            <a:r>
              <a:rPr sz="2000" b="1" spc="-15" dirty="0">
                <a:latin typeface="Gill Sans MT"/>
                <a:cs typeface="Gill Sans MT"/>
              </a:rPr>
              <a:t>y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m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-10" dirty="0">
                <a:latin typeface="Gill Sans MT"/>
                <a:cs typeface="Gill Sans MT"/>
              </a:rPr>
              <a:t>et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b</a:t>
            </a:r>
            <a:r>
              <a:rPr sz="2000" b="1" spc="-15" dirty="0">
                <a:latin typeface="Gill Sans MT"/>
                <a:cs typeface="Gill Sans MT"/>
              </a:rPr>
              <a:t>a</a:t>
            </a:r>
            <a:r>
              <a:rPr sz="2000" b="1" spc="-25" dirty="0">
                <a:latin typeface="Gill Sans MT"/>
                <a:cs typeface="Gill Sans MT"/>
              </a:rPr>
              <a:t>s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10" dirty="0">
                <a:latin typeface="Gill Sans MT"/>
                <a:cs typeface="Gill Sans MT"/>
              </a:rPr>
              <a:t>c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n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-10" dirty="0">
                <a:latin typeface="Gill Sans MT"/>
                <a:cs typeface="Gill Sans MT"/>
              </a:rPr>
              <a:t>e</a:t>
            </a:r>
            <a:r>
              <a:rPr sz="2000" b="1" spc="-25" dirty="0">
                <a:latin typeface="Gill Sans MT"/>
                <a:cs typeface="Gill Sans MT"/>
              </a:rPr>
              <a:t>d</a:t>
            </a:r>
            <a:r>
              <a:rPr sz="2000" b="1" spc="-10" dirty="0">
                <a:latin typeface="Gill Sans MT"/>
                <a:cs typeface="Gill Sans MT"/>
              </a:rPr>
              <a:t>s</a:t>
            </a:r>
            <a:endParaRPr sz="2000">
              <a:latin typeface="Gill Sans MT"/>
              <a:cs typeface="Gill Sans MT"/>
            </a:endParaRPr>
          </a:p>
          <a:p>
            <a:pPr marL="814069" lvl="1" indent="-344170">
              <a:lnSpc>
                <a:spcPct val="100000"/>
              </a:lnSpc>
              <a:spcBef>
                <a:spcPts val="600"/>
              </a:spcBef>
              <a:buClr>
                <a:srgbClr val="1C1C1C"/>
              </a:buClr>
              <a:buFont typeface="Arial"/>
              <a:buChar char="•"/>
              <a:tabLst>
                <a:tab pos="814705" algn="l"/>
              </a:tabLst>
            </a:pP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spc="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b</a:t>
            </a:r>
            <a:r>
              <a:rPr sz="2000" spc="-2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sic</a:t>
            </a:r>
            <a:r>
              <a:rPr sz="2000" spc="6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000" spc="5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b</a:t>
            </a:r>
            <a:r>
              <a:rPr sz="2000" spc="-2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000" spc="-55" dirty="0">
                <a:solidFill>
                  <a:srgbClr val="1C1C1C"/>
                </a:solidFill>
                <a:latin typeface="Gill Sans MT"/>
                <a:cs typeface="Gill Sans MT"/>
              </a:rPr>
              <a:t>k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et</a:t>
            </a:r>
            <a:r>
              <a:rPr sz="2000" spc="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is</a:t>
            </a:r>
            <a:r>
              <a:rPr sz="2000" spc="5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000" spc="-30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000" spc="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ified</a:t>
            </a:r>
            <a:r>
              <a:rPr sz="2000" spc="7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0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om</a:t>
            </a:r>
            <a:r>
              <a:rPr sz="2000" spc="5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000" spc="3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000" spc="-2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000" spc="-2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,</a:t>
            </a:r>
            <a:r>
              <a:rPr sz="2000" spc="-12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siste</a:t>
            </a:r>
            <a:r>
              <a:rPr sz="2000" spc="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000" spc="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w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it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000" spc="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u</a:t>
            </a:r>
            <a:r>
              <a:rPr sz="2000" spc="-20" dirty="0">
                <a:solidFill>
                  <a:srgbClr val="1C1C1C"/>
                </a:solidFill>
                <a:latin typeface="Gill Sans MT"/>
                <a:cs typeface="Gill Sans MT"/>
              </a:rPr>
              <a:t>m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io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5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000" spc="-2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tt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endParaRPr sz="2000">
              <a:latin typeface="Gill Sans MT"/>
              <a:cs typeface="Gill Sans MT"/>
            </a:endParaRPr>
          </a:p>
          <a:p>
            <a:pPr marL="814069" lvl="1" indent="-344170" algn="ctr">
              <a:lnSpc>
                <a:spcPct val="100000"/>
              </a:lnSpc>
              <a:spcBef>
                <a:spcPts val="600"/>
              </a:spcBef>
              <a:buClr>
                <a:srgbClr val="1C1C1C"/>
              </a:buClr>
              <a:buFont typeface="Arial"/>
              <a:buChar char="•"/>
              <a:tabLst>
                <a:tab pos="814705" algn="l"/>
              </a:tabLst>
            </a:pP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The</a:t>
            </a:r>
            <a:r>
              <a:rPr sz="2000" spc="-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5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qu</a:t>
            </a:r>
            <a:r>
              <a:rPr sz="2000" spc="-2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nt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itie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229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5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b</a:t>
            </a:r>
            <a:r>
              <a:rPr sz="2000" spc="-2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000" spc="-55" dirty="0">
                <a:solidFill>
                  <a:srgbClr val="1C1C1C"/>
                </a:solidFill>
                <a:latin typeface="Gill Sans MT"/>
                <a:cs typeface="Gill Sans MT"/>
              </a:rPr>
              <a:t>k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et</a:t>
            </a:r>
            <a:r>
              <a:rPr sz="2000" spc="21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5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000" spc="-2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000" spc="5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000" spc="2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000" spc="-20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000" spc="-3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000" spc="-25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in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g</a:t>
            </a:r>
            <a:r>
              <a:rPr sz="2000" spc="-35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y</a:t>
            </a:r>
            <a:r>
              <a:rPr sz="2000" spc="2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000" spc="2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000" spc="-3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0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es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d</a:t>
            </a:r>
            <a:r>
              <a:rPr sz="2000" spc="2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000" spc="2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000" spc="229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u</a:t>
            </a:r>
            <a:r>
              <a:rPr sz="2000" spc="-3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ritio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-2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endParaRPr sz="2000">
              <a:latin typeface="Gill Sans MT"/>
              <a:cs typeface="Gill Sans MT"/>
            </a:endParaRPr>
          </a:p>
          <a:p>
            <a:pPr marL="814069">
              <a:lnSpc>
                <a:spcPct val="100000"/>
              </a:lnSpc>
            </a:pPr>
            <a:r>
              <a:rPr sz="20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000" spc="0" dirty="0">
                <a:solidFill>
                  <a:srgbClr val="1C1C1C"/>
                </a:solidFill>
                <a:latin typeface="Gill Sans MT"/>
                <a:cs typeface="Gill Sans MT"/>
              </a:rPr>
              <a:t>q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u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0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eme</a:t>
            </a:r>
            <a:r>
              <a:rPr sz="2000" spc="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endParaRPr sz="200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71780" algn="l"/>
              </a:tabLst>
            </a:pPr>
            <a:r>
              <a:rPr sz="2000" b="1" spc="-15" dirty="0">
                <a:latin typeface="Gill Sans MT"/>
                <a:cs typeface="Gill Sans MT"/>
              </a:rPr>
              <a:t>STEP</a:t>
            </a:r>
            <a:r>
              <a:rPr sz="2000" b="1" spc="2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spc="-145" dirty="0">
                <a:latin typeface="Gill Sans MT"/>
                <a:cs typeface="Gill Sans MT"/>
              </a:rPr>
              <a:t>W</a:t>
            </a:r>
            <a:r>
              <a:rPr sz="2000" b="1" spc="-15" dirty="0">
                <a:latin typeface="Gill Sans MT"/>
                <a:cs typeface="Gill Sans MT"/>
              </a:rPr>
              <a:t>O</a:t>
            </a:r>
            <a:r>
              <a:rPr sz="2000" b="1" spc="-10" dirty="0">
                <a:latin typeface="Gill Sans MT"/>
                <a:cs typeface="Gill Sans MT"/>
              </a:rPr>
              <a:t>: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-20" dirty="0">
                <a:latin typeface="Gill Sans MT"/>
                <a:cs typeface="Gill Sans MT"/>
              </a:rPr>
              <a:t>s</a:t>
            </a:r>
            <a:r>
              <a:rPr sz="2000" b="1" spc="-10" dirty="0">
                <a:latin typeface="Gill Sans MT"/>
                <a:cs typeface="Gill Sans MT"/>
              </a:rPr>
              <a:t>ta</a:t>
            </a:r>
            <a:r>
              <a:rPr sz="2000" b="1" spc="-55" dirty="0">
                <a:latin typeface="Gill Sans MT"/>
                <a:cs typeface="Gill Sans MT"/>
              </a:rPr>
              <a:t>b</a:t>
            </a:r>
            <a:r>
              <a:rPr sz="2000" b="1" dirty="0">
                <a:latin typeface="Gill Sans MT"/>
                <a:cs typeface="Gill Sans MT"/>
              </a:rPr>
              <a:t>li</a:t>
            </a:r>
            <a:r>
              <a:rPr sz="2000" b="1" spc="-25" dirty="0">
                <a:latin typeface="Gill Sans MT"/>
                <a:cs typeface="Gill Sans MT"/>
              </a:rPr>
              <a:t>s</a:t>
            </a:r>
            <a:r>
              <a:rPr sz="2000" b="1" spc="-15" dirty="0">
                <a:latin typeface="Gill Sans MT"/>
                <a:cs typeface="Gill Sans MT"/>
              </a:rPr>
              <a:t>h</a:t>
            </a:r>
            <a:r>
              <a:rPr sz="2000" b="1" spc="2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spc="-25" dirty="0">
                <a:latin typeface="Gill Sans MT"/>
                <a:cs typeface="Gill Sans MT"/>
              </a:rPr>
              <a:t>h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c</a:t>
            </a:r>
            <a:r>
              <a:rPr sz="2000" b="1" spc="-25" dirty="0">
                <a:latin typeface="Gill Sans MT"/>
                <a:cs typeface="Gill Sans MT"/>
              </a:rPr>
              <a:t>os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5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Gill Sans MT"/>
                <a:cs typeface="Gill Sans MT"/>
              </a:rPr>
              <a:t>f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spc="-10" dirty="0">
                <a:latin typeface="Gill Sans MT"/>
                <a:cs typeface="Gill Sans MT"/>
              </a:rPr>
              <a:t>r</a:t>
            </a:r>
            <a:r>
              <a:rPr sz="2000" b="1" spc="2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spc="-25" dirty="0">
                <a:latin typeface="Gill Sans MT"/>
                <a:cs typeface="Gill Sans MT"/>
              </a:rPr>
              <a:t>h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2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spc="-35" dirty="0">
                <a:latin typeface="Gill Sans MT"/>
                <a:cs typeface="Gill Sans MT"/>
              </a:rPr>
              <a:t>e</a:t>
            </a:r>
            <a:r>
              <a:rPr sz="2000" b="1" spc="-15" dirty="0">
                <a:latin typeface="Gill Sans MT"/>
                <a:cs typeface="Gill Sans MT"/>
              </a:rPr>
              <a:t>m</a:t>
            </a:r>
            <a:r>
              <a:rPr sz="2000" b="1" spc="-10" dirty="0">
                <a:latin typeface="Gill Sans MT"/>
                <a:cs typeface="Gill Sans MT"/>
              </a:rPr>
              <a:t>s</a:t>
            </a:r>
            <a:r>
              <a:rPr sz="2000" b="1" spc="2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15" dirty="0">
                <a:latin typeface="Gill Sans MT"/>
                <a:cs typeface="Gill Sans MT"/>
              </a:rPr>
              <a:t>n</a:t>
            </a:r>
            <a:r>
              <a:rPr sz="2000" b="1" spc="229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spc="-25" dirty="0">
                <a:latin typeface="Gill Sans MT"/>
                <a:cs typeface="Gill Sans MT"/>
              </a:rPr>
              <a:t>h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22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b</a:t>
            </a:r>
            <a:r>
              <a:rPr sz="2000" b="1" spc="-15" dirty="0">
                <a:latin typeface="Gill Sans MT"/>
                <a:cs typeface="Gill Sans MT"/>
              </a:rPr>
              <a:t>a</a:t>
            </a:r>
            <a:r>
              <a:rPr sz="2000" b="1" spc="-25" dirty="0">
                <a:latin typeface="Gill Sans MT"/>
                <a:cs typeface="Gill Sans MT"/>
              </a:rPr>
              <a:t>s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10" dirty="0">
                <a:latin typeface="Gill Sans MT"/>
                <a:cs typeface="Gill Sans MT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c</a:t>
            </a:r>
            <a:r>
              <a:rPr sz="2000" b="1" spc="-25" dirty="0">
                <a:latin typeface="Gill Sans MT"/>
                <a:cs typeface="Gill Sans MT"/>
              </a:rPr>
              <a:t>onsu</a:t>
            </a:r>
            <a:r>
              <a:rPr sz="2000" b="1" spc="-15" dirty="0">
                <a:latin typeface="Gill Sans MT"/>
                <a:cs typeface="Gill Sans MT"/>
              </a:rPr>
              <a:t>m</a:t>
            </a:r>
            <a:r>
              <a:rPr sz="2000" b="1" spc="-25" dirty="0">
                <a:latin typeface="Gill Sans MT"/>
                <a:cs typeface="Gill Sans MT"/>
              </a:rPr>
              <a:t>p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dirty="0">
                <a:latin typeface="Gill Sans MT"/>
                <a:cs typeface="Gill Sans MT"/>
              </a:rPr>
              <a:t>i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spc="-15" dirty="0">
                <a:latin typeface="Gill Sans MT"/>
                <a:cs typeface="Gill Sans MT"/>
              </a:rPr>
              <a:t>n</a:t>
            </a:r>
            <a:r>
              <a:rPr sz="2000" b="1" spc="24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b</a:t>
            </a:r>
            <a:r>
              <a:rPr sz="2000" b="1" spc="-5" dirty="0">
                <a:latin typeface="Gill Sans MT"/>
                <a:cs typeface="Gill Sans MT"/>
              </a:rPr>
              <a:t>u</a:t>
            </a:r>
            <a:r>
              <a:rPr sz="2000" b="1" spc="-25" dirty="0">
                <a:latin typeface="Gill Sans MT"/>
                <a:cs typeface="Gill Sans MT"/>
              </a:rPr>
              <a:t>nd</a:t>
            </a:r>
            <a:r>
              <a:rPr sz="2000" b="1" spc="20" dirty="0">
                <a:latin typeface="Gill Sans MT"/>
                <a:cs typeface="Gill Sans MT"/>
              </a:rPr>
              <a:t>l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endParaRPr sz="2000"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</a:pPr>
            <a:r>
              <a:rPr sz="2000" b="1" spc="-20" dirty="0">
                <a:latin typeface="Gill Sans MT"/>
                <a:cs typeface="Gill Sans MT"/>
              </a:rPr>
              <a:t>[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3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se</a:t>
            </a:r>
            <a:r>
              <a:rPr sz="2000" spc="-5" dirty="0">
                <a:latin typeface="Gill Sans MT"/>
                <a:cs typeface="Gill Sans MT"/>
              </a:rPr>
              <a:t>tt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g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FF6500"/>
                </a:solidFill>
                <a:latin typeface="Gill Sans MT"/>
                <a:cs typeface="Gill Sans MT"/>
              </a:rPr>
              <a:t>f</a:t>
            </a:r>
            <a:r>
              <a:rPr sz="2000" b="1" spc="-25" dirty="0">
                <a:solidFill>
                  <a:srgbClr val="FF6500"/>
                </a:solidFill>
                <a:latin typeface="Gill Sans MT"/>
                <a:cs typeface="Gill Sans MT"/>
              </a:rPr>
              <a:t>oo</a:t>
            </a:r>
            <a:r>
              <a:rPr sz="2000" b="1" spc="-15" dirty="0">
                <a:solidFill>
                  <a:srgbClr val="FF6500"/>
                </a:solidFill>
                <a:latin typeface="Gill Sans MT"/>
                <a:cs typeface="Gill Sans MT"/>
              </a:rPr>
              <a:t>d</a:t>
            </a:r>
            <a:r>
              <a:rPr sz="2000" b="1" spc="9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6500"/>
                </a:solidFill>
                <a:latin typeface="Gill Sans MT"/>
                <a:cs typeface="Gill Sans MT"/>
              </a:rPr>
              <a:t>p</a:t>
            </a:r>
            <a:r>
              <a:rPr sz="2000" b="1" spc="-100" dirty="0">
                <a:solidFill>
                  <a:srgbClr val="FF6500"/>
                </a:solidFill>
                <a:latin typeface="Gill Sans MT"/>
                <a:cs typeface="Gill Sans MT"/>
              </a:rPr>
              <a:t>o</a:t>
            </a:r>
            <a:r>
              <a:rPr sz="2000" b="1" spc="-75" dirty="0">
                <a:solidFill>
                  <a:srgbClr val="FF6500"/>
                </a:solidFill>
                <a:latin typeface="Gill Sans MT"/>
                <a:cs typeface="Gill Sans MT"/>
              </a:rPr>
              <a:t>v</a:t>
            </a:r>
            <a:r>
              <a:rPr sz="2000" b="1" spc="-15" dirty="0">
                <a:solidFill>
                  <a:srgbClr val="FF6500"/>
                </a:solidFill>
                <a:latin typeface="Gill Sans MT"/>
                <a:cs typeface="Gill Sans MT"/>
              </a:rPr>
              <a:t>e</a:t>
            </a:r>
            <a:r>
              <a:rPr sz="2000" b="1" spc="30" dirty="0">
                <a:solidFill>
                  <a:srgbClr val="FF6500"/>
                </a:solidFill>
                <a:latin typeface="Gill Sans MT"/>
                <a:cs typeface="Gill Sans MT"/>
              </a:rPr>
              <a:t>r</a:t>
            </a:r>
            <a:r>
              <a:rPr sz="2000" b="1" spc="-5" dirty="0">
                <a:solidFill>
                  <a:srgbClr val="FF6500"/>
                </a:solidFill>
                <a:latin typeface="Gill Sans MT"/>
                <a:cs typeface="Gill Sans MT"/>
              </a:rPr>
              <a:t>t</a:t>
            </a:r>
            <a:r>
              <a:rPr sz="2000" b="1" spc="-15" dirty="0">
                <a:solidFill>
                  <a:srgbClr val="FF6500"/>
                </a:solidFill>
                <a:latin typeface="Gill Sans MT"/>
                <a:cs typeface="Gill Sans MT"/>
              </a:rPr>
              <a:t>y</a:t>
            </a:r>
            <a:r>
              <a:rPr sz="2000" b="1" spc="9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6500"/>
                </a:solidFill>
                <a:latin typeface="Gill Sans MT"/>
                <a:cs typeface="Gill Sans MT"/>
              </a:rPr>
              <a:t>li</a:t>
            </a:r>
            <a:r>
              <a:rPr sz="2000" b="1" spc="-25" dirty="0">
                <a:solidFill>
                  <a:srgbClr val="FF6500"/>
                </a:solidFill>
                <a:latin typeface="Gill Sans MT"/>
                <a:cs typeface="Gill Sans MT"/>
              </a:rPr>
              <a:t>n</a:t>
            </a:r>
            <a:r>
              <a:rPr sz="2000" b="1" spc="-15" dirty="0">
                <a:solidFill>
                  <a:srgbClr val="FF6500"/>
                </a:solidFill>
                <a:latin typeface="Gill Sans MT"/>
                <a:cs typeface="Gill Sans MT"/>
              </a:rPr>
              <a:t>e</a:t>
            </a:r>
            <a:r>
              <a:rPr sz="2000" b="1" spc="4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6500"/>
                </a:solidFill>
                <a:latin typeface="Gill Sans MT"/>
                <a:cs typeface="Gill Sans MT"/>
              </a:rPr>
              <a:t>]</a:t>
            </a:r>
            <a:endParaRPr sz="2000">
              <a:latin typeface="Gill Sans MT"/>
              <a:cs typeface="Gill Sans MT"/>
            </a:endParaRPr>
          </a:p>
          <a:p>
            <a:pPr marL="792480" lvl="1" indent="-259079" algn="ctr">
              <a:lnSpc>
                <a:spcPct val="100000"/>
              </a:lnSpc>
              <a:spcBef>
                <a:spcPts val="600"/>
              </a:spcBef>
              <a:buClr>
                <a:srgbClr val="1C1C1C"/>
              </a:buClr>
              <a:buFont typeface="Arial"/>
              <a:buChar char="•"/>
              <a:tabLst>
                <a:tab pos="793115" algn="l"/>
              </a:tabLst>
            </a:pPr>
            <a:r>
              <a:rPr sz="2000" spc="-25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k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ut</a:t>
            </a:r>
            <a:r>
              <a:rPr sz="2000" spc="-10" dirty="0">
                <a:latin typeface="Gill Sans MT"/>
                <a:cs typeface="Gill Sans MT"/>
              </a:rPr>
              <a:t>riti</a:t>
            </a:r>
            <a:r>
              <a:rPr sz="2000" spc="-4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q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5" dirty="0">
                <a:latin typeface="Gill Sans MT"/>
                <a:cs typeface="Gill Sans MT"/>
              </a:rPr>
              <a:t>em</a:t>
            </a:r>
            <a:r>
              <a:rPr sz="2000" spc="-5" dirty="0">
                <a:latin typeface="Gill Sans MT"/>
                <a:cs typeface="Gill Sans MT"/>
              </a:rPr>
              <a:t>en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or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g</a:t>
            </a:r>
            <a:r>
              <a:rPr sz="2000" spc="-15" dirty="0">
                <a:latin typeface="Gill Sans MT"/>
                <a:cs typeface="Gill Sans MT"/>
              </a:rPr>
              <a:t>ood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5" dirty="0">
                <a:latin typeface="Gill Sans MT"/>
                <a:cs typeface="Gill Sans MT"/>
              </a:rPr>
              <a:t>lt</a:t>
            </a:r>
            <a:r>
              <a:rPr sz="2000" spc="0" dirty="0">
                <a:latin typeface="Gill Sans MT"/>
                <a:cs typeface="Gill Sans MT"/>
              </a:rPr>
              <a:t>h</a:t>
            </a:r>
            <a:r>
              <a:rPr sz="2000" spc="-5" dirty="0">
                <a:latin typeface="Gill Sans MT"/>
                <a:cs typeface="Gill Sans MT"/>
              </a:rPr>
              <a:t>.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The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da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v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lue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w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30" dirty="0">
                <a:latin typeface="Gill Sans MT"/>
                <a:cs typeface="Gill Sans MT"/>
              </a:rPr>
              <a:t>d</a:t>
            </a:r>
            <a:r>
              <a:rPr sz="2000" spc="15" dirty="0">
                <a:latin typeface="Gill Sans MT"/>
                <a:cs typeface="Gill Sans MT"/>
              </a:rPr>
              <a:t>e</a:t>
            </a:r>
            <a:r>
              <a:rPr sz="2000" spc="-35" dirty="0">
                <a:latin typeface="Gill Sans MT"/>
                <a:cs typeface="Gill Sans MT"/>
              </a:rPr>
              <a:t>l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20" dirty="0">
                <a:latin typeface="Gill Sans MT"/>
                <a:cs typeface="Gill Sans MT"/>
              </a:rPr>
              <a:t>e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5" dirty="0">
                <a:latin typeface="Gill Sans MT"/>
                <a:cs typeface="Gill Sans MT"/>
              </a:rPr>
              <a:t>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w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25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h</a:t>
            </a:r>
            <a:endParaRPr sz="200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os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Gill Sans MT"/>
                <a:cs typeface="Gill Sans MT"/>
              </a:rPr>
              <a:t>F</a:t>
            </a:r>
            <a:r>
              <a:rPr sz="2000" spc="-95" dirty="0">
                <a:latin typeface="Gill Sans MT"/>
                <a:cs typeface="Gill Sans MT"/>
              </a:rPr>
              <a:t>A</a:t>
            </a:r>
            <a:r>
              <a:rPr sz="2000" spc="-15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,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2</a:t>
            </a:r>
            <a:r>
              <a:rPr sz="2000" spc="-10" dirty="0">
                <a:latin typeface="Gill Sans MT"/>
                <a:cs typeface="Gill Sans MT"/>
              </a:rPr>
              <a:t>,</a:t>
            </a:r>
            <a:r>
              <a:rPr sz="2000" dirty="0">
                <a:latin typeface="Gill Sans MT"/>
                <a:cs typeface="Gill Sans MT"/>
              </a:rPr>
              <a:t>10</a:t>
            </a:r>
            <a:r>
              <a:rPr sz="2000" spc="-10" dirty="0">
                <a:latin typeface="Gill Sans MT"/>
                <a:cs typeface="Gill Sans MT"/>
              </a:rPr>
              <a:t>0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ca</a:t>
            </a:r>
            <a:r>
              <a:rPr sz="2000" spc="-15" dirty="0">
                <a:latin typeface="Gill Sans MT"/>
                <a:cs typeface="Gill Sans MT"/>
              </a:rPr>
              <a:t>lorie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son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95" dirty="0">
                <a:latin typeface="Gill Sans MT"/>
                <a:cs typeface="Gill Sans MT"/>
              </a:rPr>
              <a:t>a</a:t>
            </a:r>
            <a:r>
              <a:rPr sz="2000" spc="-190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  <a:p>
            <a:pPr marL="792480" lvl="1" indent="-259079" algn="ctr">
              <a:lnSpc>
                <a:spcPct val="100000"/>
              </a:lnSpc>
              <a:spcBef>
                <a:spcPts val="600"/>
              </a:spcBef>
              <a:buClr>
                <a:srgbClr val="1C1C1C"/>
              </a:buClr>
              <a:buFont typeface="Arial"/>
              <a:buChar char="•"/>
              <a:tabLst>
                <a:tab pos="793115" algn="l"/>
              </a:tabLst>
            </a:pP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30" dirty="0">
                <a:latin typeface="Gill Sans MT"/>
                <a:cs typeface="Gill Sans MT"/>
              </a:rPr>
              <a:t>m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0" dirty="0">
                <a:latin typeface="Gill Sans MT"/>
                <a:cs typeface="Gill Sans MT"/>
              </a:rPr>
              <a:t>ost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of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me</a:t>
            </a:r>
            <a:r>
              <a:rPr sz="2000" spc="-3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ing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is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ood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20" dirty="0">
                <a:latin typeface="Gill Sans MT"/>
                <a:cs typeface="Gill Sans MT"/>
              </a:rPr>
              <a:t>g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q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5" dirty="0">
                <a:latin typeface="Gill Sans MT"/>
                <a:cs typeface="Gill Sans MT"/>
              </a:rPr>
              <a:t>em</a:t>
            </a:r>
            <a:r>
              <a:rPr sz="2000" spc="-5" dirty="0">
                <a:latin typeface="Gill Sans MT"/>
                <a:cs typeface="Gill Sans MT"/>
              </a:rPr>
              <a:t>ent,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sing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5" dirty="0">
                <a:latin typeface="Gill Sans MT"/>
                <a:cs typeface="Gill Sans MT"/>
              </a:rPr>
              <a:t>ie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le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s</a:t>
            </a:r>
            <a:endParaRPr sz="200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</a:pP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se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ol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los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45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.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-10" dirty="0">
                <a:latin typeface="Gill Sans MT"/>
                <a:cs typeface="Gill Sans MT"/>
              </a:rPr>
              <a:t>et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is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15" dirty="0">
                <a:latin typeface="Gill Sans MT"/>
                <a:cs typeface="Gill Sans MT"/>
              </a:rPr>
              <a:t>om</a:t>
            </a:r>
            <a:r>
              <a:rPr sz="2000" spc="0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Z</a:t>
            </a:r>
            <a:r>
              <a:rPr sz="2025" spc="-7" baseline="24691" dirty="0">
                <a:latin typeface="Gill Sans MT"/>
                <a:cs typeface="Gill Sans MT"/>
              </a:rPr>
              <a:t>f</a:t>
            </a:r>
            <a:r>
              <a:rPr sz="2000" spc="-5" dirty="0">
                <a:latin typeface="Gill Sans MT"/>
                <a:cs typeface="Gill Sans MT"/>
              </a:rPr>
              <a:t>:</a:t>
            </a:r>
            <a:endParaRPr sz="2000">
              <a:latin typeface="Gill Sans MT"/>
              <a:cs typeface="Gill Sans MT"/>
            </a:endParaRPr>
          </a:p>
          <a:p>
            <a:pPr marL="792480" indent="-259079" algn="ctr">
              <a:lnSpc>
                <a:spcPct val="100000"/>
              </a:lnSpc>
              <a:spcBef>
                <a:spcPts val="590"/>
              </a:spcBef>
              <a:buClr>
                <a:srgbClr val="1C1C1C"/>
              </a:buClr>
              <a:buFont typeface="Arial"/>
              <a:buChar char="•"/>
              <a:tabLst>
                <a:tab pos="793115" algn="l"/>
              </a:tabLst>
            </a:pP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he</a:t>
            </a:r>
            <a:r>
              <a:rPr sz="2200" spc="2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spc="22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of</a:t>
            </a:r>
            <a:r>
              <a:rPr sz="2200" spc="2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ac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qui</a:t>
            </a:r>
            <a:r>
              <a:rPr sz="2200" spc="-2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in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g</a:t>
            </a:r>
            <a:r>
              <a:rPr sz="2200" spc="25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he</a:t>
            </a:r>
            <a:r>
              <a:rPr sz="2200" spc="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b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200" spc="-15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200" spc="-80" dirty="0">
                <a:solidFill>
                  <a:srgbClr val="1C1C1C"/>
                </a:solidFill>
                <a:latin typeface="Gill Sans MT"/>
                <a:cs typeface="Gill Sans MT"/>
              </a:rPr>
              <a:t>k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et</a:t>
            </a:r>
            <a:r>
              <a:rPr sz="2200" spc="2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200" spc="25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C1C1C"/>
                </a:solidFill>
                <a:latin typeface="Gill Sans MT"/>
                <a:cs typeface="Gill Sans MT"/>
              </a:rPr>
              <a:t>ca</a:t>
            </a:r>
            <a:r>
              <a:rPr sz="2200" spc="-5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200" spc="-15" dirty="0">
                <a:solidFill>
                  <a:srgbClr val="1C1C1C"/>
                </a:solidFill>
                <a:latin typeface="Gill Sans MT"/>
                <a:cs typeface="Gill Sans MT"/>
              </a:rPr>
              <a:t>c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ul</a:t>
            </a:r>
            <a:r>
              <a:rPr sz="2200" spc="-1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1C1C1C"/>
                </a:solidFill>
                <a:latin typeface="Gill Sans MT"/>
                <a:cs typeface="Gill Sans MT"/>
              </a:rPr>
              <a:t>ed</a:t>
            </a:r>
            <a:r>
              <a:rPr sz="2200" spc="2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1C1C1C"/>
                </a:solidFill>
                <a:latin typeface="Gill Sans MT"/>
                <a:cs typeface="Gill Sans MT"/>
              </a:rPr>
              <a:t>=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is</a:t>
            </a:r>
            <a:r>
              <a:rPr sz="2000" spc="19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es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u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lt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000" spc="20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20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000" spc="20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ood</a:t>
            </a:r>
            <a:r>
              <a:rPr sz="2000" spc="19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000" spc="-70" dirty="0">
                <a:solidFill>
                  <a:srgbClr val="1C1C1C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000" spc="4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srgbClr val="1C1C1C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y</a:t>
            </a:r>
            <a:endParaRPr sz="2000">
              <a:latin typeface="Gill Sans MT"/>
              <a:cs typeface="Gill Sans MT"/>
            </a:endParaRPr>
          </a:p>
          <a:p>
            <a:pPr marL="792480">
              <a:lnSpc>
                <a:spcPct val="100000"/>
              </a:lnSpc>
              <a:spcBef>
                <a:spcPts val="10"/>
              </a:spcBef>
            </a:pP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l</a:t>
            </a:r>
            <a:r>
              <a:rPr sz="2000" spc="-1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000" dirty="0">
                <a:solidFill>
                  <a:srgbClr val="1C1C1C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80059"/>
            <a:ext cx="49314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644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easu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mens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=</a:t>
            </a:r>
            <a:r>
              <a:rPr sz="1800" b="1" dirty="0">
                <a:latin typeface="Webdings"/>
                <a:cs typeface="Webdings"/>
              </a:rPr>
              <a:t></a:t>
            </a:r>
            <a:endParaRPr sz="18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5" dirty="0"/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530078"/>
            <a:ext cx="9678035" cy="542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latin typeface="Gill Sans MT"/>
                <a:cs typeface="Gill Sans MT"/>
              </a:rPr>
              <a:t>3.</a:t>
            </a:r>
            <a:r>
              <a:rPr sz="2300" b="1" spc="-17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Measu</a:t>
            </a:r>
            <a:r>
              <a:rPr sz="2300" b="1" spc="-50" dirty="0">
                <a:latin typeface="Gill Sans MT"/>
                <a:cs typeface="Gill Sans MT"/>
              </a:rPr>
              <a:t>r</a:t>
            </a:r>
            <a:r>
              <a:rPr sz="2300" b="1" dirty="0">
                <a:latin typeface="Gill Sans MT"/>
                <a:cs typeface="Gill Sans MT"/>
              </a:rPr>
              <a:t>ement</a:t>
            </a:r>
            <a:r>
              <a:rPr sz="2300" b="1" spc="55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Gill Sans MT"/>
                <a:cs typeface="Gill Sans MT"/>
              </a:rPr>
              <a:t>o</a:t>
            </a:r>
            <a:r>
              <a:rPr sz="2300" b="1" dirty="0">
                <a:latin typeface="Gill Sans MT"/>
                <a:cs typeface="Gill Sans MT"/>
              </a:rPr>
              <a:t>f</a:t>
            </a:r>
            <a:r>
              <a:rPr sz="2300" b="1" spc="7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unidimensional</a:t>
            </a:r>
            <a:r>
              <a:rPr sz="2300" b="1" spc="3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(moneta</a:t>
            </a:r>
            <a:r>
              <a:rPr sz="2300" b="1" spc="70" dirty="0">
                <a:latin typeface="Gill Sans MT"/>
                <a:cs typeface="Gill Sans MT"/>
              </a:rPr>
              <a:t>r</a:t>
            </a:r>
            <a:r>
              <a:rPr sz="2300" b="1" dirty="0">
                <a:latin typeface="Gill Sans MT"/>
                <a:cs typeface="Gill Sans MT"/>
              </a:rPr>
              <a:t>y)</a:t>
            </a:r>
            <a:r>
              <a:rPr sz="2300" b="1" spc="3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Gill Sans MT"/>
                <a:cs typeface="Gill Sans MT"/>
              </a:rPr>
              <a:t>p</a:t>
            </a:r>
            <a:r>
              <a:rPr sz="2300" b="1" spc="-100" dirty="0">
                <a:latin typeface="Gill Sans MT"/>
                <a:cs typeface="Gill Sans MT"/>
              </a:rPr>
              <a:t>o</a:t>
            </a:r>
            <a:r>
              <a:rPr sz="2300" b="1" spc="-50" dirty="0">
                <a:latin typeface="Gill Sans MT"/>
                <a:cs typeface="Gill Sans MT"/>
              </a:rPr>
              <a:t>v</a:t>
            </a:r>
            <a:r>
              <a:rPr sz="2300" b="1" dirty="0">
                <a:latin typeface="Gill Sans MT"/>
                <a:cs typeface="Gill Sans MT"/>
              </a:rPr>
              <a:t>e</a:t>
            </a:r>
            <a:r>
              <a:rPr sz="2300" b="1" spc="45" dirty="0">
                <a:latin typeface="Gill Sans MT"/>
                <a:cs typeface="Gill Sans MT"/>
              </a:rPr>
              <a:t>r</a:t>
            </a:r>
            <a:r>
              <a:rPr sz="2300" b="1" dirty="0">
                <a:latin typeface="Gill Sans MT"/>
                <a:cs typeface="Gill Sans MT"/>
              </a:rPr>
              <a:t>ty</a:t>
            </a:r>
            <a:endParaRPr sz="23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300" u="heavy" spc="-5" dirty="0">
                <a:latin typeface="Gill Sans MT"/>
                <a:cs typeface="Gill Sans MT"/>
              </a:rPr>
              <a:t>Cos</a:t>
            </a:r>
            <a:r>
              <a:rPr sz="2300" u="heavy" dirty="0">
                <a:latin typeface="Gill Sans MT"/>
                <a:cs typeface="Gill Sans MT"/>
              </a:rPr>
              <a:t>t</a:t>
            </a:r>
            <a:r>
              <a:rPr sz="2300" u="heavy" spc="-5" dirty="0">
                <a:latin typeface="Gill Sans MT"/>
                <a:cs typeface="Gill Sans MT"/>
              </a:rPr>
              <a:t>-of-</a:t>
            </a:r>
            <a:r>
              <a:rPr sz="2300" u="heavy" dirty="0">
                <a:latin typeface="Gill Sans MT"/>
                <a:cs typeface="Gill Sans MT"/>
              </a:rPr>
              <a:t>basi</a:t>
            </a:r>
            <a:r>
              <a:rPr sz="2300" u="heavy" spc="-5" dirty="0">
                <a:latin typeface="Gill Sans MT"/>
                <a:cs typeface="Gill Sans MT"/>
              </a:rPr>
              <a:t>c-needs</a:t>
            </a:r>
            <a:r>
              <a:rPr sz="2300" u="heavy" spc="-35" dirty="0">
                <a:latin typeface="Gill Sans MT"/>
                <a:cs typeface="Gill Sans MT"/>
              </a:rPr>
              <a:t> </a:t>
            </a:r>
            <a:r>
              <a:rPr sz="2300" u="heavy" dirty="0">
                <a:latin typeface="Gill Sans MT"/>
                <a:cs typeface="Gill Sans MT"/>
              </a:rPr>
              <a:t>method</a:t>
            </a:r>
            <a:r>
              <a:rPr sz="2300" u="heavy" spc="-20" dirty="0">
                <a:latin typeface="Gill Sans MT"/>
                <a:cs typeface="Gill Sans MT"/>
              </a:rPr>
              <a:t> </a:t>
            </a:r>
            <a:r>
              <a:rPr sz="2300" u="heavy" dirty="0">
                <a:latin typeface="Gill Sans MT"/>
                <a:cs typeface="Gill Sans MT"/>
              </a:rPr>
              <a:t>[CBN]</a:t>
            </a:r>
            <a:endParaRPr sz="2300">
              <a:latin typeface="Gill Sans MT"/>
              <a:cs typeface="Gill Sans MT"/>
            </a:endParaRPr>
          </a:p>
          <a:p>
            <a:pPr marL="271780" indent="-259079">
              <a:lnSpc>
                <a:spcPts val="2485"/>
              </a:lnSpc>
              <a:spcBef>
                <a:spcPts val="865"/>
              </a:spcBef>
              <a:buFont typeface="Arial"/>
              <a:buChar char="•"/>
              <a:tabLst>
                <a:tab pos="271780" algn="l"/>
                <a:tab pos="1167765" algn="l"/>
                <a:tab pos="2997200" algn="l"/>
                <a:tab pos="3249930" algn="l"/>
                <a:tab pos="4381500" algn="l"/>
                <a:tab pos="7152640" algn="l"/>
                <a:tab pos="8286750" algn="l"/>
                <a:tab pos="8543290" algn="l"/>
              </a:tabLst>
            </a:pPr>
            <a:r>
              <a:rPr sz="2300" b="1" dirty="0">
                <a:latin typeface="Gill Sans MT"/>
                <a:cs typeface="Gill Sans MT"/>
              </a:rPr>
              <a:t>STEP</a:t>
            </a:r>
            <a:r>
              <a:rPr sz="2300" b="1" dirty="0">
                <a:latin typeface="Times New Roman"/>
                <a:cs typeface="Times New Roman"/>
              </a:rPr>
              <a:t>	</a:t>
            </a:r>
            <a:r>
              <a:rPr sz="2300" b="1" spc="-5" dirty="0">
                <a:latin typeface="Gill Sans MT"/>
                <a:cs typeface="Gill Sans MT"/>
              </a:rPr>
              <a:t>THRE</a:t>
            </a:r>
            <a:r>
              <a:rPr sz="2300" b="1" spc="5" dirty="0">
                <a:latin typeface="Gill Sans MT"/>
                <a:cs typeface="Gill Sans MT"/>
              </a:rPr>
              <a:t>E</a:t>
            </a:r>
            <a:r>
              <a:rPr sz="2300" b="1" dirty="0">
                <a:latin typeface="Gill Sans MT"/>
                <a:cs typeface="Gill Sans MT"/>
              </a:rPr>
              <a:t>:</a:t>
            </a:r>
            <a:r>
              <a:rPr sz="2300" b="1" spc="2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A</a:t>
            </a:r>
            <a:r>
              <a:rPr sz="2300" spc="-25" dirty="0">
                <a:latin typeface="Gill Sans MT"/>
                <a:cs typeface="Gill Sans MT"/>
              </a:rPr>
              <a:t>d</a:t>
            </a:r>
            <a:r>
              <a:rPr sz="2300" dirty="0">
                <a:latin typeface="Gill Sans MT"/>
                <a:cs typeface="Gill Sans MT"/>
              </a:rPr>
              <a:t>d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non</a:t>
            </a:r>
            <a:r>
              <a:rPr sz="2300" spc="-25" dirty="0">
                <a:latin typeface="Gill Sans MT"/>
                <a:cs typeface="Gill Sans MT"/>
              </a:rPr>
              <a:t>f</a:t>
            </a:r>
            <a:r>
              <a:rPr sz="2300" dirty="0">
                <a:latin typeface="Gill Sans MT"/>
                <a:cs typeface="Gill Sans MT"/>
              </a:rPr>
              <a:t>ood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component,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Z</a:t>
            </a:r>
            <a:r>
              <a:rPr sz="2250" spc="15" baseline="25925" dirty="0">
                <a:latin typeface="Gill Sans MT"/>
                <a:cs typeface="Gill Sans MT"/>
              </a:rPr>
              <a:t>nf</a:t>
            </a:r>
            <a:r>
              <a:rPr sz="2250" baseline="25925" dirty="0">
                <a:latin typeface="Times New Roman"/>
                <a:cs typeface="Times New Roman"/>
              </a:rPr>
              <a:t> </a:t>
            </a:r>
            <a:r>
              <a:rPr sz="2250" spc="-195" baseline="259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[Then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estima</a:t>
            </a:r>
            <a:r>
              <a:rPr sz="2300" spc="-25" dirty="0">
                <a:latin typeface="Gill Sans MT"/>
                <a:cs typeface="Gill Sans MT"/>
              </a:rPr>
              <a:t>t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m</a:t>
            </a:r>
            <a:r>
              <a:rPr sz="2300" spc="-30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ni</a:t>
            </a:r>
            <a:r>
              <a:rPr sz="2300" spc="-30" dirty="0">
                <a:latin typeface="Gill Sans MT"/>
                <a:cs typeface="Gill Sans MT"/>
              </a:rPr>
              <a:t>m</a:t>
            </a:r>
            <a:r>
              <a:rPr sz="2300" spc="-25" dirty="0">
                <a:latin typeface="Gill Sans MT"/>
                <a:cs typeface="Gill Sans MT"/>
              </a:rPr>
              <a:t>u</a:t>
            </a:r>
            <a:r>
              <a:rPr sz="2300" dirty="0">
                <a:latin typeface="Gill Sans MT"/>
                <a:cs typeface="Gill Sans MT"/>
              </a:rPr>
              <a:t>m</a:t>
            </a:r>
            <a:endParaRPr sz="2300">
              <a:latin typeface="Gill Sans MT"/>
              <a:cs typeface="Gill Sans MT"/>
            </a:endParaRPr>
          </a:p>
          <a:p>
            <a:pPr marL="271780">
              <a:lnSpc>
                <a:spcPts val="2485"/>
              </a:lnSpc>
            </a:pPr>
            <a:r>
              <a:rPr sz="2300" dirty="0">
                <a:latin typeface="Gill Sans MT"/>
                <a:cs typeface="Gill Sans MT"/>
              </a:rPr>
              <a:t>consu</a:t>
            </a:r>
            <a:r>
              <a:rPr sz="2300" spc="-10" dirty="0">
                <a:latin typeface="Gill Sans MT"/>
                <a:cs typeface="Gill Sans MT"/>
              </a:rPr>
              <a:t>m</a:t>
            </a:r>
            <a:r>
              <a:rPr sz="2300" dirty="0">
                <a:latin typeface="Gill Sans MT"/>
                <a:cs typeface="Gill Sans MT"/>
              </a:rPr>
              <a:t>ption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</a:t>
            </a:r>
            <a:r>
              <a:rPr sz="2300" spc="-30" dirty="0">
                <a:latin typeface="Gill Sans MT"/>
                <a:cs typeface="Gill Sans MT"/>
              </a:rPr>
              <a:t>e</a:t>
            </a:r>
            <a:r>
              <a:rPr sz="2300" spc="-55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el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equi</a:t>
            </a:r>
            <a:r>
              <a:rPr sz="2300" spc="-5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ed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to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meet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basic</a:t>
            </a:r>
            <a:r>
              <a:rPr sz="2300" spc="65" dirty="0"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6500"/>
                </a:solidFill>
                <a:latin typeface="Gill Sans MT"/>
                <a:cs typeface="Gill Sans MT"/>
              </a:rPr>
              <a:t>no</a:t>
            </a:r>
            <a:r>
              <a:rPr sz="2300" b="1" spc="-5" dirty="0">
                <a:solidFill>
                  <a:srgbClr val="FF6500"/>
                </a:solidFill>
                <a:latin typeface="Gill Sans MT"/>
                <a:cs typeface="Gill Sans MT"/>
              </a:rPr>
              <a:t>n</a:t>
            </a:r>
            <a:r>
              <a:rPr sz="2300" b="1" dirty="0">
                <a:solidFill>
                  <a:srgbClr val="FF6500"/>
                </a:solidFill>
                <a:latin typeface="Gill Sans MT"/>
                <a:cs typeface="Gill Sans MT"/>
              </a:rPr>
              <a:t>-</a:t>
            </a:r>
            <a:r>
              <a:rPr sz="2300" b="1" spc="-25" dirty="0">
                <a:solidFill>
                  <a:srgbClr val="FF6500"/>
                </a:solidFill>
                <a:latin typeface="Gill Sans MT"/>
                <a:cs typeface="Gill Sans MT"/>
              </a:rPr>
              <a:t>f</a:t>
            </a:r>
            <a:r>
              <a:rPr sz="2300" b="1" spc="-5" dirty="0">
                <a:solidFill>
                  <a:srgbClr val="FF6500"/>
                </a:solidFill>
                <a:latin typeface="Gill Sans MT"/>
                <a:cs typeface="Gill Sans MT"/>
              </a:rPr>
              <a:t>oo</a:t>
            </a:r>
            <a:r>
              <a:rPr sz="2300" b="1" dirty="0">
                <a:solidFill>
                  <a:srgbClr val="FF6500"/>
                </a:solidFill>
                <a:latin typeface="Gill Sans MT"/>
                <a:cs typeface="Gill Sans MT"/>
              </a:rPr>
              <a:t>d</a:t>
            </a:r>
            <a:r>
              <a:rPr sz="2300" b="1" spc="2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FF6500"/>
                </a:solidFill>
                <a:latin typeface="Gill Sans MT"/>
                <a:cs typeface="Gill Sans MT"/>
              </a:rPr>
              <a:t>needs]</a:t>
            </a:r>
            <a:endParaRPr sz="2300">
              <a:latin typeface="Gill Sans MT"/>
              <a:cs typeface="Gill Sans MT"/>
            </a:endParaRPr>
          </a:p>
          <a:p>
            <a:pPr marL="792480" marR="5080" lvl="1" indent="-259079" algn="just">
              <a:lnSpc>
                <a:spcPts val="2210"/>
              </a:lnSpc>
              <a:spcBef>
                <a:spcPts val="1375"/>
              </a:spcBef>
              <a:buClr>
                <a:srgbClr val="1C1C1C"/>
              </a:buClr>
              <a:buFont typeface="Arial"/>
              <a:buChar char="•"/>
              <a:tabLst>
                <a:tab pos="793115" algn="l"/>
              </a:tabLst>
            </a:pP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300" spc="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non</a:t>
            </a: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-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ood</a:t>
            </a:r>
            <a:r>
              <a:rPr sz="2300" spc="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300" spc="-50" dirty="0">
                <a:solidFill>
                  <a:srgbClr val="1C1C1C"/>
                </a:solidFill>
                <a:latin typeface="Gill Sans MT"/>
                <a:cs typeface="Gill Sans MT"/>
              </a:rPr>
              <a:t>v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300" spc="45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ty</a:t>
            </a:r>
            <a:r>
              <a:rPr sz="2300" spc="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lin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300" spc="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300" spc="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calculated</a:t>
            </a:r>
            <a:r>
              <a:rPr sz="2300" spc="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b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y</a:t>
            </a:r>
            <a:r>
              <a:rPr sz="2300" spc="1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estimating</a:t>
            </a:r>
            <a:r>
              <a:rPr sz="2300" spc="1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the</a:t>
            </a:r>
            <a:r>
              <a:rPr sz="2300" spc="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cost</a:t>
            </a:r>
            <a:r>
              <a:rPr sz="2300" spc="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of</a:t>
            </a:r>
            <a:r>
              <a:rPr sz="2300" spc="1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cons</a:t>
            </a:r>
            <a:r>
              <a:rPr sz="2300" spc="5" dirty="0">
                <a:solidFill>
                  <a:srgbClr val="1C1C1C"/>
                </a:solidFill>
                <a:latin typeface="Gill Sans MT"/>
                <a:cs typeface="Gill Sans MT"/>
              </a:rPr>
              <a:t>u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ming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basic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set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9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non-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ood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50" dirty="0">
                <a:solidFill>
                  <a:srgbClr val="1C1C1C"/>
                </a:solidFill>
                <a:latin typeface="Gill Sans MT"/>
                <a:cs typeface="Gill Sans MT"/>
              </a:rPr>
              <a:t>g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oods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or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such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a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9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clothi</a:t>
            </a:r>
            <a:r>
              <a:rPr sz="2300" spc="-35" dirty="0">
                <a:latin typeface="Gill Sans MT"/>
                <a:cs typeface="Gill Sans MT"/>
              </a:rPr>
              <a:t>n</a:t>
            </a:r>
            <a:r>
              <a:rPr sz="2300" dirty="0">
                <a:latin typeface="Gill Sans MT"/>
                <a:cs typeface="Gill Sans MT"/>
              </a:rPr>
              <a:t>g,</a:t>
            </a:r>
            <a:r>
              <a:rPr sz="2300" spc="1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housing,</a:t>
            </a:r>
            <a:r>
              <a:rPr sz="2300" spc="1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hea</a:t>
            </a:r>
            <a:r>
              <a:rPr sz="2300" spc="-30" dirty="0">
                <a:latin typeface="Gill Sans MT"/>
                <a:cs typeface="Gill Sans MT"/>
              </a:rPr>
              <a:t>l</a:t>
            </a:r>
            <a:r>
              <a:rPr sz="2300" dirty="0">
                <a:latin typeface="Gill Sans MT"/>
                <a:cs typeface="Gill Sans MT"/>
              </a:rPr>
              <a:t>th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9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ca</a:t>
            </a:r>
            <a:r>
              <a:rPr sz="2300" spc="-55" dirty="0">
                <a:latin typeface="Gill Sans MT"/>
                <a:cs typeface="Gill Sans MT"/>
              </a:rPr>
              <a:t>r</a:t>
            </a:r>
            <a:r>
              <a:rPr sz="2300" spc="40" dirty="0">
                <a:latin typeface="Gill Sans MT"/>
                <a:cs typeface="Gill Sans MT"/>
              </a:rPr>
              <a:t>e</a:t>
            </a:r>
            <a:r>
              <a:rPr sz="2300" dirty="0">
                <a:latin typeface="Gill Sans MT"/>
                <a:cs typeface="Gill Sans MT"/>
              </a:rPr>
              <a:t>,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education…</a:t>
            </a:r>
            <a:endParaRPr sz="2300">
              <a:latin typeface="Gill Sans MT"/>
              <a:cs typeface="Gill Sans MT"/>
            </a:endParaRPr>
          </a:p>
          <a:p>
            <a:pPr marL="792480" marR="31750" lvl="1" indent="-259079" algn="just">
              <a:lnSpc>
                <a:spcPts val="2210"/>
              </a:lnSpc>
              <a:spcBef>
                <a:spcPts val="1390"/>
              </a:spcBef>
              <a:buClr>
                <a:srgbClr val="1C1C1C"/>
              </a:buClr>
              <a:buFont typeface="Arial"/>
              <a:buChar char="•"/>
              <a:tabLst>
                <a:tab pos="793115" algn="l"/>
              </a:tabLst>
            </a:pP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(i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)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ext</a:t>
            </a:r>
            <a:r>
              <a:rPr sz="2300" spc="-5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eme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poor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house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h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olds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1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whos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6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total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expend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tu</a:t>
            </a:r>
            <a:r>
              <a:rPr sz="2300" spc="-5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es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1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quals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the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1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ood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v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lin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(i</a:t>
            </a:r>
            <a:r>
              <a:rPr sz="2300" spc="-30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)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moderate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or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hhs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whos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ood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exp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nditu</a:t>
            </a:r>
            <a:r>
              <a:rPr sz="2300" spc="-50" dirty="0">
                <a:solidFill>
                  <a:srgbClr val="1C1C1C"/>
                </a:solidFill>
                <a:latin typeface="Gill Sans MT"/>
                <a:cs typeface="Gill Sans MT"/>
              </a:rPr>
              <a:t>r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i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s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at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f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ood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p</a:t>
            </a:r>
            <a:r>
              <a:rPr sz="2300" spc="-25" dirty="0">
                <a:solidFill>
                  <a:srgbClr val="1C1C1C"/>
                </a:solidFill>
                <a:latin typeface="Gill Sans MT"/>
                <a:cs typeface="Gill Sans MT"/>
              </a:rPr>
              <a:t>o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v</a:t>
            </a:r>
            <a:r>
              <a:rPr sz="2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1C1C1C"/>
                </a:solidFill>
                <a:latin typeface="Gill Sans MT"/>
                <a:cs typeface="Gill Sans MT"/>
              </a:rPr>
              <a:t>lin</a:t>
            </a:r>
            <a:r>
              <a:rPr sz="2300" spc="50" dirty="0">
                <a:solidFill>
                  <a:srgbClr val="1C1C1C"/>
                </a:solidFill>
                <a:latin typeface="Gill Sans MT"/>
                <a:cs typeface="Gill Sans MT"/>
              </a:rPr>
              <a:t>e</a:t>
            </a:r>
            <a:r>
              <a:rPr sz="2300" dirty="0">
                <a:solidFill>
                  <a:srgbClr val="1C1C1C"/>
                </a:solidFill>
                <a:latin typeface="Gill Sans MT"/>
                <a:cs typeface="Gill Sans MT"/>
              </a:rPr>
              <a:t>.</a:t>
            </a:r>
            <a:endParaRPr sz="2300">
              <a:latin typeface="Gill Sans MT"/>
              <a:cs typeface="Gill Sans MT"/>
            </a:endParaRPr>
          </a:p>
          <a:p>
            <a:pPr marL="271780" indent="-259079">
              <a:lnSpc>
                <a:spcPts val="2485"/>
              </a:lnSpc>
              <a:spcBef>
                <a:spcPts val="885"/>
              </a:spcBef>
              <a:buFont typeface="Arial"/>
              <a:buChar char="•"/>
              <a:tabLst>
                <a:tab pos="271780" algn="l"/>
                <a:tab pos="1189355" algn="l"/>
                <a:tab pos="2408555" algn="l"/>
                <a:tab pos="3051810" algn="l"/>
                <a:tab pos="3582670" algn="l"/>
                <a:tab pos="4277360" algn="l"/>
                <a:tab pos="4847590" algn="l"/>
                <a:tab pos="6088380" algn="l"/>
                <a:tab pos="7512684" algn="l"/>
                <a:tab pos="7924165" algn="l"/>
                <a:tab pos="8814435" algn="l"/>
                <a:tab pos="9088755" algn="l"/>
              </a:tabLst>
            </a:pPr>
            <a:r>
              <a:rPr sz="2300" b="1" dirty="0">
                <a:latin typeface="Gill Sans MT"/>
                <a:cs typeface="Gill Sans MT"/>
              </a:rPr>
              <a:t>STEP</a:t>
            </a:r>
            <a:r>
              <a:rPr sz="2300" b="1" dirty="0">
                <a:latin typeface="Times New Roman"/>
                <a:cs typeface="Times New Roman"/>
              </a:rPr>
              <a:t>	</a:t>
            </a:r>
            <a:r>
              <a:rPr sz="2300" b="1" dirty="0">
                <a:latin typeface="Gill Sans MT"/>
                <a:cs typeface="Gill Sans MT"/>
              </a:rPr>
              <a:t>F</a:t>
            </a:r>
            <a:r>
              <a:rPr sz="2300" b="1" spc="-30" dirty="0">
                <a:latin typeface="Gill Sans MT"/>
                <a:cs typeface="Gill Sans MT"/>
              </a:rPr>
              <a:t>O</a:t>
            </a:r>
            <a:r>
              <a:rPr sz="2300" b="1" spc="-5" dirty="0">
                <a:latin typeface="Gill Sans MT"/>
                <a:cs typeface="Gill Sans MT"/>
              </a:rPr>
              <a:t>UR</a:t>
            </a:r>
            <a:r>
              <a:rPr sz="2300" b="1" dirty="0">
                <a:latin typeface="Gill Sans MT"/>
                <a:cs typeface="Gill Sans MT"/>
              </a:rPr>
              <a:t>:</a:t>
            </a:r>
            <a:r>
              <a:rPr sz="2300" b="1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A</a:t>
            </a:r>
            <a:r>
              <a:rPr sz="2300" spc="-30" dirty="0">
                <a:latin typeface="Gill Sans MT"/>
                <a:cs typeface="Gill Sans MT"/>
              </a:rPr>
              <a:t>d</a:t>
            </a:r>
            <a:r>
              <a:rPr sz="2300" dirty="0">
                <a:latin typeface="Gill Sans MT"/>
                <a:cs typeface="Gill Sans MT"/>
              </a:rPr>
              <a:t>d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25" dirty="0">
                <a:latin typeface="Gill Sans MT"/>
                <a:cs typeface="Gill Sans MT"/>
              </a:rPr>
              <a:t>t</a:t>
            </a:r>
            <a:r>
              <a:rPr sz="2300" spc="-30" dirty="0">
                <a:latin typeface="Gill Sans MT"/>
                <a:cs typeface="Gill Sans MT"/>
              </a:rPr>
              <a:t>h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30" dirty="0">
                <a:latin typeface="Gill Sans MT"/>
                <a:cs typeface="Gill Sans MT"/>
              </a:rPr>
              <a:t>f</a:t>
            </a:r>
            <a:r>
              <a:rPr sz="2300" dirty="0">
                <a:latin typeface="Gill Sans MT"/>
                <a:cs typeface="Gill Sans MT"/>
              </a:rPr>
              <a:t>ood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5" dirty="0">
                <a:latin typeface="Gill Sans MT"/>
                <a:cs typeface="Gill Sans MT"/>
              </a:rPr>
              <a:t>an</a:t>
            </a:r>
            <a:r>
              <a:rPr sz="2300" dirty="0">
                <a:latin typeface="Gill Sans MT"/>
                <a:cs typeface="Gill Sans MT"/>
              </a:rPr>
              <a:t>d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5" dirty="0">
                <a:latin typeface="Gill Sans MT"/>
                <a:cs typeface="Gill Sans MT"/>
              </a:rPr>
              <a:t>no</a:t>
            </a:r>
            <a:r>
              <a:rPr sz="2300" dirty="0">
                <a:latin typeface="Gill Sans MT"/>
                <a:cs typeface="Gill Sans MT"/>
              </a:rPr>
              <a:t>n</a:t>
            </a:r>
            <a:r>
              <a:rPr sz="2300" spc="-5" dirty="0">
                <a:latin typeface="Gill Sans MT"/>
                <a:cs typeface="Gill Sans MT"/>
              </a:rPr>
              <a:t>-</a:t>
            </a:r>
            <a:r>
              <a:rPr sz="2300" spc="-30" dirty="0">
                <a:latin typeface="Gill Sans MT"/>
                <a:cs typeface="Gill Sans MT"/>
              </a:rPr>
              <a:t>f</a:t>
            </a:r>
            <a:r>
              <a:rPr sz="2300" dirty="0">
                <a:latin typeface="Gill Sans MT"/>
                <a:cs typeface="Gill Sans MT"/>
              </a:rPr>
              <a:t>ood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al</a:t>
            </a:r>
            <a:r>
              <a:rPr sz="2300" spc="-30" dirty="0">
                <a:latin typeface="Gill Sans MT"/>
                <a:cs typeface="Gill Sans MT"/>
              </a:rPr>
              <a:t>l</a:t>
            </a:r>
            <a:r>
              <a:rPr sz="2300" spc="-25" dirty="0">
                <a:latin typeface="Gill Sans MT"/>
                <a:cs typeface="Gill Sans MT"/>
              </a:rPr>
              <a:t>o</a:t>
            </a:r>
            <a:r>
              <a:rPr sz="2300" spc="-5" dirty="0">
                <a:latin typeface="Gill Sans MT"/>
                <a:cs typeface="Gill Sans MT"/>
              </a:rPr>
              <a:t>wance</a:t>
            </a:r>
            <a:r>
              <a:rPr sz="2300" dirty="0">
                <a:latin typeface="Gill Sans MT"/>
                <a:cs typeface="Gill Sans MT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to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o</a:t>
            </a:r>
            <a:r>
              <a:rPr sz="2300" spc="-30" dirty="0">
                <a:latin typeface="Gill Sans MT"/>
                <a:cs typeface="Gill Sans MT"/>
              </a:rPr>
              <a:t>b</a:t>
            </a:r>
            <a:r>
              <a:rPr sz="2300" dirty="0">
                <a:latin typeface="Gill Sans MT"/>
                <a:cs typeface="Gill Sans MT"/>
              </a:rPr>
              <a:t>tain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Gill Sans MT"/>
                <a:cs typeface="Gill Sans MT"/>
              </a:rPr>
              <a:t>to</a:t>
            </a:r>
            <a:r>
              <a:rPr sz="2300" spc="-25" dirty="0">
                <a:latin typeface="Gill Sans MT"/>
                <a:cs typeface="Gill Sans MT"/>
              </a:rPr>
              <a:t>t</a:t>
            </a:r>
            <a:r>
              <a:rPr sz="2300" dirty="0">
                <a:latin typeface="Gill Sans MT"/>
                <a:cs typeface="Gill Sans MT"/>
              </a:rPr>
              <a:t>al</a:t>
            </a:r>
            <a:endParaRPr sz="2300">
              <a:latin typeface="Gill Sans MT"/>
              <a:cs typeface="Gill Sans MT"/>
            </a:endParaRPr>
          </a:p>
          <a:p>
            <a:pPr marL="271780">
              <a:lnSpc>
                <a:spcPts val="2485"/>
              </a:lnSpc>
            </a:pPr>
            <a:r>
              <a:rPr sz="2300" dirty="0">
                <a:latin typeface="Gill Sans MT"/>
                <a:cs typeface="Gill Sans MT"/>
              </a:rPr>
              <a:t>p</a:t>
            </a:r>
            <a:r>
              <a:rPr sz="2300" spc="-25" dirty="0">
                <a:latin typeface="Gill Sans MT"/>
                <a:cs typeface="Gill Sans MT"/>
              </a:rPr>
              <a:t>o</a:t>
            </a:r>
            <a:r>
              <a:rPr sz="2300" spc="-50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4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ty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lin</a:t>
            </a:r>
            <a:r>
              <a:rPr sz="2300" dirty="0">
                <a:latin typeface="Gill Sans MT"/>
                <a:cs typeface="Gill Sans MT"/>
              </a:rPr>
              <a:t>e:</a:t>
            </a:r>
            <a:r>
              <a:rPr sz="2300" spc="-1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o</a:t>
            </a:r>
            <a:r>
              <a:rPr sz="2300" spc="-24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,</a:t>
            </a:r>
            <a:r>
              <a:rPr sz="2300" spc="-1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simp</a:t>
            </a:r>
            <a:r>
              <a:rPr sz="2300" spc="-30" dirty="0">
                <a:latin typeface="Gill Sans MT"/>
                <a:cs typeface="Gill Sans MT"/>
              </a:rPr>
              <a:t>l</a:t>
            </a:r>
            <a:r>
              <a:rPr sz="2300" spc="-195" dirty="0">
                <a:latin typeface="Gill Sans MT"/>
                <a:cs typeface="Gill Sans MT"/>
              </a:rPr>
              <a:t>y</a:t>
            </a:r>
            <a:r>
              <a:rPr sz="2300" dirty="0">
                <a:latin typeface="Gill Sans MT"/>
                <a:cs typeface="Gill Sans MT"/>
              </a:rPr>
              <a:t>,</a:t>
            </a:r>
            <a:r>
              <a:rPr sz="2300" spc="-1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the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6500"/>
                </a:solidFill>
                <a:latin typeface="Gill Sans MT"/>
                <a:cs typeface="Gill Sans MT"/>
              </a:rPr>
              <a:t>p</a:t>
            </a:r>
            <a:r>
              <a:rPr sz="2300" b="1" spc="-100" dirty="0">
                <a:solidFill>
                  <a:srgbClr val="FF6500"/>
                </a:solidFill>
                <a:latin typeface="Gill Sans MT"/>
                <a:cs typeface="Gill Sans MT"/>
              </a:rPr>
              <a:t>o</a:t>
            </a:r>
            <a:r>
              <a:rPr sz="2300" b="1" spc="-50" dirty="0">
                <a:solidFill>
                  <a:srgbClr val="FF6500"/>
                </a:solidFill>
                <a:latin typeface="Gill Sans MT"/>
                <a:cs typeface="Gill Sans MT"/>
              </a:rPr>
              <a:t>v</a:t>
            </a:r>
            <a:r>
              <a:rPr sz="2300" b="1" dirty="0">
                <a:solidFill>
                  <a:srgbClr val="FF6500"/>
                </a:solidFill>
                <a:latin typeface="Gill Sans MT"/>
                <a:cs typeface="Gill Sans MT"/>
              </a:rPr>
              <a:t>e</a:t>
            </a:r>
            <a:r>
              <a:rPr sz="2300" b="1" spc="45" dirty="0">
                <a:solidFill>
                  <a:srgbClr val="FF6500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srgbClr val="FF6500"/>
                </a:solidFill>
                <a:latin typeface="Gill Sans MT"/>
                <a:cs typeface="Gill Sans MT"/>
              </a:rPr>
              <a:t>ty</a:t>
            </a:r>
            <a:r>
              <a:rPr sz="2300" b="1" spc="5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6500"/>
                </a:solidFill>
                <a:latin typeface="Gill Sans MT"/>
                <a:cs typeface="Gill Sans MT"/>
              </a:rPr>
              <a:t>line</a:t>
            </a:r>
            <a:endParaRPr sz="230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71780" algn="l"/>
              </a:tabLst>
            </a:pPr>
            <a:r>
              <a:rPr sz="2300" spc="-5" dirty="0">
                <a:latin typeface="Gill Sans MT"/>
                <a:cs typeface="Gill Sans MT"/>
              </a:rPr>
              <a:t>Su</a:t>
            </a:r>
            <a:r>
              <a:rPr sz="2300" dirty="0">
                <a:latin typeface="Gill Sans MT"/>
                <a:cs typeface="Gill Sans MT"/>
              </a:rPr>
              <a:t>m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u</a:t>
            </a:r>
            <a:r>
              <a:rPr sz="2300" dirty="0">
                <a:latin typeface="Gill Sans MT"/>
                <a:cs typeface="Gill Sans MT"/>
              </a:rPr>
              <a:t>p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both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to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deri</a:t>
            </a:r>
            <a:r>
              <a:rPr sz="2300" spc="-60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the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basic</a:t>
            </a:r>
            <a:r>
              <a:rPr sz="2300" spc="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needs</a:t>
            </a:r>
            <a:r>
              <a:rPr sz="2300" spc="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p</a:t>
            </a:r>
            <a:r>
              <a:rPr sz="2300" spc="-25" dirty="0">
                <a:latin typeface="Gill Sans MT"/>
                <a:cs typeface="Gill Sans MT"/>
              </a:rPr>
              <a:t>o</a:t>
            </a:r>
            <a:r>
              <a:rPr sz="2300" spc="-55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4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ty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lin</a:t>
            </a:r>
            <a:r>
              <a:rPr sz="2300" spc="40" dirty="0">
                <a:latin typeface="Gill Sans MT"/>
                <a:cs typeface="Gill Sans MT"/>
              </a:rPr>
              <a:t>e</a:t>
            </a:r>
            <a:r>
              <a:rPr sz="2300" dirty="0">
                <a:latin typeface="Gill Sans MT"/>
                <a:cs typeface="Gill Sans MT"/>
              </a:rPr>
              <a:t>,</a:t>
            </a:r>
            <a:r>
              <a:rPr sz="2300" spc="-1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Z</a:t>
            </a:r>
            <a:r>
              <a:rPr sz="2250" spc="22" baseline="25925" dirty="0">
                <a:latin typeface="Gill Sans MT"/>
                <a:cs typeface="Gill Sans MT"/>
              </a:rPr>
              <a:t>bn</a:t>
            </a:r>
            <a:r>
              <a:rPr sz="2250" baseline="25925" dirty="0">
                <a:latin typeface="Times New Roman"/>
                <a:cs typeface="Times New Roman"/>
              </a:rPr>
              <a:t> </a:t>
            </a:r>
            <a:r>
              <a:rPr sz="2250" spc="-195" baseline="259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=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Z</a:t>
            </a:r>
            <a:r>
              <a:rPr sz="2250" spc="7" baseline="25925" dirty="0">
                <a:latin typeface="Gill Sans MT"/>
                <a:cs typeface="Gill Sans MT"/>
              </a:rPr>
              <a:t>f</a:t>
            </a:r>
            <a:r>
              <a:rPr sz="2250" baseline="25925" dirty="0">
                <a:latin typeface="Times New Roman"/>
                <a:cs typeface="Times New Roman"/>
              </a:rPr>
              <a:t> </a:t>
            </a:r>
            <a:r>
              <a:rPr sz="2250" spc="-187" baseline="259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+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Z</a:t>
            </a:r>
            <a:r>
              <a:rPr sz="2250" spc="15" baseline="25925" dirty="0">
                <a:latin typeface="Gill Sans MT"/>
                <a:cs typeface="Gill Sans MT"/>
              </a:rPr>
              <a:t>nf</a:t>
            </a:r>
            <a:endParaRPr sz="2250" baseline="25925">
              <a:latin typeface="Gill Sans MT"/>
              <a:cs typeface="Gill Sans MT"/>
            </a:endParaRPr>
          </a:p>
          <a:p>
            <a:pPr marL="271780" indent="-259079">
              <a:lnSpc>
                <a:spcPts val="2340"/>
              </a:lnSpc>
              <a:spcBef>
                <a:spcPts val="650"/>
              </a:spcBef>
              <a:buFont typeface="Arial"/>
              <a:buChar char="•"/>
              <a:tabLst>
                <a:tab pos="271780" algn="l"/>
              </a:tabLst>
            </a:pPr>
            <a:r>
              <a:rPr sz="2300" dirty="0">
                <a:latin typeface="Gill Sans MT"/>
                <a:cs typeface="Gill Sans MT"/>
              </a:rPr>
              <a:t>NB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p</a:t>
            </a:r>
            <a:r>
              <a:rPr sz="2300" spc="-25" dirty="0">
                <a:latin typeface="Gill Sans MT"/>
                <a:cs typeface="Gill Sans MT"/>
              </a:rPr>
              <a:t>o</a:t>
            </a:r>
            <a:r>
              <a:rPr sz="2300" spc="-50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4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ty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4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line</a:t>
            </a:r>
            <a:r>
              <a:rPr sz="2300" dirty="0">
                <a:latin typeface="Gill Sans MT"/>
                <a:cs typeface="Gill Sans MT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often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calculated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separate</a:t>
            </a:r>
            <a:r>
              <a:rPr sz="2300" spc="-30" dirty="0">
                <a:latin typeface="Gill Sans MT"/>
                <a:cs typeface="Gill Sans MT"/>
              </a:rPr>
              <a:t>l</a:t>
            </a:r>
            <a:r>
              <a:rPr sz="2300" dirty="0">
                <a:latin typeface="Gill Sans MT"/>
                <a:cs typeface="Gill Sans MT"/>
              </a:rPr>
              <a:t>y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4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Gill Sans MT"/>
                <a:cs typeface="Gill Sans MT"/>
              </a:rPr>
              <a:t>f</a:t>
            </a:r>
            <a:r>
              <a:rPr sz="2300" dirty="0">
                <a:latin typeface="Gill Sans MT"/>
                <a:cs typeface="Gill Sans MT"/>
              </a:rPr>
              <a:t>or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4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egio</a:t>
            </a:r>
            <a:r>
              <a:rPr sz="2300" spc="5" dirty="0">
                <a:latin typeface="Gill Sans MT"/>
                <a:cs typeface="Gill Sans MT"/>
              </a:rPr>
              <a:t>n</a:t>
            </a:r>
            <a:r>
              <a:rPr sz="2300" dirty="0">
                <a:latin typeface="Gill Sans MT"/>
                <a:cs typeface="Gill Sans MT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of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the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coun</a:t>
            </a:r>
            <a:r>
              <a:rPr sz="2300" spc="-25" dirty="0">
                <a:latin typeface="Gill Sans MT"/>
                <a:cs typeface="Gill Sans MT"/>
              </a:rPr>
              <a:t>t</a:t>
            </a:r>
            <a:r>
              <a:rPr sz="2300" spc="6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y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4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w</a:t>
            </a:r>
            <a:r>
              <a:rPr sz="2300" spc="-30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th</a:t>
            </a:r>
            <a:endParaRPr sz="2300">
              <a:latin typeface="Gill Sans MT"/>
              <a:cs typeface="Gill Sans MT"/>
            </a:endParaRPr>
          </a:p>
          <a:p>
            <a:pPr marL="271780">
              <a:lnSpc>
                <a:spcPts val="2340"/>
              </a:lnSpc>
            </a:pPr>
            <a:r>
              <a:rPr sz="2300" spc="-55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6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y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dif</a:t>
            </a:r>
            <a:r>
              <a:rPr sz="2300" spc="-30" dirty="0">
                <a:latin typeface="Gill Sans MT"/>
                <a:cs typeface="Gill Sans MT"/>
              </a:rPr>
              <a:t>f</a:t>
            </a:r>
            <a:r>
              <a:rPr sz="2300" dirty="0">
                <a:latin typeface="Gill Sans MT"/>
                <a:cs typeface="Gill Sans MT"/>
              </a:rPr>
              <a:t>e</a:t>
            </a:r>
            <a:r>
              <a:rPr sz="2300" spc="-55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ent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consumpt</a:t>
            </a:r>
            <a:r>
              <a:rPr sz="2300" spc="-10" dirty="0">
                <a:latin typeface="Gill Sans MT"/>
                <a:cs typeface="Gill Sans MT"/>
              </a:rPr>
              <a:t>i</a:t>
            </a:r>
            <a:r>
              <a:rPr sz="2300" dirty="0">
                <a:latin typeface="Gill Sans MT"/>
                <a:cs typeface="Gill Sans MT"/>
              </a:rPr>
              <a:t>on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bundle</a:t>
            </a:r>
            <a:r>
              <a:rPr sz="2300" dirty="0">
                <a:latin typeface="Gill Sans MT"/>
                <a:cs typeface="Gill Sans MT"/>
              </a:rPr>
              <a:t>s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/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Gill Sans MT"/>
                <a:cs typeface="Gill Sans MT"/>
              </a:rPr>
              <a:t>price</a:t>
            </a:r>
            <a:r>
              <a:rPr sz="2300" spc="6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Gill Sans MT"/>
                <a:cs typeface="Gill Sans MT"/>
              </a:rPr>
              <a:t>l</a:t>
            </a:r>
            <a:r>
              <a:rPr sz="2300" spc="-30" dirty="0">
                <a:latin typeface="Gill Sans MT"/>
                <a:cs typeface="Gill Sans MT"/>
              </a:rPr>
              <a:t>e</a:t>
            </a:r>
            <a:r>
              <a:rPr sz="2300" spc="-55" dirty="0">
                <a:latin typeface="Gill Sans MT"/>
                <a:cs typeface="Gill Sans MT"/>
              </a:rPr>
              <a:t>v</a:t>
            </a:r>
            <a:r>
              <a:rPr sz="2300" dirty="0">
                <a:latin typeface="Gill Sans MT"/>
                <a:cs typeface="Gill Sans MT"/>
              </a:rPr>
              <a:t>els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5205">
              <a:lnSpc>
                <a:spcPct val="100000"/>
              </a:lnSpc>
              <a:tabLst>
                <a:tab pos="9379585" algn="l"/>
              </a:tabLst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5" dirty="0"/>
              <a:t>44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286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17464" y="0"/>
            <a:ext cx="4667249" cy="994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solidFill>
            <a:srgbClr val="912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8121" y="2636448"/>
            <a:ext cx="7969884" cy="222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2380">
              <a:lnSpc>
                <a:spcPct val="100000"/>
              </a:lnSpc>
            </a:pPr>
            <a:r>
              <a:rPr sz="7100" b="1" spc="-565" dirty="0">
                <a:latin typeface="Corbel"/>
                <a:cs typeface="Corbel"/>
              </a:rPr>
              <a:t>P</a:t>
            </a:r>
            <a:r>
              <a:rPr sz="7100" b="1" spc="-5" dirty="0">
                <a:latin typeface="Corbel"/>
                <a:cs typeface="Corbel"/>
              </a:rPr>
              <a:t>AR</a:t>
            </a:r>
            <a:r>
              <a:rPr sz="7100" b="1" dirty="0">
                <a:latin typeface="Corbel"/>
                <a:cs typeface="Corbel"/>
              </a:rPr>
              <a:t>T</a:t>
            </a:r>
            <a:r>
              <a:rPr sz="7100" b="1" spc="-575" dirty="0">
                <a:latin typeface="Times New Roman"/>
                <a:cs typeface="Times New Roman"/>
              </a:rPr>
              <a:t> </a:t>
            </a:r>
            <a:r>
              <a:rPr sz="7100" b="1" spc="-10" dirty="0">
                <a:latin typeface="Corbel"/>
                <a:cs typeface="Corbel"/>
              </a:rPr>
              <a:t>ONE</a:t>
            </a:r>
            <a:endParaRPr sz="7100">
              <a:latin typeface="Corbel"/>
              <a:cs typeface="Corbel"/>
            </a:endParaRPr>
          </a:p>
          <a:p>
            <a:pPr marL="12700" marR="5080" indent="1884045">
              <a:lnSpc>
                <a:spcPct val="100000"/>
              </a:lnSpc>
              <a:spcBef>
                <a:spcPts val="965"/>
              </a:spcBef>
            </a:pPr>
            <a:r>
              <a:rPr sz="4000" b="1" dirty="0">
                <a:latin typeface="Gill Sans MT"/>
                <a:cs typeface="Gill Sans MT"/>
              </a:rPr>
              <a:t>CONCE</a:t>
            </a:r>
            <a:r>
              <a:rPr sz="4000" b="1" spc="15" dirty="0">
                <a:latin typeface="Gill Sans MT"/>
                <a:cs typeface="Gill Sans MT"/>
              </a:rPr>
              <a:t>P</a:t>
            </a:r>
            <a:r>
              <a:rPr sz="4000" b="1" spc="-5" dirty="0">
                <a:latin typeface="Gill Sans MT"/>
                <a:cs typeface="Gill Sans MT"/>
              </a:rPr>
              <a:t>T</a:t>
            </a:r>
            <a:r>
              <a:rPr sz="4000" b="1" dirty="0">
                <a:latin typeface="Gill Sans MT"/>
                <a:cs typeface="Gill Sans MT"/>
              </a:rPr>
              <a:t>S</a:t>
            </a:r>
            <a:r>
              <a:rPr sz="4000" b="1" spc="-35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AND</a:t>
            </a:r>
            <a:r>
              <a:rPr sz="4000" b="1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MEASUREMENTS</a:t>
            </a:r>
            <a:r>
              <a:rPr sz="4000" b="1" spc="2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OF</a:t>
            </a:r>
            <a:r>
              <a:rPr sz="4000" b="1" spc="11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P</a:t>
            </a:r>
            <a:r>
              <a:rPr sz="4000" b="1" spc="-265" dirty="0">
                <a:latin typeface="Gill Sans MT"/>
                <a:cs typeface="Gill Sans MT"/>
              </a:rPr>
              <a:t>O</a:t>
            </a:r>
            <a:r>
              <a:rPr sz="4000" b="1" spc="-5" dirty="0">
                <a:latin typeface="Gill Sans MT"/>
                <a:cs typeface="Gill Sans MT"/>
              </a:rPr>
              <a:t>VE</a:t>
            </a:r>
            <a:r>
              <a:rPr sz="4000" b="1" spc="-240" dirty="0">
                <a:latin typeface="Gill Sans MT"/>
                <a:cs typeface="Gill Sans MT"/>
              </a:rPr>
              <a:t>R</a:t>
            </a:r>
            <a:r>
              <a:rPr sz="4000" b="1" spc="-5" dirty="0">
                <a:latin typeface="Gill Sans MT"/>
                <a:cs typeface="Gill Sans MT"/>
              </a:rPr>
              <a:t>TY</a:t>
            </a:r>
            <a:endParaRPr sz="4000">
              <a:latin typeface="Gill Sans MT"/>
              <a:cs typeface="Gill Sans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43282"/>
              </p:ext>
            </p:extLst>
          </p:nvPr>
        </p:nvGraphicFramePr>
        <p:xfrm>
          <a:off x="222504" y="6483096"/>
          <a:ext cx="10026392" cy="321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6596"/>
                <a:gridCol w="367282"/>
                <a:gridCol w="4799075"/>
                <a:gridCol w="853439"/>
              </a:tblGrid>
              <a:tr h="321563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3">
                      <a:solidFill>
                        <a:srgbClr val="622D61"/>
                      </a:solidFill>
                      <a:prstDash val="solid"/>
                    </a:lnL>
                    <a:lnT w="9143">
                      <a:solidFill>
                        <a:srgbClr val="622D61"/>
                      </a:solidFill>
                      <a:prstDash val="solid"/>
                    </a:lnT>
                    <a:lnB w="9143">
                      <a:solidFill>
                        <a:srgbClr val="622D61"/>
                      </a:solidFill>
                      <a:prstDash val="soli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143">
                      <a:solidFill>
                        <a:srgbClr val="622D61"/>
                      </a:solidFill>
                      <a:prstDash val="solid"/>
                    </a:lnR>
                    <a:lnT w="9143">
                      <a:solidFill>
                        <a:srgbClr val="622D61"/>
                      </a:solidFill>
                      <a:prstDash val="solid"/>
                    </a:lnT>
                    <a:lnB w="9143">
                      <a:solidFill>
                        <a:srgbClr val="622D61"/>
                      </a:solidFill>
                      <a:prstDash val="solid"/>
                    </a:lnB>
                    <a:solidFill>
                      <a:srgbClr val="463F90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tabLst>
                          <a:tab pos="935990" algn="l"/>
                        </a:tabLst>
                      </a:pP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3">
                      <a:solidFill>
                        <a:srgbClr val="622D61"/>
                      </a:solidFill>
                      <a:prstDash val="solid"/>
                    </a:lnL>
                    <a:solidFill>
                      <a:srgbClr val="463F90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</a:pPr>
                      <a:r>
                        <a:rPr sz="1350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EC8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18993"/>
            <a:ext cx="818134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3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Mea</a:t>
            </a:r>
            <a:r>
              <a:rPr sz="2800" b="1" spc="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eme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un</a:t>
            </a:r>
            <a:r>
              <a:rPr sz="2800" b="1" spc="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men</a:t>
            </a:r>
            <a:r>
              <a:rPr sz="2800" b="1" spc="10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al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</a:t>
            </a:r>
            <a:r>
              <a:rPr sz="2800" b="1" spc="-5" dirty="0">
                <a:latin typeface="Calibri"/>
                <a:cs typeface="Calibri"/>
              </a:rPr>
              <a:t>mo</a:t>
            </a:r>
            <a:r>
              <a:rPr sz="2800" b="1" spc="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)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5205">
              <a:lnSpc>
                <a:spcPct val="100000"/>
              </a:lnSpc>
              <a:tabLst>
                <a:tab pos="9379585" algn="l"/>
              </a:tabLst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5" dirty="0"/>
              <a:t>46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08634" y="1323554"/>
            <a:ext cx="61855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latin typeface="Gill Sans MT"/>
                <a:cs typeface="Gill Sans MT"/>
              </a:rPr>
              <a:t>Mi</a:t>
            </a:r>
            <a:r>
              <a:rPr sz="1800" b="1" spc="5" dirty="0">
                <a:latin typeface="Gill Sans MT"/>
                <a:cs typeface="Gill Sans MT"/>
              </a:rPr>
              <a:t>n</a:t>
            </a:r>
            <a:r>
              <a:rPr sz="1800" b="1" spc="-15" dirty="0">
                <a:latin typeface="Gill Sans MT"/>
                <a:cs typeface="Gill Sans MT"/>
              </a:rPr>
              <a:t>i</a:t>
            </a:r>
            <a:r>
              <a:rPr sz="1800" b="1" spc="-20" dirty="0">
                <a:latin typeface="Gill Sans MT"/>
                <a:cs typeface="Gill Sans MT"/>
              </a:rPr>
              <a:t>m</a:t>
            </a:r>
            <a:r>
              <a:rPr sz="1800" b="1" spc="5" dirty="0">
                <a:latin typeface="Gill Sans MT"/>
                <a:cs typeface="Gill Sans MT"/>
              </a:rPr>
              <a:t>u</a:t>
            </a:r>
            <a:r>
              <a:rPr sz="1800" b="1" dirty="0">
                <a:latin typeface="Gill Sans MT"/>
                <a:cs typeface="Gill Sans MT"/>
              </a:rPr>
              <a:t>m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Gill Sans MT"/>
                <a:cs typeface="Gill Sans MT"/>
              </a:rPr>
              <a:t>d</a:t>
            </a:r>
            <a:r>
              <a:rPr sz="1800" b="1" spc="-10" dirty="0">
                <a:latin typeface="Gill Sans MT"/>
                <a:cs typeface="Gill Sans MT"/>
              </a:rPr>
              <a:t>ai</a:t>
            </a:r>
            <a:r>
              <a:rPr sz="1800" b="1" spc="-45" dirty="0">
                <a:latin typeface="Gill Sans MT"/>
                <a:cs typeface="Gill Sans MT"/>
              </a:rPr>
              <a:t>l</a:t>
            </a:r>
            <a:r>
              <a:rPr sz="1800" b="1" spc="-10" dirty="0">
                <a:latin typeface="Gill Sans MT"/>
                <a:cs typeface="Gill Sans MT"/>
              </a:rPr>
              <a:t>y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10" dirty="0">
                <a:latin typeface="Gill Sans MT"/>
                <a:cs typeface="Gill Sans MT"/>
              </a:rPr>
              <a:t>c</a:t>
            </a:r>
            <a:r>
              <a:rPr sz="1800" b="1" spc="-10" dirty="0">
                <a:latin typeface="Gill Sans MT"/>
                <a:cs typeface="Gill Sans MT"/>
              </a:rPr>
              <a:t>alo</a:t>
            </a:r>
            <a:r>
              <a:rPr sz="1800" b="1" spc="5" dirty="0">
                <a:latin typeface="Gill Sans MT"/>
                <a:cs typeface="Gill Sans MT"/>
              </a:rPr>
              <a:t>r</a:t>
            </a:r>
            <a:r>
              <a:rPr sz="1800" b="1" spc="-15" dirty="0">
                <a:latin typeface="Gill Sans MT"/>
                <a:cs typeface="Gill Sans MT"/>
              </a:rPr>
              <a:t>i</a:t>
            </a:r>
            <a:r>
              <a:rPr sz="1800" b="1" dirty="0">
                <a:latin typeface="Gill Sans MT"/>
                <a:cs typeface="Gill Sans MT"/>
              </a:rPr>
              <a:t>c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Gill Sans MT"/>
                <a:cs typeface="Gill Sans MT"/>
              </a:rPr>
              <a:t>r</a:t>
            </a:r>
            <a:r>
              <a:rPr sz="1800" b="1" spc="-20" dirty="0">
                <a:latin typeface="Gill Sans MT"/>
                <a:cs typeface="Gill Sans MT"/>
              </a:rPr>
              <a:t>e</a:t>
            </a:r>
            <a:r>
              <a:rPr sz="1800" b="1" spc="5" dirty="0">
                <a:latin typeface="Gill Sans MT"/>
                <a:cs typeface="Gill Sans MT"/>
              </a:rPr>
              <a:t>qu</a:t>
            </a:r>
            <a:r>
              <a:rPr sz="1800" b="1" spc="-15" dirty="0">
                <a:latin typeface="Gill Sans MT"/>
                <a:cs typeface="Gill Sans MT"/>
              </a:rPr>
              <a:t>i</a:t>
            </a:r>
            <a:r>
              <a:rPr sz="1800" b="1" spc="-40" dirty="0">
                <a:latin typeface="Gill Sans MT"/>
                <a:cs typeface="Gill Sans MT"/>
              </a:rPr>
              <a:t>r</a:t>
            </a:r>
            <a:r>
              <a:rPr sz="1800" b="1" spc="-20" dirty="0">
                <a:latin typeface="Gill Sans MT"/>
                <a:cs typeface="Gill Sans MT"/>
              </a:rPr>
              <a:t>em</a:t>
            </a:r>
            <a:r>
              <a:rPr sz="1800" b="1" spc="-15" dirty="0">
                <a:latin typeface="Gill Sans MT"/>
                <a:cs typeface="Gill Sans MT"/>
              </a:rPr>
              <a:t>e</a:t>
            </a:r>
            <a:r>
              <a:rPr sz="1800" b="1" spc="5" dirty="0">
                <a:latin typeface="Gill Sans MT"/>
                <a:cs typeface="Gill Sans MT"/>
              </a:rPr>
              <a:t>n</a:t>
            </a:r>
            <a:r>
              <a:rPr sz="1800" b="1" spc="-25" dirty="0">
                <a:latin typeface="Gill Sans MT"/>
                <a:cs typeface="Gill Sans MT"/>
              </a:rPr>
              <a:t>t</a:t>
            </a:r>
            <a:r>
              <a:rPr sz="1800" b="1" spc="-10" dirty="0">
                <a:latin typeface="Gill Sans MT"/>
                <a:cs typeface="Gill Sans MT"/>
              </a:rPr>
              <a:t>s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Gill Sans MT"/>
                <a:cs typeface="Gill Sans MT"/>
              </a:rPr>
              <a:t>b</a:t>
            </a:r>
            <a:r>
              <a:rPr sz="1800" b="1" spc="-10" dirty="0">
                <a:latin typeface="Gill Sans MT"/>
                <a:cs typeface="Gill Sans MT"/>
              </a:rPr>
              <a:t>y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Gill Sans MT"/>
                <a:cs typeface="Gill Sans MT"/>
              </a:rPr>
              <a:t>s</a:t>
            </a:r>
            <a:r>
              <a:rPr sz="1800" b="1" spc="-20" dirty="0">
                <a:latin typeface="Gill Sans MT"/>
                <a:cs typeface="Gill Sans MT"/>
              </a:rPr>
              <a:t>e</a:t>
            </a:r>
            <a:r>
              <a:rPr sz="1800" b="1" spc="10" dirty="0">
                <a:latin typeface="Gill Sans MT"/>
                <a:cs typeface="Gill Sans MT"/>
              </a:rPr>
              <a:t>c</a:t>
            </a:r>
            <a:r>
              <a:rPr sz="1800" b="1" spc="-25" dirty="0">
                <a:latin typeface="Gill Sans MT"/>
                <a:cs typeface="Gill Sans MT"/>
              </a:rPr>
              <a:t>t</a:t>
            </a:r>
            <a:r>
              <a:rPr sz="1800" b="1" spc="5" dirty="0">
                <a:latin typeface="Gill Sans MT"/>
                <a:cs typeface="Gill Sans MT"/>
              </a:rPr>
              <a:t>o</a:t>
            </a:r>
            <a:r>
              <a:rPr sz="1800" b="1" dirty="0">
                <a:latin typeface="Gill Sans MT"/>
                <a:cs typeface="Gill Sans MT"/>
              </a:rPr>
              <a:t>r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Gill Sans MT"/>
                <a:cs typeface="Gill Sans MT"/>
              </a:rPr>
              <a:t>an</a:t>
            </a:r>
            <a:r>
              <a:rPr sz="1800" b="1" dirty="0">
                <a:latin typeface="Gill Sans MT"/>
                <a:cs typeface="Gill Sans MT"/>
              </a:rPr>
              <a:t>d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Gill Sans MT"/>
                <a:cs typeface="Gill Sans MT"/>
              </a:rPr>
              <a:t>g</a:t>
            </a:r>
            <a:r>
              <a:rPr sz="1800" b="1" spc="-20" dirty="0">
                <a:latin typeface="Gill Sans MT"/>
                <a:cs typeface="Gill Sans MT"/>
              </a:rPr>
              <a:t>e</a:t>
            </a:r>
            <a:r>
              <a:rPr sz="1800" b="1" spc="5" dirty="0">
                <a:latin typeface="Gill Sans MT"/>
                <a:cs typeface="Gill Sans MT"/>
              </a:rPr>
              <a:t>nd</a:t>
            </a:r>
            <a:r>
              <a:rPr sz="1800" b="1" spc="-20" dirty="0">
                <a:latin typeface="Gill Sans MT"/>
                <a:cs typeface="Gill Sans MT"/>
              </a:rPr>
              <a:t>e</a:t>
            </a:r>
            <a:r>
              <a:rPr sz="1800" b="1" dirty="0">
                <a:latin typeface="Gill Sans MT"/>
                <a:cs typeface="Gill Sans MT"/>
              </a:rPr>
              <a:t>r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49600" y="1609435"/>
            <a:ext cx="343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9430" algn="l"/>
                <a:tab pos="1443990" algn="l"/>
                <a:tab pos="2145665" algn="l"/>
                <a:tab pos="2690495" algn="l"/>
                <a:tab pos="3422015" algn="l"/>
              </a:tabLst>
            </a:pPr>
            <a:r>
              <a:rPr sz="1800" u="sng" spc="-5" dirty="0">
                <a:latin typeface="Gill Sans MT"/>
                <a:cs typeface="Gill Sans MT"/>
              </a:rPr>
              <a:t> </a:t>
            </a:r>
            <a:r>
              <a:rPr sz="1800" u="sng" spc="-5" dirty="0">
                <a:latin typeface="Times New Roman"/>
                <a:cs typeface="Times New Roman"/>
              </a:rPr>
              <a:t>	</a:t>
            </a:r>
            <a:r>
              <a:rPr sz="1800" u="sng" spc="-5" dirty="0">
                <a:latin typeface="Gill Sans MT"/>
                <a:cs typeface="Gill Sans MT"/>
              </a:rPr>
              <a:t>Ur</a:t>
            </a:r>
            <a:r>
              <a:rPr sz="1800" u="sng" spc="10" dirty="0">
                <a:latin typeface="Gill Sans MT"/>
                <a:cs typeface="Gill Sans MT"/>
              </a:rPr>
              <a:t>b</a:t>
            </a:r>
            <a:r>
              <a:rPr sz="1800" u="sng" spc="-10" dirty="0">
                <a:latin typeface="Gill Sans MT"/>
                <a:cs typeface="Gill Sans MT"/>
              </a:rPr>
              <a:t>an </a:t>
            </a:r>
            <a:r>
              <a:rPr sz="1800" u="sng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u="sng" spc="-5" dirty="0">
                <a:latin typeface="Gill Sans MT"/>
                <a:cs typeface="Gill Sans MT"/>
              </a:rPr>
              <a:t> </a:t>
            </a:r>
            <a:r>
              <a:rPr sz="1800" u="sng" dirty="0">
                <a:latin typeface="Times New Roman"/>
                <a:cs typeface="Times New Roman"/>
              </a:rPr>
              <a:t>	</a:t>
            </a:r>
            <a:r>
              <a:rPr sz="1800" u="sng" spc="-10" dirty="0">
                <a:latin typeface="Gill Sans MT"/>
                <a:cs typeface="Gill Sans MT"/>
              </a:rPr>
              <a:t>R</a:t>
            </a:r>
            <a:r>
              <a:rPr sz="1800" u="sng" spc="10" dirty="0">
                <a:latin typeface="Gill Sans MT"/>
                <a:cs typeface="Gill Sans MT"/>
              </a:rPr>
              <a:t>u</a:t>
            </a:r>
            <a:r>
              <a:rPr sz="1800" u="sng" spc="-5" dirty="0">
                <a:latin typeface="Gill Sans MT"/>
                <a:cs typeface="Gill Sans MT"/>
              </a:rPr>
              <a:t>r</a:t>
            </a:r>
            <a:r>
              <a:rPr sz="1800" u="sng" spc="-10" dirty="0">
                <a:latin typeface="Gill Sans MT"/>
                <a:cs typeface="Gill Sans MT"/>
              </a:rPr>
              <a:t>al </a:t>
            </a:r>
            <a:r>
              <a:rPr sz="1800" u="sng" dirty="0">
                <a:latin typeface="Times New Roman"/>
                <a:cs typeface="Times New Roman"/>
              </a:rPr>
              <a:t>	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6624" y="1533486"/>
            <a:ext cx="44735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25265" algn="l"/>
              </a:tabLst>
            </a:pPr>
            <a:r>
              <a:rPr sz="1800" spc="-10" dirty="0">
                <a:latin typeface="Gill Sans MT"/>
                <a:cs typeface="Gill Sans MT"/>
              </a:rPr>
              <a:t>Age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c</a:t>
            </a:r>
            <a:r>
              <a:rPr sz="1800" spc="-10" dirty="0">
                <a:latin typeface="Gill Sans MT"/>
                <a:cs typeface="Gill Sans MT"/>
              </a:rPr>
              <a:t>ate</a:t>
            </a:r>
            <a:r>
              <a:rPr sz="1800" spc="-35" dirty="0">
                <a:latin typeface="Gill Sans MT"/>
                <a:cs typeface="Gill Sans MT"/>
              </a:rPr>
              <a:t>g</a:t>
            </a:r>
            <a:r>
              <a:rPr sz="1800" spc="-20" dirty="0">
                <a:latin typeface="Gill Sans MT"/>
                <a:cs typeface="Gill Sans MT"/>
              </a:rPr>
              <a:t>o</a:t>
            </a:r>
            <a:r>
              <a:rPr sz="1800" spc="-5" dirty="0">
                <a:latin typeface="Gill Sans MT"/>
                <a:cs typeface="Gill Sans MT"/>
              </a:rPr>
              <a:t>r</a:t>
            </a:r>
            <a:r>
              <a:rPr sz="1800" spc="-15" dirty="0">
                <a:latin typeface="Gill Sans MT"/>
                <a:cs typeface="Gill Sans MT"/>
              </a:rPr>
              <a:t>i</a:t>
            </a:r>
            <a:r>
              <a:rPr sz="1800" spc="-10" dirty="0">
                <a:latin typeface="Gill Sans MT"/>
                <a:cs typeface="Gill Sans MT"/>
              </a:rPr>
              <a:t>es</a:t>
            </a:r>
            <a:r>
              <a:rPr sz="1800" dirty="0">
                <a:latin typeface="Times New Roman"/>
                <a:cs typeface="Times New Roman"/>
              </a:rPr>
              <a:t>	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47448" y="1823436"/>
            <a:ext cx="4616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latin typeface="Gill Sans MT"/>
                <a:cs typeface="Gill Sans MT"/>
              </a:rPr>
              <a:t>M</a:t>
            </a:r>
            <a:r>
              <a:rPr sz="1800" dirty="0">
                <a:latin typeface="Gill Sans MT"/>
                <a:cs typeface="Gill Sans MT"/>
              </a:rPr>
              <a:t>a</a:t>
            </a:r>
            <a:r>
              <a:rPr sz="1800" spc="-15" dirty="0">
                <a:latin typeface="Gill Sans MT"/>
                <a:cs typeface="Gill Sans MT"/>
              </a:rPr>
              <a:t>l</a:t>
            </a:r>
            <a:r>
              <a:rPr sz="1800" dirty="0">
                <a:latin typeface="Gill Sans MT"/>
                <a:cs typeface="Gill Sans MT"/>
              </a:rPr>
              <a:t>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62229" y="1823436"/>
            <a:ext cx="6718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>
                <a:latin typeface="Gill Sans MT"/>
                <a:cs typeface="Gill Sans MT"/>
              </a:rPr>
              <a:t>F</a:t>
            </a:r>
            <a:r>
              <a:rPr sz="1800" dirty="0">
                <a:latin typeface="Gill Sans MT"/>
                <a:cs typeface="Gill Sans MT"/>
              </a:rPr>
              <a:t>ema</a:t>
            </a:r>
            <a:r>
              <a:rPr sz="1800" spc="-10" dirty="0">
                <a:latin typeface="Gill Sans MT"/>
                <a:cs typeface="Gill Sans MT"/>
              </a:rPr>
              <a:t>l</a:t>
            </a:r>
            <a:r>
              <a:rPr sz="1800" dirty="0">
                <a:latin typeface="Gill Sans MT"/>
                <a:cs typeface="Gill Sans MT"/>
              </a:rPr>
              <a:t>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24500" y="1809220"/>
            <a:ext cx="14478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30" dirty="0" smtClean="0">
                <a:latin typeface="Gill Sans MT"/>
                <a:cs typeface="Gill Sans MT"/>
              </a:rPr>
              <a:t> male    </a:t>
            </a:r>
            <a:r>
              <a:rPr sz="1800" spc="-30" dirty="0" smtClean="0">
                <a:latin typeface="Gill Sans MT"/>
                <a:cs typeface="Gill Sans MT"/>
              </a:rPr>
              <a:t>F</a:t>
            </a:r>
            <a:r>
              <a:rPr sz="1800" dirty="0" smtClean="0">
                <a:latin typeface="Gill Sans MT"/>
                <a:cs typeface="Gill Sans MT"/>
              </a:rPr>
              <a:t>ema</a:t>
            </a:r>
            <a:r>
              <a:rPr sz="1800" spc="-10" dirty="0" smtClean="0">
                <a:latin typeface="Gill Sans MT"/>
                <a:cs typeface="Gill Sans MT"/>
              </a:rPr>
              <a:t>l</a:t>
            </a:r>
            <a:r>
              <a:rPr sz="1800" dirty="0" smtClean="0">
                <a:latin typeface="Gill Sans MT"/>
                <a:cs typeface="Gill Sans MT"/>
              </a:rPr>
              <a:t>e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0854" y="5313740"/>
            <a:ext cx="44164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2300" algn="l"/>
              </a:tabLst>
            </a:pPr>
            <a:r>
              <a:rPr sz="1200" spc="-10" dirty="0">
                <a:latin typeface="Gill Sans MT"/>
                <a:cs typeface="Gill Sans MT"/>
              </a:rPr>
              <a:t>S</a:t>
            </a:r>
            <a:r>
              <a:rPr sz="1200" dirty="0">
                <a:latin typeface="Gill Sans MT"/>
                <a:cs typeface="Gill Sans MT"/>
              </a:rPr>
              <a:t>o</a:t>
            </a:r>
            <a:r>
              <a:rPr sz="1200" spc="-10" dirty="0">
                <a:latin typeface="Gill Sans MT"/>
                <a:cs typeface="Gill Sans MT"/>
              </a:rPr>
              <a:t>u</a:t>
            </a:r>
            <a:r>
              <a:rPr sz="1200" spc="-25" dirty="0">
                <a:latin typeface="Gill Sans MT"/>
                <a:cs typeface="Gill Sans MT"/>
              </a:rPr>
              <a:t>r</a:t>
            </a:r>
            <a:r>
              <a:rPr sz="1200" dirty="0">
                <a:latin typeface="Gill Sans MT"/>
                <a:cs typeface="Gill Sans MT"/>
              </a:rPr>
              <a:t>ce: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Gill Sans MT"/>
                <a:cs typeface="Gill Sans MT"/>
              </a:rPr>
              <a:t>C</a:t>
            </a:r>
            <a:r>
              <a:rPr sz="1200" spc="-20" dirty="0">
                <a:latin typeface="Gill Sans MT"/>
                <a:cs typeface="Gill Sans MT"/>
              </a:rPr>
              <a:t>a</a:t>
            </a:r>
            <a:r>
              <a:rPr sz="1200" spc="-10" dirty="0">
                <a:latin typeface="Gill Sans MT"/>
                <a:cs typeface="Gill Sans MT"/>
              </a:rPr>
              <a:t>l</a:t>
            </a:r>
            <a:r>
              <a:rPr sz="1200" spc="-5" dirty="0">
                <a:latin typeface="Gill Sans MT"/>
                <a:cs typeface="Gill Sans MT"/>
              </a:rPr>
              <a:t>ori</a:t>
            </a:r>
            <a:r>
              <a:rPr sz="1200" dirty="0">
                <a:latin typeface="Gill Sans MT"/>
                <a:cs typeface="Gill Sans MT"/>
              </a:rPr>
              <a:t>c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Gill Sans MT"/>
                <a:cs typeface="Gill Sans MT"/>
              </a:rPr>
              <a:t>r</a:t>
            </a:r>
            <a:r>
              <a:rPr sz="1200" dirty="0">
                <a:latin typeface="Gill Sans MT"/>
                <a:cs typeface="Gill Sans MT"/>
              </a:rPr>
              <a:t>equi</a:t>
            </a:r>
            <a:r>
              <a:rPr sz="1200" spc="-20" dirty="0">
                <a:latin typeface="Gill Sans MT"/>
                <a:cs typeface="Gill Sans MT"/>
              </a:rPr>
              <a:t>r</a:t>
            </a:r>
            <a:r>
              <a:rPr sz="1200" dirty="0">
                <a:latin typeface="Gill Sans MT"/>
                <a:cs typeface="Gill Sans MT"/>
              </a:rPr>
              <a:t>e</a:t>
            </a:r>
            <a:r>
              <a:rPr sz="1200" spc="10" dirty="0">
                <a:latin typeface="Gill Sans MT"/>
                <a:cs typeface="Gill Sans MT"/>
              </a:rPr>
              <a:t>m</a:t>
            </a:r>
            <a:r>
              <a:rPr sz="1200" dirty="0">
                <a:latin typeface="Gill Sans MT"/>
                <a:cs typeface="Gill Sans MT"/>
              </a:rPr>
              <a:t>en</a:t>
            </a:r>
            <a:r>
              <a:rPr sz="1200" spc="5" dirty="0">
                <a:latin typeface="Gill Sans MT"/>
                <a:cs typeface="Gill Sans MT"/>
              </a:rPr>
              <a:t>t</a:t>
            </a:r>
            <a:r>
              <a:rPr sz="1200" spc="-5" dirty="0">
                <a:latin typeface="Gill Sans MT"/>
                <a:cs typeface="Gill Sans MT"/>
              </a:rPr>
              <a:t>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Gill Sans MT"/>
                <a:cs typeface="Gill Sans MT"/>
              </a:rPr>
              <a:t>a</a:t>
            </a:r>
            <a:r>
              <a:rPr sz="1200" spc="-25" dirty="0">
                <a:latin typeface="Gill Sans MT"/>
                <a:cs typeface="Gill Sans MT"/>
              </a:rPr>
              <a:t>r</a:t>
            </a:r>
            <a:r>
              <a:rPr sz="1200" dirty="0">
                <a:latin typeface="Gill Sans MT"/>
                <a:cs typeface="Gill Sans MT"/>
              </a:rPr>
              <a:t>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Gill Sans MT"/>
                <a:cs typeface="Gill Sans MT"/>
              </a:rPr>
              <a:t>f</a:t>
            </a:r>
            <a:r>
              <a:rPr sz="1200" spc="-25" dirty="0">
                <a:latin typeface="Gill Sans MT"/>
                <a:cs typeface="Gill Sans MT"/>
              </a:rPr>
              <a:t>r</a:t>
            </a:r>
            <a:r>
              <a:rPr sz="1200" spc="-5" dirty="0">
                <a:latin typeface="Gill Sans MT"/>
                <a:cs typeface="Gill Sans MT"/>
              </a:rPr>
              <a:t>o</a:t>
            </a:r>
            <a:r>
              <a:rPr sz="1200" spc="-10" dirty="0">
                <a:latin typeface="Gill Sans MT"/>
                <a:cs typeface="Gill Sans MT"/>
              </a:rPr>
              <a:t>m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Gill Sans MT"/>
                <a:cs typeface="Gill Sans MT"/>
              </a:rPr>
              <a:t>W</a:t>
            </a:r>
            <a:r>
              <a:rPr sz="1200" spc="-25" dirty="0">
                <a:latin typeface="Gill Sans MT"/>
                <a:cs typeface="Gill Sans MT"/>
              </a:rPr>
              <a:t>H</a:t>
            </a:r>
            <a:r>
              <a:rPr sz="1200" dirty="0">
                <a:latin typeface="Gill Sans MT"/>
                <a:cs typeface="Gill Sans MT"/>
              </a:rPr>
              <a:t>O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Gill Sans MT"/>
                <a:cs typeface="Gill Sans MT"/>
              </a:rPr>
              <a:t>(1985</a:t>
            </a:r>
            <a:r>
              <a:rPr sz="1200" spc="70" dirty="0">
                <a:latin typeface="Gill Sans MT"/>
                <a:cs typeface="Gill Sans MT"/>
              </a:rPr>
              <a:t>,</a:t>
            </a:r>
            <a:r>
              <a:rPr sz="1200" spc="-150" dirty="0">
                <a:latin typeface="Gill Sans MT"/>
                <a:cs typeface="Gill Sans MT"/>
              </a:rPr>
              <a:t>T</a:t>
            </a:r>
            <a:r>
              <a:rPr sz="1200" spc="-20" dirty="0">
                <a:latin typeface="Gill Sans MT"/>
                <a:cs typeface="Gill Sans MT"/>
              </a:rPr>
              <a:t>a</a:t>
            </a:r>
            <a:r>
              <a:rPr sz="1200" dirty="0">
                <a:latin typeface="Gill Sans MT"/>
                <a:cs typeface="Gill Sans MT"/>
              </a:rPr>
              <a:t>bles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Gill Sans MT"/>
                <a:cs typeface="Gill Sans MT"/>
              </a:rPr>
              <a:t>42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Gill Sans MT"/>
                <a:cs typeface="Gill Sans MT"/>
              </a:rPr>
              <a:t>t</a:t>
            </a:r>
            <a:r>
              <a:rPr sz="1200" spc="-10" dirty="0">
                <a:latin typeface="Gill Sans MT"/>
                <a:cs typeface="Gill Sans MT"/>
              </a:rPr>
              <a:t>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Gill Sans MT"/>
                <a:cs typeface="Gill Sans MT"/>
              </a:rPr>
              <a:t>49).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0854" y="5456746"/>
            <a:ext cx="4457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Gill Sans MT"/>
                <a:cs typeface="Gill Sans MT"/>
              </a:rPr>
              <a:t>N</a:t>
            </a:r>
            <a:r>
              <a:rPr sz="1200" spc="-5" dirty="0">
                <a:latin typeface="Gill Sans MT"/>
                <a:cs typeface="Gill Sans MT"/>
              </a:rPr>
              <a:t>o</a:t>
            </a:r>
            <a:r>
              <a:rPr sz="1200" spc="5" dirty="0">
                <a:latin typeface="Gill Sans MT"/>
                <a:cs typeface="Gill Sans MT"/>
              </a:rPr>
              <a:t>t</a:t>
            </a:r>
            <a:r>
              <a:rPr sz="1200" spc="-10" dirty="0">
                <a:latin typeface="Gill Sans MT"/>
                <a:cs typeface="Gill Sans MT"/>
              </a:rPr>
              <a:t>es</a:t>
            </a:r>
            <a:r>
              <a:rPr sz="1200" dirty="0">
                <a:latin typeface="Gill Sans MT"/>
                <a:cs typeface="Gill Sans MT"/>
              </a:rPr>
              <a:t>:</a:t>
            </a:r>
          </a:p>
        </p:txBody>
      </p:sp>
      <p:sp>
        <p:nvSpPr>
          <p:cNvPr id="24" name="object 24"/>
          <p:cNvSpPr/>
          <p:nvPr/>
        </p:nvSpPr>
        <p:spPr>
          <a:xfrm>
            <a:off x="1255775" y="1589532"/>
            <a:ext cx="5267325" cy="0"/>
          </a:xfrm>
          <a:custGeom>
            <a:avLst/>
            <a:gdLst/>
            <a:ahLst/>
            <a:cxnLst/>
            <a:rect l="l" t="t" r="r" b="b"/>
            <a:pathLst>
              <a:path w="5267325">
                <a:moveTo>
                  <a:pt x="0" y="0"/>
                </a:moveTo>
                <a:lnTo>
                  <a:pt x="526694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5774" y="2078071"/>
            <a:ext cx="5267325" cy="0"/>
          </a:xfrm>
          <a:custGeom>
            <a:avLst/>
            <a:gdLst/>
            <a:ahLst/>
            <a:cxnLst/>
            <a:rect l="l" t="t" r="r" b="b"/>
            <a:pathLst>
              <a:path w="5267325">
                <a:moveTo>
                  <a:pt x="0" y="0"/>
                </a:moveTo>
                <a:lnTo>
                  <a:pt x="526694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9575" y="5231891"/>
            <a:ext cx="5267325" cy="0"/>
          </a:xfrm>
          <a:custGeom>
            <a:avLst/>
            <a:gdLst/>
            <a:ahLst/>
            <a:cxnLst/>
            <a:rect l="l" t="t" r="r" b="b"/>
            <a:pathLst>
              <a:path w="5267325">
                <a:moveTo>
                  <a:pt x="0" y="0"/>
                </a:moveTo>
                <a:lnTo>
                  <a:pt x="526694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31904"/>
              </p:ext>
            </p:extLst>
          </p:nvPr>
        </p:nvGraphicFramePr>
        <p:xfrm>
          <a:off x="1565306" y="1950753"/>
          <a:ext cx="5665675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159"/>
                <a:gridCol w="894188"/>
                <a:gridCol w="1115233"/>
                <a:gridCol w="1088789"/>
                <a:gridCol w="782306"/>
              </a:tblGrid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0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1</a:t>
                      </a:r>
                      <a:r>
                        <a:rPr sz="1800" spc="60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ear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800" spc="10" dirty="0"/>
                        <a:t>820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800" spc="10" dirty="0"/>
                        <a:t>820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</a:pPr>
                      <a:r>
                        <a:rPr sz="1800" spc="10" dirty="0"/>
                        <a:t>820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800" spc="10" dirty="0"/>
                        <a:t>820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&gt;1</a:t>
                      </a:r>
                      <a:r>
                        <a:rPr sz="1800" spc="45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2</a:t>
                      </a:r>
                      <a:r>
                        <a:rPr sz="1800" spc="45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s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15</a:t>
                      </a:r>
                      <a:r>
                        <a:rPr sz="1800" dirty="0"/>
                        <a:t>0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15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15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15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&gt;2</a:t>
                      </a:r>
                      <a:r>
                        <a:rPr sz="1800" spc="45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3</a:t>
                      </a:r>
                      <a:r>
                        <a:rPr sz="1800" spc="45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s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35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35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35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35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&gt;3</a:t>
                      </a:r>
                      <a:r>
                        <a:rPr sz="1800" spc="45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5</a:t>
                      </a:r>
                      <a:r>
                        <a:rPr sz="1800" spc="45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55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55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55</a:t>
                      </a:r>
                      <a:r>
                        <a:rPr sz="1800" dirty="0"/>
                        <a:t>0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55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&gt;5</a:t>
                      </a:r>
                      <a:r>
                        <a:rPr sz="1800" spc="45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7</a:t>
                      </a:r>
                      <a:r>
                        <a:rPr sz="1800" spc="45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s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85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75</a:t>
                      </a:r>
                      <a:r>
                        <a:rPr sz="1800" dirty="0"/>
                        <a:t>0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85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75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&gt;7</a:t>
                      </a:r>
                      <a:r>
                        <a:rPr sz="1800" spc="45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spc="10" dirty="0"/>
                        <a:t>1</a:t>
                      </a:r>
                      <a:r>
                        <a:rPr sz="1800" dirty="0"/>
                        <a:t>0</a:t>
                      </a:r>
                      <a:r>
                        <a:rPr sz="1800" spc="40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s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10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10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80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10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10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80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</a:t>
                      </a:r>
                      <a:r>
                        <a:rPr sz="1800" spc="10" dirty="0"/>
                        <a:t>1</a:t>
                      </a:r>
                      <a:r>
                        <a:rPr sz="1800" dirty="0"/>
                        <a:t>0</a:t>
                      </a:r>
                      <a:r>
                        <a:rPr sz="1800" spc="35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spc="10" dirty="0"/>
                        <a:t>1</a:t>
                      </a:r>
                      <a:r>
                        <a:rPr sz="1800" dirty="0"/>
                        <a:t>2</a:t>
                      </a:r>
                      <a:r>
                        <a:rPr sz="1800" spc="15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ears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20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5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95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20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5" dirty="0"/>
                        <a:t>1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95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</a:t>
                      </a:r>
                      <a:r>
                        <a:rPr sz="1800" spc="10" dirty="0"/>
                        <a:t>1</a:t>
                      </a:r>
                      <a:r>
                        <a:rPr sz="1800" dirty="0"/>
                        <a:t>2</a:t>
                      </a:r>
                      <a:r>
                        <a:rPr sz="1800" spc="35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spc="10" dirty="0"/>
                        <a:t>1</a:t>
                      </a:r>
                      <a:r>
                        <a:rPr sz="1800" dirty="0"/>
                        <a:t>4</a:t>
                      </a:r>
                      <a:r>
                        <a:rPr sz="1800" spc="15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ears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40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10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40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10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</a:t>
                      </a:r>
                      <a:r>
                        <a:rPr sz="1800" spc="10" dirty="0"/>
                        <a:t>1</a:t>
                      </a:r>
                      <a:r>
                        <a:rPr sz="1800" dirty="0"/>
                        <a:t>4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spc="10" dirty="0"/>
                        <a:t>1</a:t>
                      </a:r>
                      <a:r>
                        <a:rPr sz="1800" dirty="0"/>
                        <a:t>6</a:t>
                      </a:r>
                      <a:r>
                        <a:rPr sz="1800" spc="15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10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60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15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10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60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15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</a:t>
                      </a:r>
                      <a:r>
                        <a:rPr sz="1800" spc="10" dirty="0"/>
                        <a:t>1</a:t>
                      </a:r>
                      <a:r>
                        <a:rPr sz="1800" dirty="0"/>
                        <a:t>6</a:t>
                      </a:r>
                      <a:r>
                        <a:rPr sz="1800" spc="35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spc="10" dirty="0"/>
                        <a:t>1</a:t>
                      </a:r>
                      <a:r>
                        <a:rPr sz="1800" dirty="0"/>
                        <a:t>8</a:t>
                      </a:r>
                      <a:r>
                        <a:rPr sz="1800" spc="15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ears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85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15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85</a:t>
                      </a:r>
                      <a:r>
                        <a:rPr sz="1800" dirty="0"/>
                        <a:t>0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15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</a:t>
                      </a:r>
                      <a:r>
                        <a:rPr sz="1800" spc="10" dirty="0"/>
                        <a:t>1</a:t>
                      </a:r>
                      <a:r>
                        <a:rPr sz="1800" dirty="0"/>
                        <a:t>8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spc="10" dirty="0"/>
                        <a:t>3</a:t>
                      </a:r>
                      <a:r>
                        <a:rPr sz="1800" dirty="0"/>
                        <a:t>0</a:t>
                      </a:r>
                      <a:r>
                        <a:rPr sz="1800" spc="15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s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10" dirty="0"/>
                        <a:t>3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15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50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10" dirty="0"/>
                        <a:t>3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50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75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</a:t>
                      </a:r>
                      <a:r>
                        <a:rPr sz="1800" spc="10" dirty="0"/>
                        <a:t>3</a:t>
                      </a:r>
                      <a:r>
                        <a:rPr sz="1800" dirty="0"/>
                        <a:t>0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40" dirty="0"/>
                        <a:t> </a:t>
                      </a:r>
                      <a:r>
                        <a:rPr sz="1800" spc="10" dirty="0"/>
                        <a:t>6</a:t>
                      </a:r>
                      <a:r>
                        <a:rPr sz="1800" dirty="0"/>
                        <a:t>0</a:t>
                      </a:r>
                      <a:r>
                        <a:rPr sz="1800" spc="15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s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10" dirty="0"/>
                        <a:t>3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05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45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10" dirty="0"/>
                        <a:t>3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40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10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10" dirty="0"/>
                        <a:t>75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2485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/>
                        <a:t>&gt;</a:t>
                      </a:r>
                      <a:r>
                        <a:rPr sz="1800" spc="10" dirty="0"/>
                        <a:t>6</a:t>
                      </a:r>
                      <a:r>
                        <a:rPr sz="1800" dirty="0"/>
                        <a:t>0</a:t>
                      </a:r>
                      <a:r>
                        <a:rPr sz="1800" spc="35" dirty="0"/>
                        <a:t> </a:t>
                      </a:r>
                      <a:r>
                        <a:rPr sz="1800" spc="-45" dirty="0"/>
                        <a:t>y</a:t>
                      </a:r>
                      <a:r>
                        <a:rPr sz="1800" dirty="0"/>
                        <a:t>ears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60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20</a:t>
                      </a:r>
                      <a:r>
                        <a:rPr sz="1800" dirty="0"/>
                        <a:t>0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85</a:t>
                      </a:r>
                      <a:r>
                        <a:rPr sz="1800" dirty="0"/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800" spc="5" dirty="0"/>
                        <a:t>2</a:t>
                      </a:r>
                      <a:r>
                        <a:rPr sz="1800" spc="-15" dirty="0"/>
                        <a:t>,</a:t>
                      </a:r>
                      <a:r>
                        <a:rPr sz="1800" spc="5" dirty="0"/>
                        <a:t>45</a:t>
                      </a:r>
                      <a:r>
                        <a:rPr sz="1800" dirty="0"/>
                        <a:t>0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9763" y="618993"/>
            <a:ext cx="9522460" cy="5668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indent="-356235">
              <a:lnSpc>
                <a:spcPct val="100000"/>
              </a:lnSpc>
              <a:buFont typeface="Calibri"/>
              <a:buAutoNum type="arabicPeriod" startAt="3"/>
              <a:tabLst>
                <a:tab pos="369570" algn="l"/>
              </a:tabLst>
            </a:pPr>
            <a:r>
              <a:rPr sz="2800" b="1" dirty="0">
                <a:latin typeface="Calibri"/>
                <a:cs typeface="Calibri"/>
              </a:rPr>
              <a:t>Mea</a:t>
            </a:r>
            <a:r>
              <a:rPr sz="2800" b="1" spc="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eme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un</a:t>
            </a:r>
            <a:r>
              <a:rPr sz="2800" b="1" spc="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men</a:t>
            </a:r>
            <a:r>
              <a:rPr sz="2800" b="1" spc="10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al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</a:t>
            </a:r>
            <a:r>
              <a:rPr sz="2800" b="1" spc="-5" dirty="0">
                <a:latin typeface="Calibri"/>
                <a:cs typeface="Calibri"/>
              </a:rPr>
              <a:t>mo</a:t>
            </a:r>
            <a:r>
              <a:rPr sz="2800" b="1" spc="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)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w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cu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erty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e</a:t>
            </a:r>
          </a:p>
          <a:p>
            <a:pPr marL="207645" lvl="1">
              <a:lnSpc>
                <a:spcPct val="100000"/>
              </a:lnSpc>
              <a:spcBef>
                <a:spcPts val="935"/>
              </a:spcBef>
              <a:buFont typeface="Gill Sans MT"/>
              <a:buAutoNum type="arabicPeriod"/>
              <a:tabLst>
                <a:tab pos="818515" algn="l"/>
              </a:tabLst>
            </a:pPr>
            <a:r>
              <a:rPr sz="2000" spc="-15" dirty="0">
                <a:latin typeface="Gill Sans MT"/>
                <a:cs typeface="Gill Sans MT"/>
              </a:rPr>
              <a:t>Find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20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25" dirty="0">
                <a:latin typeface="Gill Sans MT"/>
                <a:cs typeface="Gill Sans MT"/>
              </a:rPr>
              <a:t>ca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H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se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old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(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H)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on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ood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2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45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.</a:t>
            </a:r>
            <a:endParaRPr sz="2000" dirty="0">
              <a:latin typeface="Gill Sans MT"/>
              <a:cs typeface="Gill Sans MT"/>
            </a:endParaRPr>
          </a:p>
          <a:p>
            <a:pPr marL="207645" marR="3741420" lvl="1">
              <a:lnSpc>
                <a:spcPct val="128099"/>
              </a:lnSpc>
              <a:buFont typeface="Gill Sans MT"/>
              <a:buAutoNum type="arabicPeriod"/>
              <a:tabLst>
                <a:tab pos="818515" algn="l"/>
              </a:tabLst>
            </a:pPr>
            <a:r>
              <a:rPr sz="2000" spc="-15" dirty="0">
                <a:latin typeface="Gill Sans MT"/>
                <a:cs typeface="Gill Sans MT"/>
              </a:rPr>
              <a:t>Cal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-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ood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x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HH.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endParaRPr lang="en-US" sz="2000" spc="-5" dirty="0" smtClean="0">
              <a:latin typeface="Times New Roman"/>
              <a:cs typeface="Times New Roman"/>
            </a:endParaRPr>
          </a:p>
          <a:p>
            <a:pPr marL="207645" marR="3741420" lvl="1">
              <a:lnSpc>
                <a:spcPct val="128099"/>
              </a:lnSpc>
              <a:tabLst>
                <a:tab pos="818515" algn="l"/>
              </a:tabLst>
            </a:pPr>
            <a:r>
              <a:rPr sz="2000" dirty="0" err="1" smtClean="0">
                <a:latin typeface="Gill Sans MT"/>
                <a:cs typeface="Gill Sans MT"/>
              </a:rPr>
              <a:t>x</a:t>
            </a:r>
            <a:r>
              <a:rPr sz="2025" spc="-15" baseline="24691" dirty="0" err="1" smtClean="0">
                <a:latin typeface="Gill Sans MT"/>
                <a:cs typeface="Gill Sans MT"/>
              </a:rPr>
              <a:t>F</a:t>
            </a:r>
            <a:r>
              <a:rPr sz="2025" baseline="24691" dirty="0" smtClean="0">
                <a:latin typeface="Times New Roman"/>
                <a:cs typeface="Times New Roman"/>
              </a:rPr>
              <a:t> </a:t>
            </a:r>
            <a:r>
              <a:rPr sz="2025" spc="-202" baseline="24691" dirty="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=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4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x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15" dirty="0">
                <a:latin typeface="Gill Sans MT"/>
                <a:cs typeface="Gill Sans MT"/>
              </a:rPr>
              <a:t>d</a:t>
            </a:r>
            <a:endParaRPr sz="2000" dirty="0">
              <a:latin typeface="Gill Sans MT"/>
              <a:cs typeface="Gill Sans MT"/>
            </a:endParaRPr>
          </a:p>
          <a:p>
            <a:pPr marL="207645">
              <a:lnSpc>
                <a:spcPct val="100000"/>
              </a:lnSpc>
              <a:spcBef>
                <a:spcPts val="695"/>
              </a:spcBef>
            </a:pPr>
            <a:r>
              <a:rPr sz="2000" spc="-15" dirty="0">
                <a:latin typeface="Gill Sans MT"/>
                <a:cs typeface="Gill Sans MT"/>
              </a:rPr>
              <a:t>X</a:t>
            </a:r>
            <a:r>
              <a:rPr sz="2025" spc="-22" baseline="24691" dirty="0">
                <a:latin typeface="Gill Sans MT"/>
                <a:cs typeface="Gill Sans MT"/>
              </a:rPr>
              <a:t>N</a:t>
            </a:r>
            <a:r>
              <a:rPr sz="2025" spc="37" baseline="24691" dirty="0">
                <a:latin typeface="Times New Roman"/>
                <a:cs typeface="Times New Roman"/>
              </a:rPr>
              <a:t> </a:t>
            </a:r>
            <a:r>
              <a:rPr sz="2025" spc="-15" baseline="24691" dirty="0">
                <a:latin typeface="Gill Sans MT"/>
                <a:cs typeface="Gill Sans MT"/>
              </a:rPr>
              <a:t>=</a:t>
            </a:r>
            <a:r>
              <a:rPr sz="2025" spc="44" baseline="2469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5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x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on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-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ood</a:t>
            </a:r>
            <a:endParaRPr sz="2000" dirty="0">
              <a:latin typeface="Gill Sans MT"/>
              <a:cs typeface="Gill Sans MT"/>
            </a:endParaRPr>
          </a:p>
          <a:p>
            <a:pPr marL="207645">
              <a:lnSpc>
                <a:spcPct val="100000"/>
              </a:lnSpc>
              <a:spcBef>
                <a:spcPts val="675"/>
              </a:spcBef>
            </a:pPr>
            <a:r>
              <a:rPr sz="2000" spc="-15" dirty="0">
                <a:latin typeface="Gill Sans MT"/>
                <a:cs typeface="Gill Sans MT"/>
              </a:rPr>
              <a:t>X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=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4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x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endParaRPr sz="2000" dirty="0">
              <a:latin typeface="Gill Sans MT"/>
              <a:cs typeface="Gill Sans MT"/>
            </a:endParaRPr>
          </a:p>
          <a:p>
            <a:pPr marL="207645">
              <a:lnSpc>
                <a:spcPct val="100000"/>
              </a:lnSpc>
              <a:spcBef>
                <a:spcPts val="670"/>
              </a:spcBef>
              <a:tabLst>
                <a:tab pos="2661920" algn="l"/>
              </a:tabLst>
            </a:pPr>
            <a:r>
              <a:rPr sz="2000" b="1" spc="-20" dirty="0">
                <a:latin typeface="Gill Sans MT"/>
                <a:cs typeface="Gill Sans MT"/>
              </a:rPr>
              <a:t>Z</a:t>
            </a:r>
            <a:r>
              <a:rPr sz="2025" b="1" spc="-22" baseline="24691" dirty="0">
                <a:latin typeface="Gill Sans MT"/>
                <a:cs typeface="Gill Sans MT"/>
              </a:rPr>
              <a:t>N</a:t>
            </a:r>
            <a:r>
              <a:rPr sz="2025" b="1" spc="52" baseline="2469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=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{</a:t>
            </a:r>
            <a:r>
              <a:rPr sz="2000" b="1" spc="-35" dirty="0">
                <a:latin typeface="Gill Sans MT"/>
                <a:cs typeface="Gill Sans MT"/>
              </a:rPr>
              <a:t>X</a:t>
            </a:r>
            <a:r>
              <a:rPr sz="2025" b="1" spc="-37" baseline="24691" dirty="0">
                <a:latin typeface="Gill Sans MT"/>
                <a:cs typeface="Gill Sans MT"/>
              </a:rPr>
              <a:t>N</a:t>
            </a:r>
            <a:r>
              <a:rPr sz="2000" b="1" spc="-20" dirty="0">
                <a:latin typeface="Gill Sans MT"/>
                <a:cs typeface="Gill Sans MT"/>
              </a:rPr>
              <a:t>|</a:t>
            </a:r>
            <a:r>
              <a:rPr sz="2000" b="1" spc="-15" dirty="0">
                <a:latin typeface="Gill Sans MT"/>
                <a:cs typeface="Gill Sans MT"/>
              </a:rPr>
              <a:t>x</a:t>
            </a:r>
            <a:r>
              <a:rPr sz="2025" b="1" spc="-7" baseline="24691" dirty="0">
                <a:latin typeface="Gill Sans MT"/>
                <a:cs typeface="Gill Sans MT"/>
              </a:rPr>
              <a:t>F</a:t>
            </a:r>
            <a:r>
              <a:rPr sz="2000" b="1" spc="-15" dirty="0">
                <a:latin typeface="Gill Sans MT"/>
                <a:cs typeface="Gill Sans MT"/>
              </a:rPr>
              <a:t>=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Gill Sans MT"/>
                <a:cs typeface="Gill Sans MT"/>
              </a:rPr>
              <a:t>Z</a:t>
            </a:r>
            <a:r>
              <a:rPr sz="2025" b="1" spc="-15" baseline="24691" dirty="0">
                <a:latin typeface="Gill Sans MT"/>
                <a:cs typeface="Gill Sans MT"/>
              </a:rPr>
              <a:t>F</a:t>
            </a:r>
            <a:r>
              <a:rPr sz="2000" b="1" spc="-10" dirty="0">
                <a:latin typeface="Gill Sans MT"/>
                <a:cs typeface="Gill Sans MT"/>
              </a:rPr>
              <a:t>}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40" dirty="0">
                <a:latin typeface="Gill Sans MT"/>
                <a:cs typeface="Gill Sans MT"/>
              </a:rPr>
              <a:t>f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spc="-10" dirty="0">
                <a:latin typeface="Gill Sans MT"/>
                <a:cs typeface="Gill Sans MT"/>
              </a:rPr>
              <a:t>r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t</a:t>
            </a:r>
            <a:r>
              <a:rPr sz="2000" b="1" spc="-25" dirty="0">
                <a:latin typeface="Gill Sans MT"/>
                <a:cs typeface="Gill Sans MT"/>
              </a:rPr>
              <a:t>h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poo</a:t>
            </a:r>
            <a:r>
              <a:rPr sz="2000" b="1" spc="-10" dirty="0">
                <a:latin typeface="Gill Sans MT"/>
                <a:cs typeface="Gill Sans MT"/>
              </a:rPr>
              <a:t>r</a:t>
            </a:r>
            <a:endParaRPr sz="2000" dirty="0">
              <a:latin typeface="Gill Sans MT"/>
              <a:cs typeface="Gill Sans MT"/>
            </a:endParaRPr>
          </a:p>
          <a:p>
            <a:pPr marL="628650">
              <a:lnSpc>
                <a:spcPts val="2039"/>
              </a:lnSpc>
              <a:spcBef>
                <a:spcPts val="700"/>
              </a:spcBef>
            </a:pPr>
            <a:r>
              <a:rPr sz="2000" spc="-5" dirty="0">
                <a:latin typeface="Gill Sans MT"/>
                <a:cs typeface="Gill Sans MT"/>
              </a:rPr>
              <a:t>(</a:t>
            </a:r>
            <a:r>
              <a:rPr sz="2000" spc="-15" dirty="0">
                <a:latin typeface="Gill Sans MT"/>
                <a:cs typeface="Gill Sans MT"/>
              </a:rPr>
              <a:t>No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-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4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-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20" dirty="0">
                <a:latin typeface="Gill Sans MT"/>
                <a:cs typeface="Gill Sans MT"/>
              </a:rPr>
              <a:t>x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35" dirty="0">
                <a:latin typeface="Gill Sans MT"/>
                <a:cs typeface="Gill Sans MT"/>
              </a:rPr>
              <a:t>e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w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0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r</a:t>
            </a:r>
            <a:endParaRPr sz="2000" dirty="0">
              <a:latin typeface="Gill Sans MT"/>
              <a:cs typeface="Gill Sans MT"/>
            </a:endParaRPr>
          </a:p>
          <a:p>
            <a:pPr marL="207645" indent="609600">
              <a:lnSpc>
                <a:spcPts val="2039"/>
              </a:lnSpc>
            </a:pPr>
            <a:r>
              <a:rPr sz="2000" spc="-20" dirty="0">
                <a:latin typeface="Gill Sans MT"/>
                <a:cs typeface="Gill Sans MT"/>
              </a:rPr>
              <a:t>c</a:t>
            </a:r>
            <a:r>
              <a:rPr sz="2000" spc="-5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ood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x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35" dirty="0">
                <a:latin typeface="Gill Sans MT"/>
                <a:cs typeface="Gill Sans MT"/>
              </a:rPr>
              <a:t>e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el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q</a:t>
            </a:r>
            <a:r>
              <a:rPr sz="2000" spc="-5" dirty="0">
                <a:latin typeface="Gill Sans MT"/>
                <a:cs typeface="Gill Sans MT"/>
              </a:rPr>
              <a:t>u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ood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30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2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e)</a:t>
            </a:r>
            <a:endParaRPr sz="2000" dirty="0">
              <a:latin typeface="Gill Sans MT"/>
              <a:cs typeface="Gill Sans MT"/>
            </a:endParaRPr>
          </a:p>
          <a:p>
            <a:pPr marL="207645">
              <a:lnSpc>
                <a:spcPct val="100000"/>
              </a:lnSpc>
              <a:spcBef>
                <a:spcPts val="675"/>
              </a:spcBef>
              <a:tabLst>
                <a:tab pos="2628265" algn="l"/>
              </a:tabLst>
            </a:pPr>
            <a:r>
              <a:rPr sz="2000" b="1" spc="-15" dirty="0">
                <a:latin typeface="Gill Sans MT"/>
                <a:cs typeface="Gill Sans MT"/>
              </a:rPr>
              <a:t>Z</a:t>
            </a:r>
            <a:r>
              <a:rPr sz="2025" b="1" spc="-22" baseline="24691" dirty="0">
                <a:latin typeface="Gill Sans MT"/>
                <a:cs typeface="Gill Sans MT"/>
              </a:rPr>
              <a:t>N</a:t>
            </a:r>
            <a:r>
              <a:rPr sz="2025" b="1" spc="52" baseline="2469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=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{</a:t>
            </a:r>
            <a:r>
              <a:rPr sz="2000" b="1" spc="-35" dirty="0">
                <a:latin typeface="Gill Sans MT"/>
                <a:cs typeface="Gill Sans MT"/>
              </a:rPr>
              <a:t>X</a:t>
            </a:r>
            <a:r>
              <a:rPr sz="2025" b="1" spc="-37" baseline="24691" dirty="0">
                <a:latin typeface="Gill Sans MT"/>
                <a:cs typeface="Gill Sans MT"/>
              </a:rPr>
              <a:t>N</a:t>
            </a:r>
            <a:r>
              <a:rPr sz="2000" b="1" spc="-20" dirty="0">
                <a:latin typeface="Gill Sans MT"/>
                <a:cs typeface="Gill Sans MT"/>
              </a:rPr>
              <a:t>|</a:t>
            </a:r>
            <a:r>
              <a:rPr sz="2000" b="1" spc="-15" dirty="0">
                <a:latin typeface="Gill Sans MT"/>
                <a:cs typeface="Gill Sans MT"/>
              </a:rPr>
              <a:t>x=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Z</a:t>
            </a:r>
            <a:r>
              <a:rPr sz="2025" b="1" spc="-15" baseline="24691" dirty="0">
                <a:latin typeface="Gill Sans MT"/>
                <a:cs typeface="Gill Sans MT"/>
              </a:rPr>
              <a:t>F</a:t>
            </a:r>
            <a:r>
              <a:rPr sz="2000" b="1" spc="-10" dirty="0">
                <a:latin typeface="Gill Sans MT"/>
                <a:cs typeface="Gill Sans MT"/>
              </a:rPr>
              <a:t>}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40" dirty="0">
                <a:latin typeface="Gill Sans MT"/>
                <a:cs typeface="Gill Sans MT"/>
              </a:rPr>
              <a:t>f</a:t>
            </a:r>
            <a:r>
              <a:rPr sz="2000" b="1" spc="-25" dirty="0">
                <a:latin typeface="Gill Sans MT"/>
                <a:cs typeface="Gill Sans MT"/>
              </a:rPr>
              <a:t>o</a:t>
            </a:r>
            <a:r>
              <a:rPr sz="2000" b="1" spc="-10" dirty="0">
                <a:latin typeface="Gill Sans MT"/>
                <a:cs typeface="Gill Sans MT"/>
              </a:rPr>
              <a:t>r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25" dirty="0">
                <a:latin typeface="Gill Sans MT"/>
                <a:cs typeface="Gill Sans MT"/>
              </a:rPr>
              <a:t>h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u</a:t>
            </a:r>
            <a:r>
              <a:rPr sz="2000" b="1" dirty="0">
                <a:latin typeface="Gill Sans MT"/>
                <a:cs typeface="Gill Sans MT"/>
              </a:rPr>
              <a:t>l</a:t>
            </a:r>
            <a:r>
              <a:rPr sz="2000" b="1" spc="-5" dirty="0">
                <a:latin typeface="Gill Sans MT"/>
                <a:cs typeface="Gill Sans MT"/>
              </a:rPr>
              <a:t>t</a:t>
            </a:r>
            <a:r>
              <a:rPr sz="2000" b="1" spc="-15" dirty="0">
                <a:latin typeface="Gill Sans MT"/>
                <a:cs typeface="Gill Sans MT"/>
              </a:rPr>
              <a:t>ra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(</a:t>
            </a:r>
            <a:r>
              <a:rPr sz="2000" b="1" spc="-35" dirty="0">
                <a:latin typeface="Gill Sans MT"/>
                <a:cs typeface="Gill Sans MT"/>
              </a:rPr>
              <a:t>e</a:t>
            </a:r>
            <a:r>
              <a:rPr sz="2000" b="1" spc="-15" dirty="0">
                <a:latin typeface="Gill Sans MT"/>
                <a:cs typeface="Gill Sans MT"/>
              </a:rPr>
              <a:t>x</a:t>
            </a:r>
            <a:r>
              <a:rPr sz="2000" b="1" dirty="0">
                <a:latin typeface="Gill Sans MT"/>
                <a:cs typeface="Gill Sans MT"/>
              </a:rPr>
              <a:t>t</a:t>
            </a:r>
            <a:r>
              <a:rPr sz="2000" b="1" spc="-65" dirty="0">
                <a:latin typeface="Gill Sans MT"/>
                <a:cs typeface="Gill Sans MT"/>
              </a:rPr>
              <a:t>r</a:t>
            </a:r>
            <a:r>
              <a:rPr sz="2000" b="1" spc="-15" dirty="0">
                <a:latin typeface="Gill Sans MT"/>
                <a:cs typeface="Gill Sans MT"/>
              </a:rPr>
              <a:t>e</a:t>
            </a:r>
            <a:r>
              <a:rPr sz="2000" b="1" spc="-10" dirty="0">
                <a:latin typeface="Gill Sans MT"/>
                <a:cs typeface="Gill Sans MT"/>
              </a:rPr>
              <a:t>me)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Gill Sans MT"/>
                <a:cs typeface="Gill Sans MT"/>
              </a:rPr>
              <a:t>poo</a:t>
            </a:r>
            <a:r>
              <a:rPr sz="2000" b="1" spc="-10" dirty="0">
                <a:latin typeface="Gill Sans MT"/>
                <a:cs typeface="Gill Sans MT"/>
              </a:rPr>
              <a:t>r</a:t>
            </a:r>
            <a:endParaRPr sz="2000" dirty="0">
              <a:latin typeface="Gill Sans MT"/>
              <a:cs typeface="Gill Sans MT"/>
            </a:endParaRPr>
          </a:p>
          <a:p>
            <a:pPr marL="817880" marR="5080" indent="-119380" algn="just">
              <a:lnSpc>
                <a:spcPct val="70100"/>
              </a:lnSpc>
              <a:spcBef>
                <a:spcPts val="1390"/>
              </a:spcBef>
            </a:pPr>
            <a:r>
              <a:rPr sz="2000" spc="-15" dirty="0">
                <a:latin typeface="Gill Sans MT"/>
                <a:cs typeface="Gill Sans MT"/>
              </a:rPr>
              <a:t>(T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-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ood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g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er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5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Gill Sans MT"/>
                <a:cs typeface="Gill Sans MT"/>
              </a:rPr>
              <a:t>n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-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ood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x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w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en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25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x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n</a:t>
            </a:r>
            <a:r>
              <a:rPr sz="2000" spc="-25" dirty="0">
                <a:latin typeface="Gill Sans MT"/>
                <a:cs typeface="Gill Sans MT"/>
              </a:rPr>
              <a:t>d</a:t>
            </a:r>
            <a:r>
              <a:rPr sz="2000" spc="-15" dirty="0">
                <a:latin typeface="Gill Sans MT"/>
                <a:cs typeface="Gill Sans MT"/>
              </a:rPr>
              <a:t>it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0" dirty="0">
                <a:latin typeface="Gill Sans MT"/>
                <a:cs typeface="Gill Sans MT"/>
              </a:rPr>
              <a:t>q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th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o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45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T</a:t>
            </a:r>
            <a:r>
              <a:rPr sz="2000" spc="-5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15" dirty="0">
                <a:latin typeface="Gill Sans MT"/>
                <a:cs typeface="Gill Sans MT"/>
              </a:rPr>
              <a:t>o</a:t>
            </a:r>
            <a:r>
              <a:rPr sz="2000" spc="-15" dirty="0">
                <a:latin typeface="Gill Sans MT"/>
                <a:cs typeface="Gill Sans MT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70" dirty="0">
                <a:latin typeface="Gill Sans MT"/>
                <a:cs typeface="Gill Sans MT"/>
              </a:rPr>
              <a:t>v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4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l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esse</a:t>
            </a:r>
            <a:r>
              <a:rPr sz="2000" dirty="0">
                <a:latin typeface="Gill Sans MT"/>
                <a:cs typeface="Gill Sans MT"/>
              </a:rPr>
              <a:t>nc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b</a:t>
            </a:r>
            <a:r>
              <a:rPr sz="2000" spc="-15" dirty="0">
                <a:latin typeface="Gill Sans MT"/>
                <a:cs typeface="Gill Sans MT"/>
              </a:rPr>
              <a:t>ecom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spc="-65" dirty="0">
                <a:latin typeface="Gill Sans MT"/>
                <a:cs typeface="Gill Sans MT"/>
              </a:rPr>
              <a:t>v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40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10" dirty="0">
                <a:latin typeface="Gill Sans MT"/>
                <a:cs typeface="Gill Sans MT"/>
              </a:rPr>
              <a:t>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l</a:t>
            </a:r>
            <a:r>
              <a:rPr sz="2000" spc="-1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or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h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-15" dirty="0">
                <a:latin typeface="Gill Sans MT"/>
                <a:cs typeface="Gill Sans MT"/>
              </a:rPr>
              <a:t>lt</a:t>
            </a:r>
            <a:r>
              <a:rPr sz="2000" spc="-5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or)</a:t>
            </a:r>
            <a:endParaRPr sz="2000" dirty="0">
              <a:latin typeface="Gill Sans MT"/>
              <a:cs typeface="Gill Sans MT"/>
            </a:endParaRPr>
          </a:p>
          <a:p>
            <a:pPr marL="817880">
              <a:lnSpc>
                <a:spcPct val="100000"/>
              </a:lnSpc>
              <a:spcBef>
                <a:spcPts val="695"/>
              </a:spcBef>
              <a:tabLst>
                <a:tab pos="1353820" algn="l"/>
              </a:tabLst>
            </a:pPr>
            <a:r>
              <a:rPr sz="2000" b="1" spc="-15" dirty="0">
                <a:latin typeface="Gill Sans MT"/>
                <a:cs typeface="Gill Sans MT"/>
              </a:rPr>
              <a:t>Z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=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5" dirty="0">
                <a:latin typeface="Gill Sans MT"/>
                <a:cs typeface="Gill Sans MT"/>
              </a:rPr>
              <a:t>Z</a:t>
            </a:r>
            <a:r>
              <a:rPr sz="2025" b="1" spc="-15" baseline="24691" dirty="0">
                <a:latin typeface="Gill Sans MT"/>
                <a:cs typeface="Gill Sans MT"/>
              </a:rPr>
              <a:t>F</a:t>
            </a:r>
            <a:r>
              <a:rPr sz="2025" b="1" spc="37" baseline="2469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+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Gill Sans MT"/>
                <a:cs typeface="Gill Sans MT"/>
              </a:rPr>
              <a:t>Z</a:t>
            </a:r>
            <a:r>
              <a:rPr sz="2025" b="1" spc="-22" baseline="24691" dirty="0">
                <a:latin typeface="Gill Sans MT"/>
                <a:cs typeface="Gill Sans MT"/>
              </a:rPr>
              <a:t>N</a:t>
            </a:r>
            <a:endParaRPr sz="2025" baseline="24691" dirty="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5" dirty="0"/>
              <a:t>47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79241" y="80059"/>
            <a:ext cx="49314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644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easu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mens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=</a:t>
            </a:r>
            <a:r>
              <a:rPr sz="1800" b="1" dirty="0">
                <a:latin typeface="Webdings"/>
                <a:cs typeface="Webdings"/>
              </a:rPr>
              <a:t></a:t>
            </a:r>
            <a:endParaRPr sz="1800">
              <a:latin typeface="Webdings"/>
              <a:cs typeface="Web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18993"/>
            <a:ext cx="818134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3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Mea</a:t>
            </a:r>
            <a:r>
              <a:rPr sz="2800" b="1" spc="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eme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un</a:t>
            </a:r>
            <a:r>
              <a:rPr sz="2800" b="1" spc="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men</a:t>
            </a:r>
            <a:r>
              <a:rPr sz="2800" b="1" spc="10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al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</a:t>
            </a:r>
            <a:r>
              <a:rPr sz="2800" b="1" spc="-5" dirty="0">
                <a:latin typeface="Calibri"/>
                <a:cs typeface="Calibri"/>
              </a:rPr>
              <a:t>mo</a:t>
            </a:r>
            <a:r>
              <a:rPr sz="2800" b="1" spc="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)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5205">
              <a:lnSpc>
                <a:spcPct val="100000"/>
              </a:lnSpc>
              <a:tabLst>
                <a:tab pos="9379585" algn="l"/>
              </a:tabLst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5" dirty="0"/>
              <a:t>49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58112" y="1217665"/>
          <a:ext cx="9158013" cy="4907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7640"/>
                <a:gridCol w="1307601"/>
                <a:gridCol w="1308475"/>
                <a:gridCol w="1308597"/>
                <a:gridCol w="1308628"/>
                <a:gridCol w="1308597"/>
                <a:gridCol w="1308475"/>
              </a:tblGrid>
              <a:tr h="736091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ood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 marR="152400" indent="4445" algn="ctr">
                        <a:lnSpc>
                          <a:spcPct val="115100"/>
                        </a:lnSpc>
                      </a:pPr>
                      <a:r>
                        <a:rPr sz="1400" spc="-1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400" spc="-2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ump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(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kg)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Ca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er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kg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22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al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er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mon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h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Unit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equ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ed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5" dirty="0">
                          <a:latin typeface="Gill Sans MT"/>
                          <a:cs typeface="Gill Sans MT"/>
                        </a:rPr>
                        <a:t>Bi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/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kg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1996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 marR="203200" indent="249554">
                        <a:lnSpc>
                          <a:spcPct val="115100"/>
                        </a:lnSpc>
                      </a:pPr>
                      <a:r>
                        <a:rPr sz="1400" spc="-3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ood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Expen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di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spc="-35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2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li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ne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Cas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400" spc="-4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a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64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3510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9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266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64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103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30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272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71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ns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2.46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3,420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8,413.2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2.46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134.77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313.53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364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8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008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123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06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270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73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ai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ze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570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8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139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6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44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95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102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49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ille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0.38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3,330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1,265.4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0.38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32.00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12.16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7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am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29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235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063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29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143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72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472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84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eat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63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500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075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63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129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87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211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69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70"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(d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)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90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890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5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491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90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360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43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684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82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Eggs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44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400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616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44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111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18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53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l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0.52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8,750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4,550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0.52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186.15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96.80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sz="1400" spc="-22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oes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58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220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567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6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58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131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338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epper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87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940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8718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87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28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37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24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68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</a:pPr>
                      <a:r>
                        <a:rPr sz="1400" spc="-15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ables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1.28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250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Gill Sans MT"/>
                          <a:cs typeface="Gill Sans MT"/>
                        </a:rPr>
                        <a:t>320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579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1.28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35.58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45.54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ru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34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430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146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34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24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8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43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39">
                <a:tc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ons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57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410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233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7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57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47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26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26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94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1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ga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r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000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880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43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23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9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51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56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853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928</a:t>
                      </a:r>
                      <a:r>
                        <a:rPr sz="14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dirty="0">
                          <a:latin typeface="Gill Sans MT"/>
                          <a:cs typeface="Gill Sans MT"/>
                        </a:rPr>
                        <a:t>93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566029"/>
            <a:ext cx="9648825" cy="5323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Gill Sans MT"/>
                <a:cs typeface="Gill Sans MT"/>
              </a:rPr>
              <a:t>3</a:t>
            </a:r>
            <a:r>
              <a:rPr sz="2400" b="1" spc="-10" dirty="0">
                <a:latin typeface="Gill Sans MT"/>
                <a:cs typeface="Gill Sans MT"/>
              </a:rPr>
              <a:t>.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Gill Sans MT"/>
                <a:cs typeface="Gill Sans MT"/>
              </a:rPr>
              <a:t>M</a:t>
            </a:r>
            <a:r>
              <a:rPr sz="2400" b="1" spc="-15" dirty="0">
                <a:latin typeface="Gill Sans MT"/>
                <a:cs typeface="Gill Sans MT"/>
              </a:rPr>
              <a:t>e</a:t>
            </a:r>
            <a:r>
              <a:rPr sz="2400" b="1" spc="-25" dirty="0">
                <a:latin typeface="Gill Sans MT"/>
                <a:cs typeface="Gill Sans MT"/>
              </a:rPr>
              <a:t>a</a:t>
            </a:r>
            <a:r>
              <a:rPr sz="2400" b="1" dirty="0">
                <a:latin typeface="Gill Sans MT"/>
                <a:cs typeface="Gill Sans MT"/>
              </a:rPr>
              <a:t>su</a:t>
            </a:r>
            <a:r>
              <a:rPr sz="2400" b="1" spc="-45" dirty="0">
                <a:latin typeface="Gill Sans MT"/>
                <a:cs typeface="Gill Sans MT"/>
              </a:rPr>
              <a:t>r</a:t>
            </a:r>
            <a:r>
              <a:rPr sz="2400" b="1" spc="-20" dirty="0">
                <a:latin typeface="Gill Sans MT"/>
                <a:cs typeface="Gill Sans MT"/>
              </a:rPr>
              <a:t>eme</a:t>
            </a:r>
            <a:r>
              <a:rPr sz="2400" b="1" spc="-30" dirty="0">
                <a:latin typeface="Gill Sans MT"/>
                <a:cs typeface="Gill Sans MT"/>
              </a:rPr>
              <a:t>n</a:t>
            </a:r>
            <a:r>
              <a:rPr sz="2400" b="1" spc="-10" dirty="0">
                <a:latin typeface="Gill Sans MT"/>
                <a:cs typeface="Gill Sans MT"/>
              </a:rPr>
              <a:t>t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Gill Sans MT"/>
                <a:cs typeface="Gill Sans MT"/>
              </a:rPr>
              <a:t>o</a:t>
            </a:r>
            <a:r>
              <a:rPr sz="2400" b="1" spc="-10" dirty="0">
                <a:latin typeface="Gill Sans MT"/>
                <a:cs typeface="Gill Sans MT"/>
              </a:rPr>
              <a:t>f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un</a:t>
            </a:r>
            <a:r>
              <a:rPr sz="2400" b="1" dirty="0">
                <a:latin typeface="Gill Sans MT"/>
                <a:cs typeface="Gill Sans MT"/>
              </a:rPr>
              <a:t>i</a:t>
            </a:r>
            <a:r>
              <a:rPr sz="2400" b="1" spc="-10" dirty="0">
                <a:latin typeface="Gill Sans MT"/>
                <a:cs typeface="Gill Sans MT"/>
              </a:rPr>
              <a:t>d</a:t>
            </a:r>
            <a:r>
              <a:rPr sz="2400" b="1" spc="-15" dirty="0">
                <a:latin typeface="Gill Sans MT"/>
                <a:cs typeface="Gill Sans MT"/>
              </a:rPr>
              <a:t>ime</a:t>
            </a:r>
            <a:r>
              <a:rPr sz="2400" b="1" spc="-25" dirty="0">
                <a:latin typeface="Gill Sans MT"/>
                <a:cs typeface="Gill Sans MT"/>
              </a:rPr>
              <a:t>n</a:t>
            </a:r>
            <a:r>
              <a:rPr sz="2400" b="1" dirty="0">
                <a:latin typeface="Gill Sans MT"/>
                <a:cs typeface="Gill Sans MT"/>
              </a:rPr>
              <a:t>sio</a:t>
            </a:r>
            <a:r>
              <a:rPr sz="2400" b="1" spc="-15" dirty="0">
                <a:latin typeface="Gill Sans MT"/>
                <a:cs typeface="Gill Sans MT"/>
              </a:rPr>
              <a:t>n</a:t>
            </a:r>
            <a:r>
              <a:rPr sz="2400" b="1" spc="-10" dirty="0">
                <a:latin typeface="Gill Sans MT"/>
                <a:cs typeface="Gill Sans MT"/>
              </a:rPr>
              <a:t>al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Gill Sans MT"/>
                <a:cs typeface="Gill Sans MT"/>
              </a:rPr>
              <a:t>(</a:t>
            </a:r>
            <a:r>
              <a:rPr sz="2400" b="1" dirty="0">
                <a:latin typeface="Gill Sans MT"/>
                <a:cs typeface="Gill Sans MT"/>
              </a:rPr>
              <a:t>mo</a:t>
            </a:r>
            <a:r>
              <a:rPr sz="2400" b="1" spc="-15" dirty="0">
                <a:latin typeface="Gill Sans MT"/>
                <a:cs typeface="Gill Sans MT"/>
              </a:rPr>
              <a:t>neta</a:t>
            </a:r>
            <a:r>
              <a:rPr sz="2400" b="1" spc="60" dirty="0">
                <a:latin typeface="Gill Sans MT"/>
                <a:cs typeface="Gill Sans MT"/>
              </a:rPr>
              <a:t>r</a:t>
            </a:r>
            <a:r>
              <a:rPr sz="2400" b="1" spc="-15" dirty="0">
                <a:latin typeface="Gill Sans MT"/>
                <a:cs typeface="Gill Sans MT"/>
              </a:rPr>
              <a:t>y)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p</a:t>
            </a:r>
            <a:r>
              <a:rPr sz="2400" b="1" spc="-110" dirty="0">
                <a:latin typeface="Gill Sans MT"/>
                <a:cs typeface="Gill Sans MT"/>
              </a:rPr>
              <a:t>o</a:t>
            </a:r>
            <a:r>
              <a:rPr sz="2400" b="1" spc="-65" dirty="0">
                <a:latin typeface="Gill Sans MT"/>
                <a:cs typeface="Gill Sans MT"/>
              </a:rPr>
              <a:t>v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45" dirty="0">
                <a:latin typeface="Gill Sans MT"/>
                <a:cs typeface="Gill Sans MT"/>
              </a:rPr>
              <a:t>r</a:t>
            </a:r>
            <a:r>
              <a:rPr sz="2400" b="1" spc="-5" dirty="0">
                <a:latin typeface="Gill Sans MT"/>
                <a:cs typeface="Gill Sans MT"/>
              </a:rPr>
              <a:t>t</a:t>
            </a:r>
            <a:r>
              <a:rPr sz="2400" b="1" spc="-15" dirty="0">
                <a:latin typeface="Gill Sans MT"/>
                <a:cs typeface="Gill Sans MT"/>
              </a:rPr>
              <a:t>y</a:t>
            </a:r>
            <a:endParaRPr sz="24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spc="-3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C</a:t>
            </a:r>
            <a:r>
              <a:rPr sz="2400" spc="10" dirty="0">
                <a:latin typeface="Gill Sans MT"/>
                <a:cs typeface="Gill Sans MT"/>
              </a:rPr>
              <a:t>a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ul</a:t>
            </a:r>
            <a:r>
              <a:rPr sz="2400" spc="10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te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f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Gill Sans MT"/>
                <a:cs typeface="Gill Sans MT"/>
              </a:rPr>
              <a:t>P</a:t>
            </a:r>
            <a:r>
              <a:rPr sz="2400" spc="-35" dirty="0">
                <a:latin typeface="Gill Sans MT"/>
                <a:cs typeface="Gill Sans MT"/>
              </a:rPr>
              <a:t>o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Lin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10" dirty="0">
                <a:latin typeface="Gill Sans MT"/>
                <a:cs typeface="Gill Sans MT"/>
              </a:rPr>
              <a:t>-</a:t>
            </a:r>
            <a:r>
              <a:rPr sz="2400" dirty="0">
                <a:latin typeface="Gill Sans MT"/>
                <a:cs typeface="Gill Sans MT"/>
              </a:rPr>
              <a:t>Example</a:t>
            </a:r>
          </a:p>
          <a:p>
            <a:pPr marL="271780" indent="-259079">
              <a:lnSpc>
                <a:spcPct val="100000"/>
              </a:lnSpc>
              <a:spcBef>
                <a:spcPts val="1070"/>
              </a:spcBef>
              <a:buFont typeface="Arial"/>
              <a:buChar char="•"/>
              <a:tabLst>
                <a:tab pos="271780" algn="l"/>
              </a:tabLst>
            </a:pPr>
            <a:r>
              <a:rPr sz="2700" dirty="0">
                <a:latin typeface="Gill Sans MT"/>
                <a:cs typeface="Gill Sans MT"/>
              </a:rPr>
              <a:t>C</a:t>
            </a:r>
            <a:r>
              <a:rPr sz="2700" spc="-15" dirty="0">
                <a:latin typeface="Gill Sans MT"/>
                <a:cs typeface="Gill Sans MT"/>
              </a:rPr>
              <a:t>o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spc="10" dirty="0">
                <a:latin typeface="Gill Sans MT"/>
                <a:cs typeface="Gill Sans MT"/>
              </a:rPr>
              <a:t>r</a:t>
            </a:r>
            <a:r>
              <a:rPr sz="2700" spc="5" dirty="0">
                <a:latin typeface="Gill Sans MT"/>
                <a:cs typeface="Gill Sans MT"/>
              </a:rPr>
              <a:t>u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spc="10" dirty="0">
                <a:latin typeface="Gill Sans MT"/>
                <a:cs typeface="Gill Sans MT"/>
              </a:rPr>
              <a:t>i</a:t>
            </a:r>
            <a:r>
              <a:rPr sz="2700" spc="-15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n</a:t>
            </a:r>
            <a:r>
              <a:rPr sz="2700" spc="7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f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Gill Sans MT"/>
                <a:cs typeface="Gill Sans MT"/>
              </a:rPr>
              <a:t>f</a:t>
            </a:r>
            <a:r>
              <a:rPr sz="2700" spc="-15" dirty="0">
                <a:latin typeface="Gill Sans MT"/>
                <a:cs typeface="Gill Sans MT"/>
              </a:rPr>
              <a:t>oo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co</a:t>
            </a:r>
            <a:r>
              <a:rPr sz="2700" dirty="0">
                <a:latin typeface="Gill Sans MT"/>
                <a:cs typeface="Gill Sans MT"/>
              </a:rPr>
              <a:t>mpone</a:t>
            </a:r>
            <a:r>
              <a:rPr sz="2700" spc="10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t(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Gill Sans MT"/>
                <a:cs typeface="Gill Sans MT"/>
              </a:rPr>
              <a:t>f</a:t>
            </a:r>
            <a:r>
              <a:rPr sz="2700" spc="-15" dirty="0">
                <a:latin typeface="Gill Sans MT"/>
                <a:cs typeface="Gill Sans MT"/>
              </a:rPr>
              <a:t>oo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spc="-35" dirty="0">
                <a:latin typeface="Gill Sans MT"/>
                <a:cs typeface="Gill Sans MT"/>
              </a:rPr>
              <a:t>o</a:t>
            </a:r>
            <a:r>
              <a:rPr sz="2700" spc="-60" dirty="0">
                <a:latin typeface="Gill Sans MT"/>
                <a:cs typeface="Gill Sans MT"/>
              </a:rPr>
              <a:t>v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45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ty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l</a:t>
            </a:r>
            <a:r>
              <a:rPr sz="2700" spc="5" dirty="0">
                <a:latin typeface="Gill Sans MT"/>
                <a:cs typeface="Gill Sans MT"/>
              </a:rPr>
              <a:t>in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)</a:t>
            </a:r>
          </a:p>
          <a:p>
            <a:pPr marL="271780" marR="6350" indent="-259079" algn="just">
              <a:lnSpc>
                <a:spcPct val="90000"/>
              </a:lnSpc>
              <a:spcBef>
                <a:spcPts val="1405"/>
              </a:spcBef>
              <a:buFont typeface="Arial"/>
              <a:buChar char="•"/>
              <a:tabLst>
                <a:tab pos="271780" algn="l"/>
              </a:tabLst>
            </a:pPr>
            <a:r>
              <a:rPr sz="2700" spc="-415" dirty="0">
                <a:latin typeface="Gill Sans MT"/>
                <a:cs typeface="Gill Sans MT"/>
              </a:rPr>
              <a:t>T</a:t>
            </a:r>
            <a:r>
              <a:rPr sz="2700" dirty="0">
                <a:latin typeface="Gill Sans MT"/>
                <a:cs typeface="Gill Sans MT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1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i</a:t>
            </a:r>
            <a:r>
              <a:rPr sz="2700" spc="5" dirty="0">
                <a:latin typeface="Gill Sans MT"/>
                <a:cs typeface="Gill Sans MT"/>
              </a:rPr>
              <a:t>l</a:t>
            </a:r>
            <a:r>
              <a:rPr sz="2700" spc="-20" dirty="0">
                <a:latin typeface="Gill Sans MT"/>
                <a:cs typeface="Gill Sans MT"/>
              </a:rPr>
              <a:t>l</a:t>
            </a:r>
            <a:r>
              <a:rPr sz="2700" spc="5" dirty="0">
                <a:latin typeface="Gill Sans MT"/>
                <a:cs typeface="Gill Sans MT"/>
              </a:rPr>
              <a:t>u</a:t>
            </a: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spc="10" dirty="0">
                <a:latin typeface="Gill Sans MT"/>
                <a:cs typeface="Gill Sans MT"/>
              </a:rPr>
              <a:t>r</a:t>
            </a:r>
            <a:r>
              <a:rPr sz="2700" spc="-30" dirty="0">
                <a:latin typeface="Gill Sans MT"/>
                <a:cs typeface="Gill Sans MT"/>
              </a:rPr>
              <a:t>a</a:t>
            </a:r>
            <a:r>
              <a:rPr sz="2700" dirty="0">
                <a:latin typeface="Gill Sans MT"/>
                <a:cs typeface="Gill Sans MT"/>
              </a:rPr>
              <a:t>te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15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h</a:t>
            </a:r>
            <a:r>
              <a:rPr sz="2700" spc="-35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w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13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Gill Sans MT"/>
                <a:cs typeface="Gill Sans MT"/>
              </a:rPr>
              <a:t>t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spc="-20" dirty="0">
                <a:latin typeface="Gill Sans MT"/>
                <a:cs typeface="Gill Sans MT"/>
              </a:rPr>
              <a:t>i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1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might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150" dirty="0">
                <a:latin typeface="Times New Roman"/>
                <a:cs typeface="Times New Roman"/>
              </a:rPr>
              <a:t> </a:t>
            </a:r>
            <a:r>
              <a:rPr sz="2700" spc="-60" dirty="0">
                <a:latin typeface="Gill Sans MT"/>
                <a:cs typeface="Gill Sans MT"/>
              </a:rPr>
              <a:t>w</a:t>
            </a:r>
            <a:r>
              <a:rPr sz="2700" spc="-15" dirty="0">
                <a:latin typeface="Gill Sans MT"/>
                <a:cs typeface="Gill Sans MT"/>
              </a:rPr>
              <a:t>o</a:t>
            </a:r>
            <a:r>
              <a:rPr sz="2700" spc="-20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k,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sup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spc="-35" dirty="0">
                <a:latin typeface="Gill Sans MT"/>
                <a:cs typeface="Gill Sans MT"/>
              </a:rPr>
              <a:t>o</a:t>
            </a: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spc="40" dirty="0">
                <a:latin typeface="Gill Sans MT"/>
                <a:cs typeface="Gill Sans MT"/>
              </a:rPr>
              <a:t>e</a:t>
            </a:r>
            <a:r>
              <a:rPr sz="2700" dirty="0">
                <a:latin typeface="Gill Sans MT"/>
                <a:cs typeface="Gill Sans MT"/>
              </a:rPr>
              <a:t>,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Gill Sans MT"/>
                <a:cs typeface="Gill Sans MT"/>
              </a:rPr>
              <a:t>f</a:t>
            </a:r>
            <a:r>
              <a:rPr sz="2700" spc="-15" dirty="0">
                <a:latin typeface="Gill Sans MT"/>
                <a:cs typeface="Gill Sans MT"/>
              </a:rPr>
              <a:t>o</a:t>
            </a:r>
            <a:r>
              <a:rPr sz="2700" spc="-5" dirty="0">
                <a:latin typeface="Gill Sans MT"/>
                <a:cs typeface="Gill Sans MT"/>
              </a:rPr>
              <a:t>l</a:t>
            </a:r>
            <a:r>
              <a:rPr sz="2700" spc="5" dirty="0">
                <a:latin typeface="Gill Sans MT"/>
                <a:cs typeface="Gill Sans MT"/>
              </a:rPr>
              <a:t>l</a:t>
            </a:r>
            <a:r>
              <a:rPr sz="2700" spc="-60" dirty="0">
                <a:latin typeface="Gill Sans MT"/>
                <a:cs typeface="Gill Sans MT"/>
              </a:rPr>
              <a:t>o</a:t>
            </a:r>
            <a:r>
              <a:rPr sz="2700" spc="-5" dirty="0">
                <a:latin typeface="Gill Sans MT"/>
                <a:cs typeface="Gill Sans MT"/>
              </a:rPr>
              <a:t>w</a:t>
            </a:r>
            <a:r>
              <a:rPr sz="2700" spc="-30" dirty="0">
                <a:latin typeface="Gill Sans MT"/>
                <a:cs typeface="Gill Sans MT"/>
              </a:rPr>
              <a:t>i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g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13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dirty="0">
                <a:latin typeface="Gill Sans MT"/>
                <a:cs typeface="Gill Sans MT"/>
              </a:rPr>
              <a:t>o</a:t>
            </a:r>
            <a:r>
              <a:rPr sz="2700" spc="-15" dirty="0">
                <a:latin typeface="Gill Sans MT"/>
                <a:cs typeface="Gill Sans MT"/>
              </a:rPr>
              <a:t>m</a:t>
            </a:r>
            <a:r>
              <a:rPr sz="2700" dirty="0">
                <a:latin typeface="Gill Sans MT"/>
                <a:cs typeface="Gill Sans MT"/>
              </a:rPr>
              <a:t>m</a:t>
            </a:r>
            <a:r>
              <a:rPr sz="2700" spc="-15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dirty="0">
                <a:latin typeface="Gill Sans MT"/>
                <a:cs typeface="Gill Sans MT"/>
              </a:rPr>
              <a:t>ra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spc="-20" dirty="0">
                <a:latin typeface="Gill Sans MT"/>
                <a:cs typeface="Gill Sans MT"/>
              </a:rPr>
              <a:t>t</a:t>
            </a:r>
            <a:r>
              <a:rPr sz="2700" spc="-5" dirty="0">
                <a:latin typeface="Gill Sans MT"/>
                <a:cs typeface="Gill Sans MT"/>
              </a:rPr>
              <a:t>ic</a:t>
            </a:r>
            <a:r>
              <a:rPr sz="2700" spc="35" dirty="0">
                <a:latin typeface="Gill Sans MT"/>
                <a:cs typeface="Gill Sans MT"/>
              </a:rPr>
              <a:t>e</a:t>
            </a:r>
            <a:r>
              <a:rPr sz="2700" dirty="0">
                <a:latin typeface="Gill Sans MT"/>
                <a:cs typeface="Gill Sans MT"/>
              </a:rPr>
              <a:t>,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Gill Sans MT"/>
                <a:cs typeface="Gill Sans MT"/>
              </a:rPr>
              <a:t>t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spc="-30" dirty="0">
                <a:latin typeface="Gill Sans MT"/>
                <a:cs typeface="Gill Sans MT"/>
              </a:rPr>
              <a:t>a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spc="105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Gill Sans MT"/>
                <a:cs typeface="Gill Sans MT"/>
              </a:rPr>
              <a:t>w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u</a:t>
            </a: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Gill Sans MT"/>
                <a:cs typeface="Gill Sans MT"/>
              </a:rPr>
              <a:t>f</a:t>
            </a:r>
            <a:r>
              <a:rPr sz="2700" spc="-10" dirty="0">
                <a:latin typeface="Gill Sans MT"/>
                <a:cs typeface="Gill Sans MT"/>
              </a:rPr>
              <a:t>oo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spc="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15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er</a:t>
            </a:r>
            <a:r>
              <a:rPr sz="2700" spc="45" dirty="0">
                <a:latin typeface="Gill Sans MT"/>
                <a:cs typeface="Gill Sans MT"/>
              </a:rPr>
              <a:t>g</a:t>
            </a:r>
            <a:r>
              <a:rPr sz="2700" dirty="0">
                <a:latin typeface="Gill Sans MT"/>
                <a:cs typeface="Gill Sans MT"/>
              </a:rPr>
              <a:t>y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t</a:t>
            </a:r>
            <a:r>
              <a:rPr sz="2700" spc="-15" dirty="0">
                <a:latin typeface="Gill Sans MT"/>
                <a:cs typeface="Gill Sans MT"/>
              </a:rPr>
              <a:t>h</a:t>
            </a:r>
            <a:r>
              <a:rPr sz="2700" spc="-45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15" dirty="0">
                <a:latin typeface="Gill Sans MT"/>
                <a:cs typeface="Gill Sans MT"/>
              </a:rPr>
              <a:t>sh</a:t>
            </a:r>
            <a:r>
              <a:rPr sz="2700" dirty="0">
                <a:latin typeface="Gill Sans MT"/>
                <a:cs typeface="Gill Sans MT"/>
              </a:rPr>
              <a:t>o</a:t>
            </a:r>
            <a:r>
              <a:rPr sz="2700" spc="-25" dirty="0">
                <a:latin typeface="Gill Sans MT"/>
                <a:cs typeface="Gill Sans MT"/>
              </a:rPr>
              <a:t>l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spc="9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f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Gill Sans MT"/>
                <a:cs typeface="Gill Sans MT"/>
              </a:rPr>
              <a:t>2</a:t>
            </a:r>
            <a:r>
              <a:rPr sz="2700" spc="-20" dirty="0">
                <a:latin typeface="Gill Sans MT"/>
                <a:cs typeface="Gill Sans MT"/>
              </a:rPr>
              <a:t>,</a:t>
            </a:r>
            <a:r>
              <a:rPr sz="2700" spc="-10" dirty="0">
                <a:latin typeface="Gill Sans MT"/>
                <a:cs typeface="Gill Sans MT"/>
              </a:rPr>
              <a:t>10</a:t>
            </a:r>
            <a:r>
              <a:rPr sz="2700" dirty="0">
                <a:latin typeface="Gill Sans MT"/>
                <a:cs typeface="Gill Sans MT"/>
              </a:rPr>
              <a:t>0</a:t>
            </a:r>
            <a:r>
              <a:rPr sz="2700" spc="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Cal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spc="-20" dirty="0">
                <a:latin typeface="Gill Sans MT"/>
                <a:cs typeface="Gill Sans MT"/>
              </a:rPr>
              <a:t>r</a:t>
            </a:r>
            <a:r>
              <a:rPr sz="2700" spc="-5" dirty="0">
                <a:latin typeface="Gill Sans MT"/>
                <a:cs typeface="Gill Sans MT"/>
              </a:rPr>
              <a:t>ie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p</a:t>
            </a:r>
            <a:r>
              <a:rPr sz="2700" spc="-30" dirty="0">
                <a:latin typeface="Gill Sans MT"/>
                <a:cs typeface="Gill Sans MT"/>
              </a:rPr>
              <a:t>e</a:t>
            </a:r>
            <a:r>
              <a:rPr sz="2700" dirty="0">
                <a:latin typeface="Gill Sans MT"/>
                <a:cs typeface="Gill Sans MT"/>
              </a:rPr>
              <a:t>r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spc="-120" dirty="0">
                <a:latin typeface="Gill Sans MT"/>
                <a:cs typeface="Gill Sans MT"/>
              </a:rPr>
              <a:t>a</a:t>
            </a:r>
            <a:r>
              <a:rPr sz="2700" dirty="0">
                <a:latin typeface="Gill Sans MT"/>
                <a:cs typeface="Gill Sans MT"/>
              </a:rPr>
              <a:t>y</a:t>
            </a:r>
          </a:p>
          <a:p>
            <a:pPr marL="271780" marR="7620" indent="-259079" algn="just">
              <a:lnSpc>
                <a:spcPts val="2930"/>
              </a:lnSpc>
              <a:spcBef>
                <a:spcPts val="1440"/>
              </a:spcBef>
              <a:buFont typeface="Arial"/>
              <a:buChar char="•"/>
              <a:tabLst>
                <a:tab pos="366395" algn="l"/>
              </a:tabLst>
            </a:pPr>
            <a:r>
              <a:rPr sz="2700" dirty="0">
                <a:latin typeface="Gill Sans MT"/>
                <a:cs typeface="Gill Sans MT"/>
              </a:rPr>
              <a:t>Sup</a:t>
            </a:r>
            <a:r>
              <a:rPr sz="2700" spc="15" dirty="0">
                <a:latin typeface="Gill Sans MT"/>
                <a:cs typeface="Gill Sans MT"/>
              </a:rPr>
              <a:t>p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spc="-35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9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th</a:t>
            </a:r>
            <a:r>
              <a:rPr sz="2700" spc="-30" dirty="0">
                <a:latin typeface="Gill Sans MT"/>
                <a:cs typeface="Gill Sans MT"/>
              </a:rPr>
              <a:t>a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7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t</a:t>
            </a:r>
            <a:r>
              <a:rPr sz="2700" spc="-15" dirty="0">
                <a:latin typeface="Gill Sans MT"/>
                <a:cs typeface="Gill Sans MT"/>
              </a:rPr>
              <a:t>h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70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spc="-50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0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spc="-15" dirty="0">
                <a:latin typeface="Gill Sans MT"/>
                <a:cs typeface="Gill Sans MT"/>
              </a:rPr>
              <a:t>n</a:t>
            </a:r>
            <a:r>
              <a:rPr sz="2700" spc="-20" dirty="0">
                <a:latin typeface="Gill Sans MT"/>
                <a:cs typeface="Gill Sans MT"/>
              </a:rPr>
              <a:t>l</a:t>
            </a:r>
            <a:r>
              <a:rPr sz="2700" dirty="0">
                <a:latin typeface="Gill Sans MT"/>
                <a:cs typeface="Gill Sans MT"/>
              </a:rPr>
              <a:t>y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0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th</a:t>
            </a:r>
            <a:r>
              <a:rPr sz="2700" spc="-65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ee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9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Gill Sans MT"/>
                <a:cs typeface="Gill Sans MT"/>
              </a:rPr>
              <a:t>f</a:t>
            </a:r>
            <a:r>
              <a:rPr sz="2700" spc="-10" dirty="0">
                <a:latin typeface="Gill Sans MT"/>
                <a:cs typeface="Gill Sans MT"/>
              </a:rPr>
              <a:t>oo</a:t>
            </a:r>
            <a:r>
              <a:rPr sz="2700" spc="5" dirty="0">
                <a:latin typeface="Gill Sans MT"/>
                <a:cs typeface="Gill Sans MT"/>
              </a:rPr>
              <a:t>d</a:t>
            </a: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spc="-20" dirty="0">
                <a:latin typeface="Gill Sans MT"/>
                <a:cs typeface="Gill Sans MT"/>
              </a:rPr>
              <a:t>t</a:t>
            </a:r>
            <a:r>
              <a:rPr sz="2700" spc="-15" dirty="0">
                <a:latin typeface="Gill Sans MT"/>
                <a:cs typeface="Gill Sans MT"/>
              </a:rPr>
              <a:t>u</a:t>
            </a:r>
            <a:r>
              <a:rPr sz="2700" dirty="0">
                <a:latin typeface="Gill Sans MT"/>
                <a:cs typeface="Gill Sans MT"/>
              </a:rPr>
              <a:t>f</a:t>
            </a:r>
            <a:r>
              <a:rPr sz="2700" spc="-15" dirty="0">
                <a:latin typeface="Gill Sans MT"/>
                <a:cs typeface="Gill Sans MT"/>
              </a:rPr>
              <a:t>fs</a:t>
            </a:r>
            <a:r>
              <a:rPr sz="2700" dirty="0">
                <a:latin typeface="Gill Sans MT"/>
                <a:cs typeface="Gill Sans MT"/>
              </a:rPr>
              <a:t>:</a:t>
            </a:r>
            <a:r>
              <a:rPr sz="2700" spc="120" dirty="0">
                <a:latin typeface="Times New Roman"/>
                <a:cs typeface="Times New Roman"/>
              </a:rPr>
              <a:t> </a:t>
            </a:r>
            <a:r>
              <a:rPr lang="en-US" sz="2700" dirty="0" err="1" smtClean="0">
                <a:latin typeface="Gill Sans MT"/>
                <a:cs typeface="Times New Roman"/>
              </a:rPr>
              <a:t>teff</a:t>
            </a:r>
            <a:r>
              <a:rPr sz="2700" dirty="0" smtClean="0">
                <a:latin typeface="Gill Sans MT"/>
                <a:cs typeface="Gill Sans MT"/>
              </a:rPr>
              <a:t>,</a:t>
            </a:r>
            <a:r>
              <a:rPr sz="2700" spc="130" dirty="0" smtClean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rn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spc="-15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10" dirty="0">
                <a:latin typeface="Gill Sans MT"/>
                <a:cs typeface="Gill Sans MT"/>
              </a:rPr>
              <a:t>g</a:t>
            </a:r>
            <a:r>
              <a:rPr sz="2700" spc="-30" dirty="0">
                <a:latin typeface="Gill Sans MT"/>
                <a:cs typeface="Gill Sans MT"/>
              </a:rPr>
              <a:t>g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Gill Sans MT"/>
                <a:cs typeface="Gill Sans MT"/>
              </a:rPr>
              <a:t>f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r</a:t>
            </a:r>
            <a:r>
              <a:rPr sz="2700" spc="7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th</a:t>
            </a:r>
            <a:r>
              <a:rPr sz="2700" spc="-5" dirty="0">
                <a:latin typeface="Gill Sans MT"/>
                <a:cs typeface="Gill Sans MT"/>
              </a:rPr>
              <a:t>i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spc="-85" dirty="0">
                <a:latin typeface="Gill Sans MT"/>
                <a:cs typeface="Gill Sans MT"/>
              </a:rPr>
              <a:t>h</a:t>
            </a:r>
            <a:r>
              <a:rPr sz="2700" spc="-15" dirty="0">
                <a:latin typeface="Gill Sans MT"/>
                <a:cs typeface="Gill Sans MT"/>
              </a:rPr>
              <a:t>y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spc="5" dirty="0">
                <a:latin typeface="Gill Sans MT"/>
                <a:cs typeface="Gill Sans MT"/>
              </a:rPr>
              <a:t>th</a:t>
            </a:r>
            <a:r>
              <a:rPr sz="2700" dirty="0">
                <a:latin typeface="Gill Sans MT"/>
                <a:cs typeface="Gill Sans MT"/>
              </a:rPr>
              <a:t>et</a:t>
            </a:r>
            <a:r>
              <a:rPr sz="2700" spc="-15" dirty="0">
                <a:latin typeface="Gill Sans MT"/>
                <a:cs typeface="Gill Sans MT"/>
              </a:rPr>
              <a:t>ic</a:t>
            </a:r>
            <a:r>
              <a:rPr sz="2700" dirty="0">
                <a:latin typeface="Gill Sans MT"/>
                <a:cs typeface="Gill Sans MT"/>
              </a:rPr>
              <a:t>al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10" dirty="0">
                <a:latin typeface="Gill Sans MT"/>
                <a:cs typeface="Gill Sans MT"/>
              </a:rPr>
              <a:t>x</a:t>
            </a:r>
            <a:r>
              <a:rPr sz="2700" dirty="0">
                <a:latin typeface="Gill Sans MT"/>
                <a:cs typeface="Gill Sans MT"/>
              </a:rPr>
              <a:t>am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dirty="0">
                <a:latin typeface="Gill Sans MT"/>
                <a:cs typeface="Gill Sans MT"/>
              </a:rPr>
              <a:t>l</a:t>
            </a:r>
            <a:r>
              <a:rPr sz="2700" spc="40" dirty="0">
                <a:latin typeface="Gill Sans MT"/>
                <a:cs typeface="Gill Sans MT"/>
              </a:rPr>
              <a:t>e</a:t>
            </a:r>
            <a:r>
              <a:rPr sz="2700" dirty="0">
                <a:latin typeface="Gill Sans MT"/>
                <a:cs typeface="Gill Sans MT"/>
              </a:rPr>
              <a:t>,</a:t>
            </a:r>
          </a:p>
          <a:p>
            <a:pPr marL="271780" marR="5080" indent="-259079" algn="just">
              <a:lnSpc>
                <a:spcPct val="90100"/>
              </a:lnSpc>
              <a:spcBef>
                <a:spcPts val="1330"/>
              </a:spcBef>
              <a:buFont typeface="Arial"/>
              <a:buChar char="•"/>
              <a:tabLst>
                <a:tab pos="366395" algn="l"/>
              </a:tabLst>
            </a:pPr>
            <a:r>
              <a:rPr sz="2700" spc="-5" dirty="0">
                <a:latin typeface="Gill Sans MT"/>
                <a:cs typeface="Gill Sans MT"/>
              </a:rPr>
              <a:t>ima</a:t>
            </a:r>
            <a:r>
              <a:rPr sz="2700" spc="-15" dirty="0">
                <a:latin typeface="Gill Sans MT"/>
                <a:cs typeface="Gill Sans MT"/>
              </a:rPr>
              <a:t>g</a:t>
            </a:r>
            <a:r>
              <a:rPr sz="2700" spc="-20" dirty="0">
                <a:latin typeface="Gill Sans MT"/>
                <a:cs typeface="Gill Sans MT"/>
              </a:rPr>
              <a:t>i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Gill Sans MT"/>
                <a:cs typeface="Gill Sans MT"/>
              </a:rPr>
              <a:t>t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dirty="0">
                <a:latin typeface="Gill Sans MT"/>
                <a:cs typeface="Gill Sans MT"/>
              </a:rPr>
              <a:t>at</a:t>
            </a:r>
            <a:r>
              <a:rPr sz="2700" spc="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spc="-25" dirty="0">
                <a:latin typeface="Gill Sans MT"/>
                <a:cs typeface="Gill Sans MT"/>
              </a:rPr>
              <a:t>a</a:t>
            </a:r>
            <a:r>
              <a:rPr sz="2700" spc="5" dirty="0">
                <a:latin typeface="Gill Sans MT"/>
                <a:cs typeface="Gill Sans MT"/>
              </a:rPr>
              <a:t>b</a:t>
            </a:r>
            <a:r>
              <a:rPr sz="2700" spc="-20" dirty="0">
                <a:latin typeface="Gill Sans MT"/>
                <a:cs typeface="Gill Sans MT"/>
              </a:rPr>
              <a:t>l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lang="en-US" sz="2700" spc="5" dirty="0" smtClean="0">
                <a:latin typeface="Gill Sans MT"/>
                <a:cs typeface="Times New Roman"/>
              </a:rPr>
              <a:t>below-</a:t>
            </a:r>
            <a:r>
              <a:rPr sz="2700" spc="105" dirty="0" smtClean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spc="-35" dirty="0">
                <a:latin typeface="Gill Sans MT"/>
                <a:cs typeface="Gill Sans MT"/>
              </a:rPr>
              <a:t>o</a:t>
            </a:r>
            <a:r>
              <a:rPr sz="2700" spc="-5" dirty="0">
                <a:latin typeface="Gill Sans MT"/>
                <a:cs typeface="Gill Sans MT"/>
              </a:rPr>
              <a:t>w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the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20" dirty="0">
                <a:latin typeface="Gill Sans MT"/>
                <a:cs typeface="Gill Sans MT"/>
              </a:rPr>
              <a:t>x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spc="-30" dirty="0">
                <a:latin typeface="Gill Sans MT"/>
                <a:cs typeface="Gill Sans MT"/>
              </a:rPr>
              <a:t>e</a:t>
            </a:r>
            <a:r>
              <a:rPr sz="2700" spc="-15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spc="-15" dirty="0">
                <a:latin typeface="Gill Sans MT"/>
                <a:cs typeface="Gill Sans MT"/>
              </a:rPr>
              <a:t>i</a:t>
            </a:r>
            <a:r>
              <a:rPr sz="2700" dirty="0">
                <a:latin typeface="Gill Sans MT"/>
                <a:cs typeface="Gill Sans MT"/>
              </a:rPr>
              <a:t>tu</a:t>
            </a:r>
            <a:r>
              <a:rPr sz="2700" spc="-75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9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n</a:t>
            </a:r>
            <a:r>
              <a:rPr sz="2700" spc="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15" dirty="0">
                <a:latin typeface="Gill Sans MT"/>
                <a:cs typeface="Gill Sans MT"/>
              </a:rPr>
              <a:t>ac</a:t>
            </a:r>
            <a:r>
              <a:rPr sz="2700" dirty="0">
                <a:latin typeface="Gill Sans MT"/>
                <a:cs typeface="Gill Sans MT"/>
              </a:rPr>
              <a:t>h</a:t>
            </a:r>
            <a:r>
              <a:rPr sz="2700" spc="10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i</a:t>
            </a:r>
            <a:r>
              <a:rPr sz="2700" spc="10" dirty="0">
                <a:latin typeface="Gill Sans MT"/>
                <a:cs typeface="Gill Sans MT"/>
              </a:rPr>
              <a:t>t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35" dirty="0">
                <a:latin typeface="Gill Sans MT"/>
                <a:cs typeface="Gill Sans MT"/>
              </a:rPr>
              <a:t>m</a:t>
            </a:r>
            <a:r>
              <a:rPr sz="2700" dirty="0">
                <a:latin typeface="Gill Sans MT"/>
                <a:cs typeface="Gill Sans MT"/>
              </a:rPr>
              <a:t>,</a:t>
            </a:r>
            <a:r>
              <a:rPr sz="2700" spc="-1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spc="-20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spc="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the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spc="-10" dirty="0">
                <a:latin typeface="Gill Sans MT"/>
                <a:cs typeface="Gill Sans MT"/>
              </a:rPr>
              <a:t>mo</a:t>
            </a:r>
            <a:r>
              <a:rPr sz="2700" spc="-15" dirty="0">
                <a:latin typeface="Gill Sans MT"/>
                <a:cs typeface="Gill Sans MT"/>
              </a:rPr>
              <a:t>u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4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spc="5" dirty="0">
                <a:latin typeface="Gill Sans MT"/>
                <a:cs typeface="Gill Sans MT"/>
              </a:rPr>
              <a:t>n</a:t>
            </a:r>
            <a:r>
              <a:rPr sz="2700" spc="-35" dirty="0">
                <a:latin typeface="Gill Sans MT"/>
                <a:cs typeface="Gill Sans MT"/>
              </a:rPr>
              <a:t>s</a:t>
            </a:r>
            <a:r>
              <a:rPr sz="2700" spc="5" dirty="0">
                <a:latin typeface="Gill Sans MT"/>
                <a:cs typeface="Gill Sans MT"/>
              </a:rPr>
              <a:t>u</a:t>
            </a:r>
            <a:r>
              <a:rPr sz="2700" dirty="0">
                <a:latin typeface="Gill Sans MT"/>
                <a:cs typeface="Gill Sans MT"/>
              </a:rPr>
              <a:t>m</a:t>
            </a:r>
            <a:r>
              <a:rPr sz="2700" spc="-30" dirty="0">
                <a:latin typeface="Gill Sans MT"/>
                <a:cs typeface="Gill Sans MT"/>
              </a:rPr>
              <a:t>e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b</a:t>
            </a:r>
            <a:r>
              <a:rPr sz="2700" dirty="0">
                <a:latin typeface="Gill Sans MT"/>
                <a:cs typeface="Gill Sans MT"/>
              </a:rPr>
              <a:t>y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spc="-35" dirty="0">
                <a:latin typeface="Gill Sans MT"/>
                <a:cs typeface="Gill Sans MT"/>
              </a:rPr>
              <a:t>o</a:t>
            </a:r>
            <a:r>
              <a:rPr sz="2700" spc="5" dirty="0">
                <a:latin typeface="Gill Sans MT"/>
                <a:cs typeface="Gill Sans MT"/>
              </a:rPr>
              <a:t>u</a:t>
            </a: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spc="-35" dirty="0">
                <a:latin typeface="Gill Sans MT"/>
                <a:cs typeface="Gill Sans MT"/>
              </a:rPr>
              <a:t>o</a:t>
            </a:r>
            <a:r>
              <a:rPr sz="2700" spc="-20" dirty="0">
                <a:latin typeface="Gill Sans MT"/>
                <a:cs typeface="Gill Sans MT"/>
              </a:rPr>
              <a:t>l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dirty="0" smtClean="0">
                <a:latin typeface="Gill Sans MT"/>
                <a:cs typeface="Gill Sans MT"/>
              </a:rPr>
              <a:t>,</a:t>
            </a:r>
            <a:r>
              <a:rPr sz="2700" spc="55" dirty="0" smtClean="0">
                <a:latin typeface="Times New Roman"/>
                <a:cs typeface="Times New Roman"/>
              </a:rPr>
              <a:t> </a:t>
            </a:r>
            <a:r>
              <a:rPr sz="2700" spc="-60" dirty="0">
                <a:latin typeface="Gill Sans MT"/>
                <a:cs typeface="Gill Sans MT"/>
              </a:rPr>
              <a:t>w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32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sup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spc="-15" dirty="0">
                <a:latin typeface="Gill Sans MT"/>
                <a:cs typeface="Gill Sans MT"/>
              </a:rPr>
              <a:t>os</a:t>
            </a:r>
            <a:r>
              <a:rPr sz="2700" spc="15" dirty="0">
                <a:latin typeface="Gill Sans MT"/>
                <a:cs typeface="Gill Sans MT"/>
              </a:rPr>
              <a:t>e</a:t>
            </a:r>
            <a:r>
              <a:rPr sz="2700" dirty="0">
                <a:latin typeface="Gill Sans MT"/>
                <a:cs typeface="Gill Sans MT"/>
              </a:rPr>
              <a:t>,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Gill Sans MT"/>
                <a:cs typeface="Gill Sans MT"/>
              </a:rPr>
              <a:t>j</a:t>
            </a:r>
            <a:r>
              <a:rPr sz="2700" spc="5" dirty="0">
                <a:latin typeface="Gill Sans MT"/>
                <a:cs typeface="Gill Sans MT"/>
              </a:rPr>
              <a:t>u</a:t>
            </a: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spc="32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2</a:t>
            </a:r>
            <a:r>
              <a:rPr sz="2700" spc="5" dirty="0">
                <a:latin typeface="Gill Sans MT"/>
                <a:cs typeface="Gill Sans MT"/>
              </a:rPr>
              <a:t>,</a:t>
            </a:r>
            <a:r>
              <a:rPr sz="2700" spc="-15" dirty="0">
                <a:latin typeface="Gill Sans MT"/>
                <a:cs typeface="Gill Sans MT"/>
              </a:rPr>
              <a:t>000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KC</a:t>
            </a:r>
            <a:r>
              <a:rPr sz="2700" spc="-15" dirty="0">
                <a:latin typeface="Gill Sans MT"/>
                <a:cs typeface="Gill Sans MT"/>
              </a:rPr>
              <a:t>a</a:t>
            </a:r>
            <a:r>
              <a:rPr sz="2700" spc="-5" dirty="0">
                <a:latin typeface="Gill Sans MT"/>
                <a:cs typeface="Gill Sans MT"/>
              </a:rPr>
              <a:t>lo</a:t>
            </a:r>
            <a:r>
              <a:rPr sz="2700" spc="-25" dirty="0">
                <a:latin typeface="Gill Sans MT"/>
                <a:cs typeface="Gill Sans MT"/>
              </a:rPr>
              <a:t>r</a:t>
            </a:r>
            <a:r>
              <a:rPr sz="2700" spc="-5" dirty="0">
                <a:latin typeface="Gill Sans MT"/>
                <a:cs typeface="Gill Sans MT"/>
              </a:rPr>
              <a:t>ie</a:t>
            </a:r>
            <a:r>
              <a:rPr sz="2700" dirty="0">
                <a:latin typeface="Gill Sans MT"/>
                <a:cs typeface="Gill Sans MT"/>
              </a:rPr>
              <a:t>s</a:t>
            </a:r>
            <a:r>
              <a:rPr sz="2700" spc="32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p</a:t>
            </a:r>
            <a:r>
              <a:rPr sz="2700" dirty="0">
                <a:latin typeface="Gill Sans MT"/>
                <a:cs typeface="Gill Sans MT"/>
              </a:rPr>
              <a:t>er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d</a:t>
            </a:r>
            <a:r>
              <a:rPr sz="2700" spc="-120" dirty="0">
                <a:latin typeface="Gill Sans MT"/>
                <a:cs typeface="Gill Sans MT"/>
              </a:rPr>
              <a:t>a</a:t>
            </a:r>
            <a:r>
              <a:rPr sz="2700" spc="-229" dirty="0">
                <a:latin typeface="Gill Sans MT"/>
                <a:cs typeface="Gill Sans MT"/>
              </a:rPr>
              <a:t>y</a:t>
            </a:r>
            <a:r>
              <a:rPr sz="2700" dirty="0">
                <a:latin typeface="Gill Sans MT"/>
                <a:cs typeface="Gill Sans MT"/>
              </a:rPr>
              <a:t>,</a:t>
            </a:r>
            <a:r>
              <a:rPr sz="2700" spc="7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Gill Sans MT"/>
                <a:cs typeface="Gill Sans MT"/>
              </a:rPr>
              <a:t>t</a:t>
            </a:r>
            <a:r>
              <a:rPr sz="2700" spc="-15" dirty="0">
                <a:latin typeface="Gill Sans MT"/>
                <a:cs typeface="Gill Sans MT"/>
              </a:rPr>
              <a:t>h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3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figu</a:t>
            </a:r>
            <a:r>
              <a:rPr sz="2700" spc="-70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es</a:t>
            </a:r>
            <a:r>
              <a:rPr sz="2700" spc="31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-75" dirty="0">
                <a:latin typeface="Gill Sans MT"/>
                <a:cs typeface="Gill Sans MT"/>
              </a:rPr>
              <a:t>r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33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spc="-105" dirty="0">
                <a:latin typeface="Gill Sans MT"/>
                <a:cs typeface="Gill Sans MT"/>
              </a:rPr>
              <a:t>a</a:t>
            </a:r>
            <a:r>
              <a:rPr sz="2700" spc="-60" dirty="0">
                <a:latin typeface="Gill Sans MT"/>
                <a:cs typeface="Gill Sans MT"/>
              </a:rPr>
              <a:t>v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33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Gill Sans MT"/>
                <a:cs typeface="Gill Sans MT"/>
              </a:rPr>
              <a:t>t</a:t>
            </a:r>
            <a:r>
              <a:rPr sz="2700" dirty="0">
                <a:latin typeface="Gill Sans MT"/>
                <a:cs typeface="Gill Sans MT"/>
              </a:rPr>
              <a:t>o</a:t>
            </a:r>
            <a:r>
              <a:rPr sz="2700" spc="32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Gill Sans MT"/>
                <a:cs typeface="Gill Sans MT"/>
              </a:rPr>
              <a:t>b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3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g</a:t>
            </a:r>
            <a:r>
              <a:rPr sz="2700" spc="-75" dirty="0">
                <a:latin typeface="Gill Sans MT"/>
                <a:cs typeface="Gill Sans MT"/>
              </a:rPr>
              <a:t>r</a:t>
            </a:r>
            <a:r>
              <a:rPr sz="2700" spc="-15" dirty="0">
                <a:latin typeface="Gill Sans MT"/>
                <a:cs typeface="Gill Sans MT"/>
              </a:rPr>
              <a:t>oss</a:t>
            </a:r>
            <a:r>
              <a:rPr sz="2700" dirty="0">
                <a:latin typeface="Gill Sans MT"/>
                <a:cs typeface="Gill Sans MT"/>
              </a:rPr>
              <a:t>ed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3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Gill Sans MT"/>
                <a:cs typeface="Gill Sans MT"/>
              </a:rPr>
              <a:t>u</a:t>
            </a:r>
            <a:r>
              <a:rPr sz="2700" dirty="0">
                <a:latin typeface="Gill Sans MT"/>
                <a:cs typeface="Gill Sans MT"/>
              </a:rPr>
              <a:t>p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3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t</a:t>
            </a:r>
            <a:r>
              <a:rPr sz="2700" dirty="0">
                <a:latin typeface="Gill Sans MT"/>
                <a:cs typeface="Gill Sans MT"/>
              </a:rPr>
              <a:t>o</a:t>
            </a:r>
            <a:r>
              <a:rPr sz="2700" spc="3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g</a:t>
            </a:r>
            <a:r>
              <a:rPr sz="2700" spc="-30" dirty="0">
                <a:latin typeface="Gill Sans MT"/>
                <a:cs typeface="Gill Sans MT"/>
              </a:rPr>
              <a:t>i</a:t>
            </a:r>
            <a:r>
              <a:rPr sz="2700" spc="-60" dirty="0">
                <a:latin typeface="Gill Sans MT"/>
                <a:cs typeface="Gill Sans MT"/>
              </a:rPr>
              <a:t>v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th</a:t>
            </a:r>
            <a:r>
              <a:rPr sz="2700" dirty="0">
                <a:latin typeface="Gill Sans MT"/>
                <a:cs typeface="Gill Sans MT"/>
              </a:rPr>
              <a:t>e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spc="-15" dirty="0">
                <a:latin typeface="Gill Sans MT"/>
                <a:cs typeface="Gill Sans MT"/>
              </a:rPr>
              <a:t>s</a:t>
            </a:r>
            <a:r>
              <a:rPr sz="2700" dirty="0">
                <a:latin typeface="Gill Sans MT"/>
                <a:cs typeface="Gill Sans MT"/>
              </a:rPr>
              <a:t>t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Gill Sans MT"/>
                <a:cs typeface="Gill Sans MT"/>
              </a:rPr>
              <a:t>pu</a:t>
            </a:r>
            <a:r>
              <a:rPr sz="2700" spc="-65" dirty="0">
                <a:latin typeface="Gill Sans MT"/>
                <a:cs typeface="Gill Sans MT"/>
              </a:rPr>
              <a:t>r</a:t>
            </a:r>
            <a:r>
              <a:rPr sz="2700" spc="-15" dirty="0">
                <a:latin typeface="Gill Sans MT"/>
                <a:cs typeface="Gill Sans MT"/>
              </a:rPr>
              <a:t>c</a:t>
            </a:r>
            <a:r>
              <a:rPr sz="2700" spc="5" dirty="0">
                <a:latin typeface="Gill Sans MT"/>
                <a:cs typeface="Gill Sans MT"/>
              </a:rPr>
              <a:t>h</a:t>
            </a:r>
            <a:r>
              <a:rPr sz="2700" dirty="0">
                <a:latin typeface="Gill Sans MT"/>
                <a:cs typeface="Gill Sans MT"/>
              </a:rPr>
              <a:t>a</a:t>
            </a:r>
            <a:r>
              <a:rPr sz="2700" spc="-20" dirty="0">
                <a:latin typeface="Gill Sans MT"/>
                <a:cs typeface="Gill Sans MT"/>
              </a:rPr>
              <a:t>s</a:t>
            </a:r>
            <a:r>
              <a:rPr sz="2700" spc="-5" dirty="0">
                <a:latin typeface="Gill Sans MT"/>
                <a:cs typeface="Gill Sans MT"/>
              </a:rPr>
              <a:t>i</a:t>
            </a:r>
            <a:r>
              <a:rPr sz="2700" spc="15" dirty="0">
                <a:latin typeface="Gill Sans MT"/>
                <a:cs typeface="Gill Sans MT"/>
              </a:rPr>
              <a:t>n</a:t>
            </a:r>
            <a:r>
              <a:rPr sz="2700" dirty="0">
                <a:latin typeface="Gill Sans MT"/>
                <a:cs typeface="Gill Sans MT"/>
              </a:rPr>
              <a:t>g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Gill Sans MT"/>
                <a:cs typeface="Gill Sans MT"/>
              </a:rPr>
              <a:t>2</a:t>
            </a:r>
            <a:r>
              <a:rPr sz="2700" spc="5" dirty="0">
                <a:latin typeface="Gill Sans MT"/>
                <a:cs typeface="Gill Sans MT"/>
              </a:rPr>
              <a:t>,</a:t>
            </a:r>
            <a:r>
              <a:rPr sz="2700" spc="10" dirty="0">
                <a:latin typeface="Gill Sans MT"/>
                <a:cs typeface="Gill Sans MT"/>
              </a:rPr>
              <a:t>10</a:t>
            </a:r>
            <a:r>
              <a:rPr sz="2700" dirty="0">
                <a:latin typeface="Gill Sans MT"/>
                <a:cs typeface="Gill Sans MT"/>
              </a:rPr>
              <a:t>0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Gill Sans MT"/>
                <a:cs typeface="Gill Sans MT"/>
              </a:rPr>
              <a:t>Cal</a:t>
            </a:r>
            <a:r>
              <a:rPr sz="2700" spc="-10" dirty="0">
                <a:latin typeface="Gill Sans MT"/>
                <a:cs typeface="Gill Sans MT"/>
              </a:rPr>
              <a:t>o</a:t>
            </a:r>
            <a:r>
              <a:rPr sz="2700" dirty="0">
                <a:latin typeface="Gill Sans MT"/>
                <a:cs typeface="Gill Sans MT"/>
              </a:rPr>
              <a:t>r</a:t>
            </a:r>
            <a:r>
              <a:rPr sz="2700" spc="5" dirty="0">
                <a:latin typeface="Gill Sans MT"/>
                <a:cs typeface="Gill Sans MT"/>
              </a:rPr>
              <a:t>i</a:t>
            </a:r>
            <a:r>
              <a:rPr sz="2700" dirty="0">
                <a:latin typeface="Gill Sans MT"/>
                <a:cs typeface="Gill Sans MT"/>
              </a:rPr>
              <a:t>es</a:t>
            </a: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80059"/>
            <a:ext cx="49314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644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easu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mens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=</a:t>
            </a:r>
            <a:r>
              <a:rPr sz="1800" b="1" dirty="0">
                <a:latin typeface="Webdings"/>
                <a:cs typeface="Webdings"/>
              </a:rPr>
              <a:t></a:t>
            </a:r>
            <a:endParaRPr sz="18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801614" y="6636356"/>
            <a:ext cx="20256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Calibri"/>
                <a:cs typeface="Calibri"/>
              </a:rPr>
              <a:t>50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09855"/>
            <a:ext cx="9097645" cy="1041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0" dirty="0">
                <a:latin typeface="Gill Sans MT"/>
                <a:cs typeface="Gill Sans MT"/>
              </a:rPr>
              <a:t>3</a:t>
            </a:r>
            <a:r>
              <a:rPr sz="2800" b="1" dirty="0">
                <a:latin typeface="Gill Sans MT"/>
                <a:cs typeface="Gill Sans MT"/>
              </a:rPr>
              <a:t>.</a:t>
            </a:r>
            <a:r>
              <a:rPr sz="2800" b="1" spc="-2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ill Sans MT"/>
                <a:cs typeface="Gill Sans MT"/>
              </a:rPr>
              <a:t>Me</a:t>
            </a:r>
            <a:r>
              <a:rPr sz="2800" b="1" dirty="0">
                <a:latin typeface="Gill Sans MT"/>
                <a:cs typeface="Gill Sans MT"/>
              </a:rPr>
              <a:t>asu</a:t>
            </a:r>
            <a:r>
              <a:rPr sz="2800" b="1" spc="-70" dirty="0">
                <a:latin typeface="Gill Sans MT"/>
                <a:cs typeface="Gill Sans MT"/>
              </a:rPr>
              <a:t>r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ment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f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u</a:t>
            </a:r>
            <a:r>
              <a:rPr sz="2800" b="1" spc="-15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Gill Sans MT"/>
                <a:cs typeface="Gill Sans MT"/>
              </a:rPr>
              <a:t>id</a:t>
            </a:r>
            <a:r>
              <a:rPr sz="2800" b="1" spc="5" dirty="0">
                <a:latin typeface="Gill Sans MT"/>
                <a:cs typeface="Gill Sans MT"/>
              </a:rPr>
              <a:t>i</a:t>
            </a:r>
            <a:r>
              <a:rPr sz="2800" b="1" dirty="0">
                <a:latin typeface="Gill Sans MT"/>
                <a:cs typeface="Gill Sans MT"/>
              </a:rPr>
              <a:t>mens</a:t>
            </a:r>
            <a:r>
              <a:rPr sz="2800" b="1" spc="5" dirty="0">
                <a:latin typeface="Gill Sans MT"/>
                <a:cs typeface="Gill Sans MT"/>
              </a:rPr>
              <a:t>io</a:t>
            </a:r>
            <a:r>
              <a:rPr sz="2800" b="1" dirty="0">
                <a:latin typeface="Gill Sans MT"/>
                <a:cs typeface="Gill Sans MT"/>
              </a:rPr>
              <a:t>nal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(monet</a:t>
            </a:r>
            <a:r>
              <a:rPr sz="2800" b="1" spc="-10" dirty="0">
                <a:latin typeface="Gill Sans MT"/>
                <a:cs typeface="Gill Sans MT"/>
              </a:rPr>
              <a:t>a</a:t>
            </a:r>
            <a:r>
              <a:rPr sz="2800" b="1" spc="55" dirty="0">
                <a:latin typeface="Gill Sans MT"/>
                <a:cs typeface="Gill Sans MT"/>
              </a:rPr>
              <a:t>r</a:t>
            </a:r>
            <a:r>
              <a:rPr sz="2800" b="1" dirty="0">
                <a:latin typeface="Gill Sans MT"/>
                <a:cs typeface="Gill Sans MT"/>
              </a:rPr>
              <a:t>y)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114" dirty="0">
                <a:latin typeface="Gill Sans MT"/>
                <a:cs typeface="Gill Sans MT"/>
              </a:rPr>
              <a:t>o</a:t>
            </a:r>
            <a:r>
              <a:rPr sz="2800" b="1" spc="-40" dirty="0">
                <a:latin typeface="Gill Sans MT"/>
                <a:cs typeface="Gill Sans MT"/>
              </a:rPr>
              <a:t>v</a:t>
            </a:r>
            <a:r>
              <a:rPr sz="2800" b="1" spc="5" dirty="0">
                <a:latin typeface="Gill Sans MT"/>
                <a:cs typeface="Gill Sans MT"/>
              </a:rPr>
              <a:t>e</a:t>
            </a:r>
            <a:r>
              <a:rPr sz="2800" b="1" spc="35" dirty="0">
                <a:latin typeface="Gill Sans MT"/>
                <a:cs typeface="Gill Sans MT"/>
              </a:rPr>
              <a:t>r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r>
              <a:rPr sz="2800" b="1" dirty="0">
                <a:latin typeface="Gill Sans MT"/>
                <a:cs typeface="Gill Sans MT"/>
              </a:rPr>
              <a:t>y</a:t>
            </a:r>
            <a:endParaRPr sz="28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800" dirty="0">
                <a:latin typeface="Gill Sans MT"/>
                <a:cs typeface="Gill Sans MT"/>
              </a:rPr>
              <a:t>H</a:t>
            </a:r>
            <a:r>
              <a:rPr sz="2800" spc="-20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w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Ca</a:t>
            </a:r>
            <a:r>
              <a:rPr sz="2800" spc="10" dirty="0">
                <a:latin typeface="Gill Sans MT"/>
                <a:cs typeface="Gill Sans MT"/>
              </a:rPr>
              <a:t>l</a:t>
            </a:r>
            <a:r>
              <a:rPr sz="2800" dirty="0">
                <a:latin typeface="Gill Sans MT"/>
                <a:cs typeface="Gill Sans MT"/>
              </a:rPr>
              <a:t>cu</a:t>
            </a:r>
            <a:r>
              <a:rPr sz="2800" spc="10" dirty="0">
                <a:latin typeface="Gill Sans MT"/>
                <a:cs typeface="Gill Sans MT"/>
              </a:rPr>
              <a:t>l</a:t>
            </a:r>
            <a:r>
              <a:rPr sz="2800" dirty="0">
                <a:latin typeface="Gill Sans MT"/>
                <a:cs typeface="Gill Sans MT"/>
              </a:rPr>
              <a:t>ate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10" dirty="0">
                <a:latin typeface="Gill Sans MT"/>
                <a:cs typeface="Gill Sans MT"/>
              </a:rPr>
              <a:t>h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35" dirty="0" smtClean="0">
                <a:latin typeface="Gill Sans MT"/>
                <a:cs typeface="Gill Sans MT"/>
              </a:rPr>
              <a:t>f</a:t>
            </a:r>
            <a:r>
              <a:rPr sz="2800" spc="5" dirty="0" smtClean="0">
                <a:latin typeface="Gill Sans MT"/>
                <a:cs typeface="Gill Sans MT"/>
              </a:rPr>
              <a:t>oo</a:t>
            </a:r>
            <a:r>
              <a:rPr sz="2800" dirty="0" smtClean="0">
                <a:latin typeface="Gill Sans MT"/>
                <a:cs typeface="Gill Sans MT"/>
              </a:rPr>
              <a:t>d</a:t>
            </a:r>
            <a:r>
              <a:rPr sz="2800" spc="30" dirty="0" smtClean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55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Li</a:t>
            </a:r>
            <a:r>
              <a:rPr sz="2800" spc="10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e-</a:t>
            </a:r>
            <a:r>
              <a:rPr sz="2800" spc="5" dirty="0">
                <a:latin typeface="Gill Sans MT"/>
                <a:cs typeface="Gill Sans MT"/>
              </a:rPr>
              <a:t>Ex</a:t>
            </a:r>
            <a:r>
              <a:rPr sz="2800" dirty="0">
                <a:latin typeface="Gill Sans MT"/>
                <a:cs typeface="Gill Sans MT"/>
              </a:rPr>
              <a:t>am</a:t>
            </a:r>
            <a:r>
              <a:rPr sz="2800" spc="-20" dirty="0">
                <a:latin typeface="Gill Sans MT"/>
                <a:cs typeface="Gill Sans MT"/>
              </a:rPr>
              <a:t>p</a:t>
            </a:r>
            <a:r>
              <a:rPr sz="2800" spc="5" dirty="0">
                <a:latin typeface="Gill Sans MT"/>
                <a:cs typeface="Gill Sans MT"/>
              </a:rPr>
              <a:t>l</a:t>
            </a:r>
            <a:r>
              <a:rPr sz="2800" dirty="0">
                <a:latin typeface="Gill Sans MT"/>
                <a:cs typeface="Gill Sans MT"/>
              </a:rPr>
              <a:t>e</a:t>
            </a: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80059"/>
            <a:ext cx="49314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644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easu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mens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=</a:t>
            </a:r>
            <a:r>
              <a:rPr sz="1800" b="1" dirty="0">
                <a:latin typeface="Webdings"/>
                <a:cs typeface="Webdings"/>
              </a:rPr>
              <a:t></a:t>
            </a:r>
            <a:endParaRPr sz="1800">
              <a:latin typeface="Webdings"/>
              <a:cs typeface="Web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3986" y="5193532"/>
            <a:ext cx="63150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this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15" dirty="0">
                <a:latin typeface="Gill Sans MT"/>
                <a:cs typeface="Gill Sans MT"/>
              </a:rPr>
              <a:t>xample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co</a:t>
            </a:r>
            <a:r>
              <a:rPr sz="2400" spc="-2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comes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to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lang="en-US" sz="2400" spc="85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dirty="0" smtClean="0">
                <a:solidFill>
                  <a:srgbClr val="FF0000"/>
                </a:solidFill>
                <a:latin typeface="Gill Sans MT"/>
                <a:cs typeface="Gill Sans MT"/>
              </a:rPr>
              <a:t>05</a:t>
            </a:r>
            <a:r>
              <a:rPr sz="2400" spc="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B</a:t>
            </a: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spc="-15" dirty="0">
                <a:latin typeface="Gill Sans MT"/>
                <a:cs typeface="Gill Sans MT"/>
              </a:rPr>
              <a:t>r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per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d</a:t>
            </a:r>
            <a:r>
              <a:rPr sz="2400" spc="-100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y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0415" y="1889760"/>
            <a:ext cx="9625584" cy="2910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740" y="6624698"/>
            <a:ext cx="27927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25" dirty="0"/>
              <a:t>g</a:t>
            </a:r>
            <a:r>
              <a:rPr spc="10" dirty="0"/>
              <a:t>o</a:t>
            </a:r>
            <a:r>
              <a:rPr dirty="0"/>
              <a:t>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/>
              <a:t>B</a:t>
            </a:r>
            <a:r>
              <a:rPr spc="-10" dirty="0"/>
              <a:t>.</a:t>
            </a:r>
            <a:r>
              <a:rPr dirty="0"/>
              <a:t>,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10" dirty="0"/>
              <a:t>p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t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dirty="0"/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dirty="0"/>
              <a:t>c</a:t>
            </a:r>
            <a:r>
              <a:rPr spc="10" dirty="0"/>
              <a:t>ono</a:t>
            </a:r>
            <a:r>
              <a:rPr spc="-5" dirty="0"/>
              <a:t>m</a:t>
            </a:r>
            <a:r>
              <a:rPr dirty="0"/>
              <a:t>ics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–</a:t>
            </a:r>
            <a:r>
              <a:rPr spc="5" dirty="0"/>
              <a:t>B</a:t>
            </a:r>
            <a:r>
              <a:rPr dirty="0"/>
              <a:t>a</a:t>
            </a:r>
            <a:r>
              <a:rPr spc="10" dirty="0"/>
              <a:t>h</a:t>
            </a:r>
            <a:r>
              <a:rPr dirty="0"/>
              <a:t>i</a:t>
            </a:r>
            <a:r>
              <a:rPr spc="-35" dirty="0"/>
              <a:t>r</a:t>
            </a:r>
            <a:r>
              <a:rPr spc="10" dirty="0"/>
              <a:t>d</a:t>
            </a:r>
            <a:r>
              <a:rPr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10" dirty="0"/>
              <a:t>n</a:t>
            </a:r>
            <a:r>
              <a:rPr dirty="0"/>
              <a:t>i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35" dirty="0"/>
              <a:t>r</a:t>
            </a:r>
            <a:r>
              <a:rPr spc="5" dirty="0"/>
              <a:t>sity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5" dirty="0"/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8195" name="object 3"/>
          <p:cNvSpPr txBox="1">
            <a:spLocks noChangeArrowheads="1"/>
          </p:cNvSpPr>
          <p:nvPr/>
        </p:nvSpPr>
        <p:spPr bwMode="auto">
          <a:xfrm>
            <a:off x="360363" y="533400"/>
            <a:ext cx="9645650" cy="588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tabLst>
                <a:tab pos="265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92163" indent="-258763" eaLnBrk="0" hangingPunct="0">
              <a:tabLst>
                <a:tab pos="265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65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65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65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38000"/>
              </a:lnSpc>
              <a:spcBef>
                <a:spcPct val="0"/>
              </a:spcBef>
              <a:spcAft>
                <a:spcPct val="0"/>
              </a:spcAft>
              <a:buFont typeface="Gill Sans MT" pitchFamily="34" charset="0"/>
              <a:buAutoNum type="arabicPeriod" startAt="3"/>
            </a:pP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Gill Sans MT" pitchFamily="34" charset="0"/>
              </a:rPr>
              <a:t>unidimensional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(monetary)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lnSpc>
                <a:spcPct val="13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prstClr val="black"/>
                </a:solidFill>
                <a:latin typeface="Gill Sans MT" pitchFamily="34" charset="0"/>
              </a:rPr>
              <a:t>Considerations in Setting Poverty Lines</a:t>
            </a: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875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Needs: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National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level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</a:p>
          <a:p>
            <a:pPr lvl="1" eaLnBrk="1" fontAlgn="base" hangingPunct="1">
              <a:spcBef>
                <a:spcPts val="8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National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accounts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– GDP,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consumption,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savings,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investment,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imports,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exports,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etc.</a:t>
            </a:r>
          </a:p>
          <a:p>
            <a:pPr lvl="1" eaLnBrk="1" fontAlgn="base" hangingPunct="1">
              <a:spcBef>
                <a:spcPts val="8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Ministry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Finance,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Central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Statistical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Agency</a:t>
            </a:r>
          </a:p>
          <a:p>
            <a:pPr lvl="1" eaLnBrk="1" fontAlgn="base" hangingPunct="1">
              <a:spcBef>
                <a:spcPts val="9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Budgets,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price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surveys,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collection</a:t>
            </a:r>
          </a:p>
          <a:p>
            <a:pPr lvl="1" eaLnBrk="1" fontAlgn="base" hangingPunct="1">
              <a:spcBef>
                <a:spcPts val="8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Monthly,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quarterly,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yearly</a:t>
            </a:r>
          </a:p>
          <a:p>
            <a:pPr eaLnBrk="1" fontAlgn="base" hangingPunct="1">
              <a:spcBef>
                <a:spcPts val="80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Needs: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Local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level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</a:p>
          <a:p>
            <a:pPr lvl="1" eaLnBrk="1" fontAlgn="base" hangingPunct="1">
              <a:lnSpc>
                <a:spcPts val="2275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Consumer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producer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prices,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climatic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data,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availability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use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markets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</a:p>
          <a:p>
            <a:pPr eaLnBrk="1" fontAlgn="base" hangingPunct="1">
              <a:lnSpc>
                <a:spcPts val="22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services</a:t>
            </a:r>
          </a:p>
          <a:p>
            <a:pPr lvl="1" eaLnBrk="1" fontAlgn="base" hangingPunct="1">
              <a:spcBef>
                <a:spcPts val="8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CSA,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local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service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providers,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regional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departments</a:t>
            </a:r>
          </a:p>
          <a:p>
            <a:pPr lvl="1" eaLnBrk="1" fontAlgn="base" hangingPunct="1">
              <a:spcBef>
                <a:spcPts val="8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Price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market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surveys</a:t>
            </a:r>
          </a:p>
          <a:p>
            <a:pPr lvl="1" eaLnBrk="1" fontAlgn="base" hangingPunct="1">
              <a:spcBef>
                <a:spcPts val="9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Monthly,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yearly</a:t>
            </a:r>
          </a:p>
        </p:txBody>
      </p:sp>
      <p:sp>
        <p:nvSpPr>
          <p:cNvPr id="8196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7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8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9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6753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243" name="object 3"/>
          <p:cNvSpPr txBox="1">
            <a:spLocks noChangeArrowheads="1"/>
          </p:cNvSpPr>
          <p:nvPr/>
        </p:nvSpPr>
        <p:spPr bwMode="auto">
          <a:xfrm>
            <a:off x="360363" y="608013"/>
            <a:ext cx="9066212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smtClean="0">
                <a:solidFill>
                  <a:prstClr val="black"/>
                </a:solidFill>
                <a:latin typeface="Gill Sans MT" pitchFamily="34" charset="0"/>
              </a:rPr>
              <a:t>3.</a:t>
            </a:r>
            <a:r>
              <a:rPr lang="en-US" sz="2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prstClr val="black"/>
                </a:solidFill>
                <a:latin typeface="Gill Sans MT" pitchFamily="34" charset="0"/>
              </a:rPr>
              <a:t>unidimensional</a:t>
            </a:r>
            <a:r>
              <a:rPr lang="en-US" sz="2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prstClr val="black"/>
                </a:solidFill>
                <a:latin typeface="Gill Sans MT" pitchFamily="34" charset="0"/>
              </a:rPr>
              <a:t>(monetary)</a:t>
            </a:r>
            <a:r>
              <a:rPr lang="en-US" sz="2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smtClean="0">
                <a:solidFill>
                  <a:prstClr val="black"/>
                </a:solidFill>
                <a:latin typeface="Gill Sans MT" pitchFamily="34" charset="0"/>
              </a:rPr>
              <a:t>Considerations in Setting Poverty Lines</a:t>
            </a:r>
            <a:endParaRPr lang="en-US" sz="260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388"/>
              </a:spcBef>
              <a:spcAft>
                <a:spcPct val="0"/>
              </a:spcAft>
            </a:pPr>
            <a:r>
              <a:rPr lang="en-US" sz="2600" b="1" smtClean="0">
                <a:solidFill>
                  <a:prstClr val="black"/>
                </a:solidFill>
                <a:latin typeface="Gill Sans MT" pitchFamily="34" charset="0"/>
              </a:rPr>
              <a:t>Indicator</a:t>
            </a:r>
            <a:r>
              <a:rPr lang="en-US" sz="2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prstClr val="black"/>
                </a:solidFill>
                <a:latin typeface="Gill Sans MT" pitchFamily="34" charset="0"/>
              </a:rPr>
              <a:t>Wellbeing</a:t>
            </a:r>
            <a:endParaRPr lang="en-US" sz="260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075"/>
              </a:spcBef>
              <a:spcAft>
                <a:spcPct val="0"/>
              </a:spcAft>
            </a:pPr>
            <a:r>
              <a:rPr lang="en-US" sz="2600" b="1" smtClean="0">
                <a:solidFill>
                  <a:prstClr val="black"/>
                </a:solidFill>
                <a:latin typeface="Gill Sans MT" pitchFamily="34" charset="0"/>
              </a:rPr>
              <a:t>Monetary</a:t>
            </a:r>
            <a:r>
              <a:rPr lang="en-US" sz="2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prstClr val="black"/>
                </a:solidFill>
                <a:latin typeface="Gill Sans MT" pitchFamily="34" charset="0"/>
              </a:rPr>
              <a:t>indicator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;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i.e.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expenditure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households</a:t>
            </a:r>
          </a:p>
          <a:p>
            <a:pPr eaLnBrk="1" fontAlgn="base" hangingPunct="1">
              <a:spcBef>
                <a:spcPts val="1100"/>
              </a:spcBef>
              <a:spcAft>
                <a:spcPct val="0"/>
              </a:spcAft>
            </a:pPr>
            <a:r>
              <a:rPr lang="en-US" sz="2600" u="sng" smtClean="0">
                <a:solidFill>
                  <a:prstClr val="black"/>
                </a:solidFill>
                <a:latin typeface="Gill Sans MT" pitchFamily="34" charset="0"/>
              </a:rPr>
              <a:t>5 sub consumption aggregates:</a:t>
            </a:r>
            <a:endParaRPr lang="en-US" sz="260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075"/>
              </a:spcBef>
              <a:spcAft>
                <a:spcPct val="0"/>
              </a:spcAft>
              <a:buFont typeface="Gill Sans MT" pitchFamily="34" charset="0"/>
              <a:buAutoNum type="arabicPeriod"/>
            </a:pP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Food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items</a:t>
            </a:r>
          </a:p>
          <a:p>
            <a:pPr eaLnBrk="1" fontAlgn="base" hangingPunct="1">
              <a:spcBef>
                <a:spcPts val="1075"/>
              </a:spcBef>
              <a:spcAft>
                <a:spcPct val="0"/>
              </a:spcAft>
              <a:buFont typeface="Gill Sans MT" pitchFamily="34" charset="0"/>
              <a:buAutoNum type="arabicPeriod"/>
            </a:pP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Fuel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utilities</a:t>
            </a:r>
          </a:p>
          <a:p>
            <a:pPr eaLnBrk="1" fontAlgn="base" hangingPunct="1">
              <a:spcBef>
                <a:spcPts val="1100"/>
              </a:spcBef>
              <a:spcAft>
                <a:spcPct val="0"/>
              </a:spcAft>
              <a:buFont typeface="Gill Sans MT" pitchFamily="34" charset="0"/>
              <a:buAutoNum type="arabicPeriod"/>
            </a:pP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Housing</a:t>
            </a:r>
          </a:p>
          <a:p>
            <a:pPr eaLnBrk="1" fontAlgn="base" hangingPunct="1">
              <a:spcBef>
                <a:spcPts val="1075"/>
              </a:spcBef>
              <a:spcAft>
                <a:spcPct val="0"/>
              </a:spcAft>
              <a:buFont typeface="Gill Sans MT" pitchFamily="34" charset="0"/>
              <a:buAutoNum type="arabicPeriod"/>
            </a:pP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Frequent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non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food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expenses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clothing,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rent</a:t>
            </a:r>
          </a:p>
          <a:p>
            <a:pPr eaLnBrk="1" fontAlgn="base" hangingPunct="1">
              <a:spcBef>
                <a:spcPts val="1075"/>
              </a:spcBef>
              <a:spcAft>
                <a:spcPct val="0"/>
              </a:spcAft>
              <a:buFont typeface="Gill Sans MT" pitchFamily="34" charset="0"/>
              <a:buAutoNum type="arabicPeriod"/>
            </a:pP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Other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non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food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Gill Sans MT" pitchFamily="34" charset="0"/>
              </a:rPr>
              <a:t>expenses</a:t>
            </a:r>
          </a:p>
        </p:txBody>
      </p:sp>
      <p:sp>
        <p:nvSpPr>
          <p:cNvPr id="10244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45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46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3776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267" name="object 3"/>
          <p:cNvSpPr txBox="1">
            <a:spLocks noChangeArrowheads="1"/>
          </p:cNvSpPr>
          <p:nvPr/>
        </p:nvSpPr>
        <p:spPr bwMode="auto">
          <a:xfrm>
            <a:off x="360363" y="566738"/>
            <a:ext cx="9647237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92163" indent="-2587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316038" indent="-2619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838325" indent="-2619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3.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Gill Sans MT" pitchFamily="34" charset="0"/>
              </a:rPr>
              <a:t>unidimensional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(monetary)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endParaRPr lang="en-US" sz="24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10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prstClr val="black"/>
                </a:solidFill>
                <a:latin typeface="Gill Sans MT" pitchFamily="34" charset="0"/>
              </a:rPr>
              <a:t>Considerations in Setting Poverty Lines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Unit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Analysis</a:t>
            </a:r>
            <a:endParaRPr lang="en-US" sz="22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Comparisons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across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households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similar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level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meaningful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when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adjustments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made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differences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household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size,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age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composition,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prices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they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face,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publicly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provided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goods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to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which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they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have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access.</a:t>
            </a:r>
          </a:p>
          <a:p>
            <a:pPr eaLnBrk="1" fontAlgn="base" hangingPunct="1">
              <a:lnSpc>
                <a:spcPts val="2963"/>
              </a:lnSpc>
              <a:spcBef>
                <a:spcPts val="10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When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divided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by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number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members,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this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gives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per</a:t>
            </a:r>
          </a:p>
          <a:p>
            <a:pPr eaLnBrk="1" fontAlgn="base" hangingPunct="1">
              <a:lnSpc>
                <a:spcPts val="2963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capita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measure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household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consumption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expenditure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or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income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1900" b="1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  <a:latin typeface="Gill Sans MT" pitchFamily="34" charset="0"/>
              </a:rPr>
              <a:t>vs.</a:t>
            </a: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  <a:latin typeface="Gill Sans MT" pitchFamily="34" charset="0"/>
              </a:rPr>
              <a:t>Individual</a:t>
            </a:r>
            <a:endParaRPr lang="en-US" sz="19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900" i="1" dirty="0" smtClean="0">
                <a:solidFill>
                  <a:prstClr val="black"/>
                </a:solidFill>
                <a:latin typeface="Gill Sans MT" pitchFamily="34" charset="0"/>
              </a:rPr>
              <a:t>What</a:t>
            </a:r>
            <a:r>
              <a:rPr lang="en-US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smtClean="0">
                <a:solidFill>
                  <a:prstClr val="black"/>
                </a:solidFill>
                <a:latin typeface="Gill Sans MT" pitchFamily="34" charset="0"/>
              </a:rPr>
              <a:t>HH?</a:t>
            </a:r>
            <a:r>
              <a:rPr lang="en-US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UN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definition:</a:t>
            </a:r>
          </a:p>
          <a:p>
            <a:pPr lvl="1"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“Group of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people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who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eat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together”</a:t>
            </a:r>
          </a:p>
          <a:p>
            <a:pPr lvl="2" eaLnBrk="1" fontAlgn="base" hangingPunct="1">
              <a:spcBef>
                <a:spcPts val="115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But: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how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long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must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one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resident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counted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part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HH</a:t>
            </a:r>
          </a:p>
          <a:p>
            <a:pPr lvl="3"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Students,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migrant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workers,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Gill Sans MT" pitchFamily="34" charset="0"/>
              </a:rPr>
              <a:t>etc.</a:t>
            </a:r>
          </a:p>
        </p:txBody>
      </p:sp>
      <p:sp>
        <p:nvSpPr>
          <p:cNvPr id="11268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69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70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664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291" name="object 3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92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93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94" name="object 9"/>
          <p:cNvSpPr txBox="1">
            <a:spLocks noChangeArrowheads="1"/>
          </p:cNvSpPr>
          <p:nvPr/>
        </p:nvSpPr>
        <p:spPr bwMode="auto">
          <a:xfrm>
            <a:off x="193675" y="474663"/>
            <a:ext cx="9956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92163" indent="-2587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316038" indent="-2603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prstClr val="black"/>
                </a:solidFill>
                <a:latin typeface="Gill Sans MT" pitchFamily="34" charset="0"/>
              </a:rPr>
              <a:t>3.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prstClr val="black"/>
                </a:solidFill>
                <a:latin typeface="Gill Sans MT" pitchFamily="34" charset="0"/>
              </a:rPr>
              <a:t>unidimensional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prstClr val="black"/>
                </a:solidFill>
                <a:latin typeface="Gill Sans MT" pitchFamily="34" charset="0"/>
              </a:rPr>
              <a:t>(monetary)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endParaRPr lang="en-US" sz="240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75"/>
              </a:spcBef>
              <a:spcAft>
                <a:spcPct val="0"/>
              </a:spcAft>
            </a:pPr>
            <a:r>
              <a:rPr lang="en-US" sz="3000" b="1" u="sng" baseline="3000" smtClean="0">
                <a:solidFill>
                  <a:prstClr val="black"/>
                </a:solidFill>
                <a:latin typeface="Gill Sans MT" pitchFamily="34" charset="0"/>
              </a:rPr>
              <a:t>Considerations in Setting Poverty Lines</a:t>
            </a:r>
            <a:r>
              <a:rPr lang="en-US" sz="3000" b="1" baseline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prstClr val="black"/>
                </a:solidFill>
                <a:latin typeface="Gill Sans MT" pitchFamily="34" charset="0"/>
              </a:rPr>
              <a:t>:Unit</a:t>
            </a: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prstClr val="black"/>
                </a:solidFill>
                <a:latin typeface="Gill Sans MT" pitchFamily="34" charset="0"/>
              </a:rPr>
              <a:t>Analysis:</a:t>
            </a:r>
            <a:r>
              <a:rPr lang="en-US" b="1" i="1" smtClean="0">
                <a:solidFill>
                  <a:prstClr val="black"/>
                </a:solidFill>
                <a:latin typeface="Gill Sans MT" pitchFamily="34" charset="0"/>
              </a:rPr>
              <a:t>Defining</a:t>
            </a:r>
            <a:r>
              <a:rPr lang="en-US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mtClean="0">
                <a:solidFill>
                  <a:prstClr val="black"/>
                </a:solidFill>
                <a:latin typeface="Gill Sans MT" pitchFamily="34" charset="0"/>
              </a:rPr>
              <a:t>Unit</a:t>
            </a:r>
            <a:r>
              <a:rPr lang="en-US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endParaRPr lang="en-US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smtClean="0">
                <a:solidFill>
                  <a:prstClr val="black"/>
                </a:solidFill>
                <a:latin typeface="Gill Sans MT" pitchFamily="34" charset="0"/>
              </a:rPr>
              <a:t>Individuals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Gill Sans MT" pitchFamily="34" charset="0"/>
              </a:rPr>
              <a:t>households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Gill Sans MT" pitchFamily="34" charset="0"/>
              </a:rPr>
              <a:t>i.e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Gill Sans MT" pitchFamily="34" charset="0"/>
              </a:rPr>
              <a:t>per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Gill Sans MT" pitchFamily="34" charset="0"/>
              </a:rPr>
              <a:t>capita</a:t>
            </a:r>
          </a:p>
          <a:p>
            <a:pPr eaLnBrk="1" fontAlgn="base" hangingPunct="1">
              <a:spcBef>
                <a:spcPts val="1163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Adjusting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differences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among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HH</a:t>
            </a:r>
            <a:endParaRPr lang="en-US" sz="2000" smtClean="0">
              <a:solidFill>
                <a:prstClr val="black"/>
              </a:solidFill>
              <a:latin typeface="Gill Sans MT" pitchFamily="34" charset="0"/>
            </a:endParaRPr>
          </a:p>
          <a:p>
            <a:pPr lvl="1" eaLnBrk="1" fontAlgn="base" hangingPunct="1">
              <a:lnSpc>
                <a:spcPts val="1925"/>
              </a:lnSpc>
              <a:spcBef>
                <a:spcPts val="1375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Adjusting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age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/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gender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HH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members</a:t>
            </a:r>
          </a:p>
          <a:p>
            <a:pPr lvl="1" eaLnBrk="1" fontAlgn="base" hangingPunct="1">
              <a:spcBef>
                <a:spcPts val="925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Adjusting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HH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size</a:t>
            </a:r>
          </a:p>
          <a:p>
            <a:pPr eaLnBrk="1" fontAlgn="base" hangingPunct="1">
              <a:spcBef>
                <a:spcPts val="9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Example:</a:t>
            </a:r>
          </a:p>
          <a:p>
            <a:pPr lvl="1" eaLnBrk="1" fontAlgn="base" hangingPunct="1">
              <a:spcBef>
                <a:spcPts val="913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2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HH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with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monthly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Y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$150</a:t>
            </a:r>
          </a:p>
          <a:p>
            <a:pPr lvl="1" eaLnBrk="1" fontAlgn="base" hangingPunct="1">
              <a:spcBef>
                <a:spcPts val="913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HH-1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has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2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members…per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capita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Y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$75</a:t>
            </a:r>
          </a:p>
          <a:p>
            <a:pPr lvl="1" eaLnBrk="1" fontAlgn="base" hangingPunct="1">
              <a:spcBef>
                <a:spcPts val="938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HH-2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has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3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members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…per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capita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Y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$50</a:t>
            </a:r>
          </a:p>
          <a:p>
            <a:pPr lvl="1" eaLnBrk="1" fontAlgn="base" hangingPunct="1">
              <a:spcBef>
                <a:spcPts val="913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BUT:</a:t>
            </a:r>
          </a:p>
          <a:p>
            <a:pPr lvl="2" eaLnBrk="1" fontAlgn="base" hangingPunct="1">
              <a:spcBef>
                <a:spcPts val="9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HH-1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has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2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adult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men</a:t>
            </a:r>
          </a:p>
          <a:p>
            <a:pPr lvl="2" eaLnBrk="1" fontAlgn="base" hangingPunct="1">
              <a:spcBef>
                <a:spcPts val="9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HH-2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has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woman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2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small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children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56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</p:spTree>
    <p:extLst>
      <p:ext uri="{BB962C8B-B14F-4D97-AF65-F5344CB8AC3E}">
        <p14:creationId xmlns:p14="http://schemas.microsoft.com/office/powerpoint/2010/main" val="28409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360363" y="544513"/>
            <a:ext cx="9650412" cy="470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92163" indent="-2587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3.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Measurement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of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</a:rPr>
              <a:t>unidimensional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(monetary)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poverty</a:t>
            </a:r>
            <a:endParaRPr lang="en-US" sz="22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ts val="86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size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often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measured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“adult equivalent”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units</a:t>
            </a:r>
          </a:p>
          <a:p>
            <a:pPr eaLnBrk="1" fontAlgn="base" hangingPunct="1">
              <a:lnSpc>
                <a:spcPts val="2375"/>
              </a:lnSpc>
              <a:spcBef>
                <a:spcPts val="8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simplest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case,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simply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use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number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members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 convert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individual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</a:p>
          <a:p>
            <a:pPr eaLnBrk="1" fontAlgn="base" hangingPunct="1">
              <a:lnSpc>
                <a:spcPts val="2375"/>
              </a:lnSpc>
              <a:spcBef>
                <a:spcPts val="86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Then,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total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household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expenditure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per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capita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measure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welfare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assigned</a:t>
            </a:r>
          </a:p>
          <a:p>
            <a:pPr eaLnBrk="1" fontAlgn="base" hangingPunct="1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each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member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household.</a:t>
            </a:r>
          </a:p>
          <a:p>
            <a:pPr eaLnBrk="1" fontAlgn="base" hangingPunct="1">
              <a:lnSpc>
                <a:spcPts val="2375"/>
              </a:lnSpc>
              <a:spcBef>
                <a:spcPts val="86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Although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by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far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most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common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procedure,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it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not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very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satisfactory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for</a:t>
            </a:r>
          </a:p>
          <a:p>
            <a:pPr eaLnBrk="1" fontAlgn="base" hangingPunct="1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two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reasons: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3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First,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different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individuals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have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different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needs.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young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child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typically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needs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less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food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than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adult,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manual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laborer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requires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more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food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than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office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worker.</a:t>
            </a:r>
          </a:p>
          <a:p>
            <a:pPr eaLnBrk="1" fontAlgn="base" hangingPunct="1">
              <a:lnSpc>
                <a:spcPts val="2375"/>
              </a:lnSpc>
              <a:spcBef>
                <a:spcPts val="86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Second</a:t>
            </a:r>
            <a:r>
              <a:rPr lang="en-US" sz="2200" dirty="0" smtClean="0">
                <a:solidFill>
                  <a:prstClr val="black"/>
                </a:solidFill>
              </a:rPr>
              <a:t>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there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economies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of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scale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consumption,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at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least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for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such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items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as</a:t>
            </a:r>
          </a:p>
          <a:p>
            <a:pPr algn="ctr" eaLnBrk="1" fontAlgn="base" hangingPunct="1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housing.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It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costs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less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house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couple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house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two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individuals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separately.</a:t>
            </a:r>
          </a:p>
        </p:txBody>
      </p:sp>
      <p:sp>
        <p:nvSpPr>
          <p:cNvPr id="13316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17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18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15443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solidFill>
            <a:srgbClr val="912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225" y="406632"/>
            <a:ext cx="340995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25" dirty="0">
                <a:latin typeface="Corbel"/>
                <a:cs typeface="Corbel"/>
              </a:rPr>
              <a:t>CHA</a:t>
            </a:r>
            <a:r>
              <a:rPr sz="3100" b="1" spc="-30" dirty="0">
                <a:latin typeface="Corbel"/>
                <a:cs typeface="Corbel"/>
              </a:rPr>
              <a:t>P</a:t>
            </a:r>
            <a:r>
              <a:rPr sz="3100" b="1" spc="5" dirty="0">
                <a:latin typeface="Corbel"/>
                <a:cs typeface="Corbel"/>
              </a:rPr>
              <a:t>T</a:t>
            </a:r>
            <a:r>
              <a:rPr sz="3100" b="1" spc="-20" dirty="0">
                <a:latin typeface="Corbel"/>
                <a:cs typeface="Corbel"/>
              </a:rPr>
              <a:t>ER</a:t>
            </a:r>
            <a:r>
              <a:rPr sz="3100" b="1" spc="-229" dirty="0">
                <a:latin typeface="Times New Roman"/>
                <a:cs typeface="Times New Roman"/>
              </a:rPr>
              <a:t> </a:t>
            </a:r>
            <a:r>
              <a:rPr sz="3100" b="1" spc="-30" dirty="0">
                <a:latin typeface="Corbel"/>
                <a:cs typeface="Corbel"/>
              </a:rPr>
              <a:t>OU</a:t>
            </a:r>
            <a:r>
              <a:rPr sz="3100" b="1" spc="-10" dirty="0">
                <a:latin typeface="Corbel"/>
                <a:cs typeface="Corbel"/>
              </a:rPr>
              <a:t>T</a:t>
            </a:r>
            <a:r>
              <a:rPr sz="3100" b="1" spc="-20" dirty="0">
                <a:latin typeface="Corbel"/>
                <a:cs typeface="Corbel"/>
              </a:rPr>
              <a:t>LINE</a:t>
            </a:r>
            <a:endParaRPr sz="31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81149" y="1301154"/>
            <a:ext cx="9724700" cy="481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ct val="100000"/>
              </a:lnSpc>
            </a:pPr>
            <a:r>
              <a:rPr spc="-5" dirty="0"/>
              <a:t>I</a:t>
            </a:r>
            <a:r>
              <a:rPr dirty="0"/>
              <a:t>n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15" dirty="0"/>
              <a:t>h</a:t>
            </a:r>
            <a:r>
              <a:rPr spc="-10" dirty="0"/>
              <a:t>i</a:t>
            </a:r>
            <a:r>
              <a:rPr dirty="0"/>
              <a:t>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15" dirty="0"/>
              <a:t>h</a:t>
            </a:r>
            <a:r>
              <a:rPr spc="-35" dirty="0"/>
              <a:t>a</a:t>
            </a:r>
            <a:r>
              <a:rPr spc="5" dirty="0"/>
              <a:t>pt</a:t>
            </a:r>
            <a:r>
              <a:rPr dirty="0"/>
              <a:t>er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75" dirty="0"/>
              <a:t>w</a:t>
            </a:r>
            <a:r>
              <a:rPr dirty="0"/>
              <a:t>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/>
              <a:t>wi</a:t>
            </a:r>
            <a:r>
              <a:rPr spc="-20" dirty="0"/>
              <a:t>l</a:t>
            </a:r>
            <a:r>
              <a:rPr dirty="0"/>
              <a:t>l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dirty="0"/>
              <a:t>st</a:t>
            </a:r>
            <a:r>
              <a:rPr spc="10" dirty="0"/>
              <a:t>u</a:t>
            </a:r>
            <a:r>
              <a:rPr dirty="0"/>
              <a:t>dy</a:t>
            </a:r>
          </a:p>
          <a:p>
            <a:pPr marL="262255">
              <a:lnSpc>
                <a:spcPct val="100000"/>
              </a:lnSpc>
              <a:spcBef>
                <a:spcPts val="1425"/>
              </a:spcBef>
            </a:pPr>
            <a:r>
              <a:rPr sz="2800" b="1" dirty="0">
                <a:latin typeface="Gill Sans MT"/>
                <a:cs typeface="Gill Sans MT"/>
              </a:rPr>
              <a:t>C</a:t>
            </a:r>
            <a:r>
              <a:rPr sz="2800" b="1" spc="-20" dirty="0">
                <a:latin typeface="Gill Sans MT"/>
                <a:cs typeface="Gill Sans MT"/>
              </a:rPr>
              <a:t>O</a:t>
            </a:r>
            <a:r>
              <a:rPr sz="2800" b="1" spc="-5" dirty="0">
                <a:latin typeface="Gill Sans MT"/>
                <a:cs typeface="Gill Sans MT"/>
              </a:rPr>
              <a:t>NC</a:t>
            </a:r>
            <a:r>
              <a:rPr sz="2800" b="1" spc="-10" dirty="0">
                <a:latin typeface="Gill Sans MT"/>
                <a:cs typeface="Gill Sans MT"/>
              </a:rPr>
              <a:t>E</a:t>
            </a:r>
            <a:r>
              <a:rPr sz="2800" b="1" dirty="0">
                <a:latin typeface="Gill Sans MT"/>
                <a:cs typeface="Gill Sans MT"/>
              </a:rPr>
              <a:t>PTS</a:t>
            </a:r>
            <a:r>
              <a:rPr sz="2800" b="1" spc="-2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Gill Sans MT"/>
                <a:cs typeface="Gill Sans MT"/>
              </a:rPr>
              <a:t>A</a:t>
            </a:r>
            <a:r>
              <a:rPr sz="2800" b="1" spc="-5" dirty="0">
                <a:latin typeface="Gill Sans MT"/>
                <a:cs typeface="Gill Sans MT"/>
              </a:rPr>
              <a:t>N</a:t>
            </a:r>
            <a:r>
              <a:rPr sz="2800" b="1" dirty="0">
                <a:latin typeface="Gill Sans MT"/>
                <a:cs typeface="Gill Sans MT"/>
              </a:rPr>
              <a:t>D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Gill Sans MT"/>
                <a:cs typeface="Gill Sans MT"/>
              </a:rPr>
              <a:t>M</a:t>
            </a:r>
            <a:r>
              <a:rPr sz="2800" b="1" dirty="0">
                <a:latin typeface="Gill Sans MT"/>
                <a:cs typeface="Gill Sans MT"/>
              </a:rPr>
              <a:t>E</a:t>
            </a:r>
            <a:r>
              <a:rPr sz="2800" b="1" spc="-15" dirty="0">
                <a:latin typeface="Gill Sans MT"/>
                <a:cs typeface="Gill Sans MT"/>
              </a:rPr>
              <a:t>A</a:t>
            </a:r>
            <a:r>
              <a:rPr sz="2800" b="1" spc="5" dirty="0">
                <a:latin typeface="Gill Sans MT"/>
                <a:cs typeface="Gill Sans MT"/>
              </a:rPr>
              <a:t>S</a:t>
            </a:r>
            <a:r>
              <a:rPr sz="2800" b="1" spc="-5" dirty="0">
                <a:latin typeface="Gill Sans MT"/>
                <a:cs typeface="Gill Sans MT"/>
              </a:rPr>
              <a:t>U</a:t>
            </a:r>
            <a:r>
              <a:rPr sz="2800" b="1" spc="-15" dirty="0">
                <a:latin typeface="Gill Sans MT"/>
                <a:cs typeface="Gill Sans MT"/>
              </a:rPr>
              <a:t>R</a:t>
            </a:r>
            <a:r>
              <a:rPr sz="2800" b="1" dirty="0">
                <a:latin typeface="Gill Sans MT"/>
                <a:cs typeface="Gill Sans MT"/>
              </a:rPr>
              <a:t>EMENTS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Gill Sans MT"/>
                <a:cs typeface="Gill Sans MT"/>
              </a:rPr>
              <a:t>O</a:t>
            </a:r>
            <a:r>
              <a:rPr sz="2800" b="1" dirty="0">
                <a:latin typeface="Gill Sans MT"/>
                <a:cs typeface="Gill Sans MT"/>
              </a:rPr>
              <a:t>F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Gill Sans MT"/>
                <a:cs typeface="Gill Sans MT"/>
              </a:rPr>
              <a:t>P</a:t>
            </a:r>
            <a:r>
              <a:rPr sz="2800" b="1" spc="-204" dirty="0">
                <a:latin typeface="Gill Sans MT"/>
                <a:cs typeface="Gill Sans MT"/>
              </a:rPr>
              <a:t>O</a:t>
            </a:r>
            <a:r>
              <a:rPr sz="2800" b="1" spc="-5" dirty="0">
                <a:latin typeface="Gill Sans MT"/>
                <a:cs typeface="Gill Sans MT"/>
              </a:rPr>
              <a:t>V</a:t>
            </a:r>
            <a:r>
              <a:rPr sz="2800" b="1" spc="-15" dirty="0">
                <a:latin typeface="Gill Sans MT"/>
                <a:cs typeface="Gill Sans MT"/>
              </a:rPr>
              <a:t>E</a:t>
            </a:r>
            <a:r>
              <a:rPr sz="2800" b="1" spc="-175" dirty="0">
                <a:latin typeface="Gill Sans MT"/>
                <a:cs typeface="Gill Sans MT"/>
              </a:rPr>
              <a:t>R</a:t>
            </a:r>
            <a:r>
              <a:rPr sz="2800" b="1" spc="-5" dirty="0">
                <a:latin typeface="Gill Sans MT"/>
                <a:cs typeface="Gill Sans MT"/>
              </a:rPr>
              <a:t>TY</a:t>
            </a:r>
            <a:endParaRPr sz="2800" dirty="0">
              <a:latin typeface="Gill Sans MT"/>
              <a:cs typeface="Gill Sans MT"/>
            </a:endParaRPr>
          </a:p>
          <a:p>
            <a:pPr marL="151765">
              <a:lnSpc>
                <a:spcPct val="100000"/>
              </a:lnSpc>
              <a:spcBef>
                <a:spcPts val="9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00785" indent="-514984">
              <a:lnSpc>
                <a:spcPct val="100000"/>
              </a:lnSpc>
              <a:buFont typeface="Gill Sans MT"/>
              <a:buAutoNum type="arabicPeriod"/>
              <a:tabLst>
                <a:tab pos="1201420" algn="l"/>
              </a:tabLst>
            </a:pPr>
            <a:r>
              <a:rPr sz="2800" dirty="0"/>
              <a:t>Mo</a:t>
            </a:r>
            <a:r>
              <a:rPr sz="2800" spc="5" dirty="0"/>
              <a:t>ti</a:t>
            </a:r>
            <a:r>
              <a:rPr sz="2800" dirty="0"/>
              <a:t>vat</a:t>
            </a:r>
            <a:r>
              <a:rPr sz="2800" spc="10" dirty="0"/>
              <a:t>i</a:t>
            </a:r>
            <a:r>
              <a:rPr sz="2800" spc="5" dirty="0"/>
              <a:t>o</a:t>
            </a:r>
            <a:r>
              <a:rPr sz="2800" dirty="0"/>
              <a:t>n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/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/>
              <a:t>t</a:t>
            </a:r>
            <a:r>
              <a:rPr sz="2800" spc="10" dirty="0"/>
              <a:t>h</a:t>
            </a:r>
            <a:r>
              <a:rPr sz="2800" dirty="0"/>
              <a:t>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5" dirty="0"/>
              <a:t>p</a:t>
            </a:r>
            <a:r>
              <a:rPr sz="2800" spc="-15" dirty="0"/>
              <a:t>o</a:t>
            </a:r>
            <a:r>
              <a:rPr sz="2800" spc="-55" dirty="0"/>
              <a:t>v</a:t>
            </a:r>
            <a:r>
              <a:rPr sz="2800" dirty="0"/>
              <a:t>e</a:t>
            </a:r>
            <a:r>
              <a:rPr sz="2800" spc="35" dirty="0"/>
              <a:t>r</a:t>
            </a:r>
            <a:r>
              <a:rPr sz="2800" dirty="0"/>
              <a:t>ty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/>
              <a:t>a</a:t>
            </a:r>
            <a:r>
              <a:rPr sz="2800" spc="10" dirty="0"/>
              <a:t>n</a:t>
            </a:r>
            <a:r>
              <a:rPr sz="2800" dirty="0"/>
              <a:t>d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5" dirty="0"/>
              <a:t>in</a:t>
            </a:r>
            <a:r>
              <a:rPr sz="2800" dirty="0"/>
              <a:t>e</a:t>
            </a:r>
            <a:r>
              <a:rPr sz="2800" spc="5" dirty="0"/>
              <a:t>qu</a:t>
            </a:r>
            <a:r>
              <a:rPr sz="2800" dirty="0"/>
              <a:t>a</a:t>
            </a:r>
            <a:r>
              <a:rPr sz="2800" spc="5" dirty="0"/>
              <a:t>l</a:t>
            </a:r>
            <a:r>
              <a:rPr sz="2800" spc="-15" dirty="0"/>
              <a:t>i</a:t>
            </a:r>
            <a:r>
              <a:rPr sz="2800" dirty="0"/>
              <a:t>ty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/>
              <a:t>st</a:t>
            </a:r>
            <a:r>
              <a:rPr sz="2800" spc="5" dirty="0"/>
              <a:t>u</a:t>
            </a:r>
            <a:r>
              <a:rPr sz="2800" dirty="0"/>
              <a:t>dy</a:t>
            </a:r>
            <a:endParaRPr sz="2800" dirty="0">
              <a:latin typeface="Times New Roman"/>
              <a:cs typeface="Times New Roman"/>
            </a:endParaRPr>
          </a:p>
          <a:p>
            <a:pPr marL="1200785" indent="-514984">
              <a:lnSpc>
                <a:spcPct val="100000"/>
              </a:lnSpc>
              <a:spcBef>
                <a:spcPts val="1510"/>
              </a:spcBef>
              <a:buFont typeface="Gill Sans MT"/>
              <a:buAutoNum type="arabicPeriod"/>
              <a:tabLst>
                <a:tab pos="1201420" algn="l"/>
              </a:tabLst>
            </a:pPr>
            <a:r>
              <a:rPr sz="2800" dirty="0"/>
              <a:t>Def</a:t>
            </a:r>
            <a:r>
              <a:rPr sz="2800" spc="10" dirty="0"/>
              <a:t>in</a:t>
            </a:r>
            <a:r>
              <a:rPr sz="2800" spc="5" dirty="0"/>
              <a:t>i</a:t>
            </a:r>
            <a:r>
              <a:rPr sz="2800" dirty="0"/>
              <a:t>t</a:t>
            </a:r>
            <a:r>
              <a:rPr sz="2800" spc="10" dirty="0"/>
              <a:t>i</a:t>
            </a:r>
            <a:r>
              <a:rPr sz="2800" spc="5" dirty="0"/>
              <a:t>o</a:t>
            </a:r>
            <a:r>
              <a:rPr sz="2800" dirty="0"/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/>
              <a:t>o</a:t>
            </a:r>
            <a:r>
              <a:rPr sz="2800" dirty="0"/>
              <a:t>f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5" dirty="0"/>
              <a:t>p</a:t>
            </a:r>
            <a:r>
              <a:rPr sz="2800" spc="-15" dirty="0"/>
              <a:t>o</a:t>
            </a:r>
            <a:r>
              <a:rPr sz="2800" spc="-60" dirty="0"/>
              <a:t>v</a:t>
            </a:r>
            <a:r>
              <a:rPr sz="2800" dirty="0"/>
              <a:t>e</a:t>
            </a:r>
            <a:r>
              <a:rPr sz="2800" spc="30" dirty="0"/>
              <a:t>r</a:t>
            </a:r>
            <a:r>
              <a:rPr sz="2800" dirty="0"/>
              <a:t>ty</a:t>
            </a:r>
            <a:endParaRPr sz="2800" dirty="0">
              <a:latin typeface="Times New Roman"/>
              <a:cs typeface="Times New Roman"/>
            </a:endParaRPr>
          </a:p>
          <a:p>
            <a:pPr marL="1200785" marR="5080" indent="-514984">
              <a:lnSpc>
                <a:spcPct val="100000"/>
              </a:lnSpc>
              <a:spcBef>
                <a:spcPts val="1490"/>
              </a:spcBef>
              <a:buFont typeface="Gill Sans MT"/>
              <a:buAutoNum type="arabicPeriod"/>
              <a:tabLst>
                <a:tab pos="1201420" algn="l"/>
                <a:tab pos="2896235" algn="l"/>
                <a:tab pos="6673850" algn="l"/>
                <a:tab pos="7576184" algn="l"/>
              </a:tabLst>
            </a:pPr>
            <a:r>
              <a:rPr sz="2800" spc="-165" dirty="0" smtClean="0"/>
              <a:t>V</a:t>
            </a:r>
            <a:r>
              <a:rPr sz="2800" dirty="0" smtClean="0"/>
              <a:t>arious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-20" dirty="0" smtClean="0"/>
              <a:t>i</a:t>
            </a:r>
            <a:r>
              <a:rPr sz="2800" spc="-15" dirty="0" smtClean="0"/>
              <a:t>n</a:t>
            </a:r>
            <a:r>
              <a:rPr sz="2800" dirty="0" smtClean="0"/>
              <a:t>d</a:t>
            </a:r>
            <a:r>
              <a:rPr sz="2800" spc="10" dirty="0" smtClean="0"/>
              <a:t>i</a:t>
            </a:r>
            <a:r>
              <a:rPr sz="2800" dirty="0" smtClean="0"/>
              <a:t>c</a:t>
            </a:r>
            <a:r>
              <a:rPr sz="2800" spc="-10" dirty="0" smtClean="0"/>
              <a:t>e</a:t>
            </a:r>
            <a:r>
              <a:rPr sz="2800" spc="-25" dirty="0" smtClean="0"/>
              <a:t>s</a:t>
            </a:r>
            <a:r>
              <a:rPr sz="2800" spc="-5" dirty="0" smtClean="0"/>
              <a:t>(</a:t>
            </a:r>
            <a:r>
              <a:rPr sz="2800" spc="-30" dirty="0" smtClean="0"/>
              <a:t>m</a:t>
            </a:r>
            <a:r>
              <a:rPr sz="2800" dirty="0" smtClean="0"/>
              <a:t>easu</a:t>
            </a:r>
            <a:r>
              <a:rPr sz="2800" spc="-50" dirty="0" smtClean="0"/>
              <a:t>r</a:t>
            </a:r>
            <a:r>
              <a:rPr sz="2800" dirty="0" smtClean="0"/>
              <a:t>e</a:t>
            </a:r>
            <a:r>
              <a:rPr sz="2800" spc="-35" dirty="0" smtClean="0"/>
              <a:t>m</a:t>
            </a:r>
            <a:r>
              <a:rPr sz="2800" dirty="0" smtClean="0"/>
              <a:t>e</a:t>
            </a:r>
            <a:r>
              <a:rPr sz="2800" spc="5" dirty="0" smtClean="0"/>
              <a:t>n</a:t>
            </a:r>
            <a:r>
              <a:rPr sz="2800" spc="-10" dirty="0" smtClean="0"/>
              <a:t>t</a:t>
            </a:r>
            <a:r>
              <a:rPr sz="2800" dirty="0" smtClean="0"/>
              <a:t>)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5" dirty="0" smtClean="0"/>
              <a:t>o</a:t>
            </a:r>
            <a:r>
              <a:rPr sz="2800" dirty="0" smtClean="0"/>
              <a:t>f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-15" dirty="0" err="1" smtClean="0"/>
              <a:t>u</a:t>
            </a:r>
            <a:r>
              <a:rPr sz="2800" spc="10" dirty="0" err="1" smtClean="0"/>
              <a:t>n</a:t>
            </a:r>
            <a:r>
              <a:rPr sz="2800" spc="-15" dirty="0" err="1" smtClean="0"/>
              <a:t>id</a:t>
            </a:r>
            <a:r>
              <a:rPr sz="2800" spc="5" dirty="0" err="1" smtClean="0"/>
              <a:t>i</a:t>
            </a:r>
            <a:r>
              <a:rPr sz="2800" dirty="0" err="1" smtClean="0"/>
              <a:t>me</a:t>
            </a:r>
            <a:r>
              <a:rPr sz="2800" spc="-15" dirty="0" err="1" smtClean="0"/>
              <a:t>n</a:t>
            </a:r>
            <a:r>
              <a:rPr sz="2800" dirty="0" err="1" smtClean="0"/>
              <a:t>s</a:t>
            </a:r>
            <a:r>
              <a:rPr sz="2800" spc="-15" dirty="0" err="1" smtClean="0"/>
              <a:t>i</a:t>
            </a:r>
            <a:r>
              <a:rPr sz="2800" spc="5" dirty="0" err="1" smtClean="0"/>
              <a:t>o</a:t>
            </a:r>
            <a:r>
              <a:rPr sz="2800" spc="10" dirty="0" err="1" smtClean="0"/>
              <a:t>n</a:t>
            </a:r>
            <a:r>
              <a:rPr sz="2800" spc="-25" dirty="0" err="1" smtClean="0"/>
              <a:t>a</a:t>
            </a:r>
            <a:r>
              <a:rPr sz="2800" dirty="0" err="1" smtClean="0"/>
              <a:t>l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-5" dirty="0"/>
              <a:t>(m</a:t>
            </a:r>
            <a:r>
              <a:rPr sz="2800" spc="10" dirty="0"/>
              <a:t>on</a:t>
            </a:r>
            <a:r>
              <a:rPr sz="2800" dirty="0"/>
              <a:t>eta</a:t>
            </a:r>
            <a:r>
              <a:rPr sz="2800" spc="65" dirty="0"/>
              <a:t>r</a:t>
            </a:r>
            <a:r>
              <a:rPr sz="2800" spc="-15" dirty="0"/>
              <a:t>y</a:t>
            </a:r>
            <a:r>
              <a:rPr sz="2800" dirty="0"/>
              <a:t>)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5" dirty="0"/>
              <a:t>p</a:t>
            </a:r>
            <a:r>
              <a:rPr sz="2800" spc="-15" dirty="0"/>
              <a:t>o</a:t>
            </a:r>
            <a:r>
              <a:rPr sz="2800" spc="-60" dirty="0"/>
              <a:t>v</a:t>
            </a:r>
            <a:r>
              <a:rPr sz="2800" dirty="0"/>
              <a:t>e</a:t>
            </a:r>
            <a:r>
              <a:rPr sz="2800" spc="30" dirty="0"/>
              <a:t>r</a:t>
            </a:r>
            <a:r>
              <a:rPr sz="2800" dirty="0"/>
              <a:t>ty</a:t>
            </a:r>
            <a:endParaRPr sz="2800" dirty="0">
              <a:latin typeface="Times New Roman"/>
              <a:cs typeface="Times New Roman"/>
            </a:endParaRPr>
          </a:p>
          <a:p>
            <a:pPr marL="1200785" indent="-514984">
              <a:lnSpc>
                <a:spcPct val="100000"/>
              </a:lnSpc>
              <a:spcBef>
                <a:spcPts val="1515"/>
              </a:spcBef>
              <a:buFont typeface="Gill Sans MT"/>
              <a:buAutoNum type="arabicPeriod"/>
              <a:tabLst>
                <a:tab pos="1201420" algn="l"/>
              </a:tabLst>
            </a:pPr>
            <a:r>
              <a:rPr sz="2800" spc="5" dirty="0"/>
              <a:t>P</a:t>
            </a:r>
            <a:r>
              <a:rPr sz="2800" spc="-80" dirty="0"/>
              <a:t>r</a:t>
            </a:r>
            <a:r>
              <a:rPr sz="2800" spc="5" dirty="0"/>
              <a:t>o</a:t>
            </a:r>
            <a:r>
              <a:rPr sz="2800" spc="10" dirty="0"/>
              <a:t>b</a:t>
            </a:r>
            <a:r>
              <a:rPr sz="2800" spc="5" dirty="0"/>
              <a:t>l</a:t>
            </a:r>
            <a:r>
              <a:rPr sz="2800" dirty="0"/>
              <a:t>ems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5" dirty="0"/>
              <a:t>i</a:t>
            </a:r>
            <a:r>
              <a:rPr sz="2800" dirty="0"/>
              <a:t>n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/>
              <a:t>t</a:t>
            </a:r>
            <a:r>
              <a:rPr sz="2800" spc="10" dirty="0"/>
              <a:t>h</a:t>
            </a:r>
            <a:r>
              <a:rPr sz="2800" dirty="0"/>
              <a:t>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/>
              <a:t>measu</a:t>
            </a:r>
            <a:r>
              <a:rPr sz="2800" spc="-50" dirty="0"/>
              <a:t>r</a:t>
            </a:r>
            <a:r>
              <a:rPr sz="2800" dirty="0"/>
              <a:t>ement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10" dirty="0"/>
              <a:t>o</a:t>
            </a:r>
            <a:r>
              <a:rPr sz="2800" dirty="0"/>
              <a:t>f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/>
              <a:t>mo</a:t>
            </a:r>
            <a:r>
              <a:rPr sz="2800" spc="10" dirty="0"/>
              <a:t>n</a:t>
            </a:r>
            <a:r>
              <a:rPr sz="2800" dirty="0"/>
              <a:t>eta</a:t>
            </a:r>
            <a:r>
              <a:rPr sz="2800" spc="60" dirty="0"/>
              <a:t>r</a:t>
            </a:r>
            <a:r>
              <a:rPr sz="2800" dirty="0"/>
              <a:t>y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10" dirty="0"/>
              <a:t>p</a:t>
            </a:r>
            <a:r>
              <a:rPr sz="2800" spc="-15" dirty="0"/>
              <a:t>o</a:t>
            </a:r>
            <a:r>
              <a:rPr sz="2800" spc="-55" dirty="0"/>
              <a:t>v</a:t>
            </a:r>
            <a:r>
              <a:rPr sz="2800" dirty="0"/>
              <a:t>e</a:t>
            </a:r>
            <a:r>
              <a:rPr sz="2800" spc="40" dirty="0"/>
              <a:t>r</a:t>
            </a:r>
            <a:r>
              <a:rPr sz="2800" dirty="0"/>
              <a:t>ty</a:t>
            </a:r>
            <a:endParaRPr sz="2800" dirty="0">
              <a:latin typeface="Times New Roman"/>
              <a:cs typeface="Times New Roman"/>
            </a:endParaRPr>
          </a:p>
          <a:p>
            <a:pPr marL="1200785" indent="-514984">
              <a:lnSpc>
                <a:spcPct val="100000"/>
              </a:lnSpc>
              <a:spcBef>
                <a:spcPts val="1490"/>
              </a:spcBef>
              <a:buFont typeface="Gill Sans MT"/>
              <a:buAutoNum type="arabicPeriod"/>
              <a:tabLst>
                <a:tab pos="1201420" algn="l"/>
              </a:tabLst>
            </a:pPr>
            <a:r>
              <a:rPr sz="2800" dirty="0"/>
              <a:t>I</a:t>
            </a:r>
            <a:r>
              <a:rPr sz="2800" spc="5" dirty="0"/>
              <a:t>n</a:t>
            </a:r>
            <a:r>
              <a:rPr sz="2800" dirty="0"/>
              <a:t>t</a:t>
            </a:r>
            <a:r>
              <a:rPr sz="2800" spc="-75" dirty="0"/>
              <a:t>r</a:t>
            </a:r>
            <a:r>
              <a:rPr sz="2800" spc="5" dirty="0"/>
              <a:t>od</a:t>
            </a:r>
            <a:r>
              <a:rPr sz="2800" spc="10" dirty="0"/>
              <a:t>u</a:t>
            </a:r>
            <a:r>
              <a:rPr sz="2800" dirty="0"/>
              <a:t>ct</a:t>
            </a:r>
            <a:r>
              <a:rPr sz="2800" spc="5" dirty="0"/>
              <a:t>io</a:t>
            </a:r>
            <a:r>
              <a:rPr sz="2800" dirty="0"/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/>
              <a:t>to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30" dirty="0"/>
              <a:t>m</a:t>
            </a:r>
            <a:r>
              <a:rPr sz="2800" spc="5" dirty="0"/>
              <a:t>ul</a:t>
            </a:r>
            <a:r>
              <a:rPr sz="2800" dirty="0"/>
              <a:t>t</a:t>
            </a:r>
            <a:r>
              <a:rPr sz="2800" spc="5" dirty="0"/>
              <a:t>i</a:t>
            </a:r>
            <a:r>
              <a:rPr sz="2800" dirty="0"/>
              <a:t>d</a:t>
            </a:r>
            <a:r>
              <a:rPr sz="2800" spc="10" dirty="0"/>
              <a:t>i</a:t>
            </a:r>
            <a:r>
              <a:rPr sz="2800" dirty="0"/>
              <a:t>men</a:t>
            </a:r>
            <a:r>
              <a:rPr sz="2800" spc="-20" dirty="0"/>
              <a:t>s</a:t>
            </a:r>
            <a:r>
              <a:rPr sz="2800" spc="5" dirty="0"/>
              <a:t>i</a:t>
            </a:r>
            <a:r>
              <a:rPr sz="2800" spc="-15" dirty="0"/>
              <a:t>o</a:t>
            </a:r>
            <a:r>
              <a:rPr sz="2800" spc="5" dirty="0"/>
              <a:t>n</a:t>
            </a:r>
            <a:r>
              <a:rPr sz="2800" dirty="0"/>
              <a:t>al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5" dirty="0"/>
              <a:t>p</a:t>
            </a:r>
            <a:r>
              <a:rPr sz="2800" spc="-15" dirty="0"/>
              <a:t>o</a:t>
            </a:r>
            <a:r>
              <a:rPr sz="2800" spc="-55" dirty="0"/>
              <a:t>v</a:t>
            </a:r>
            <a:r>
              <a:rPr sz="2800" dirty="0"/>
              <a:t>e</a:t>
            </a:r>
            <a:r>
              <a:rPr sz="2800" spc="35" dirty="0"/>
              <a:t>r</a:t>
            </a:r>
            <a:r>
              <a:rPr sz="2800" dirty="0"/>
              <a:t>ty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/>
              <a:t>measu</a:t>
            </a:r>
            <a:r>
              <a:rPr sz="2800" spc="-50" dirty="0"/>
              <a:t>r</a:t>
            </a:r>
            <a:r>
              <a:rPr sz="2800" dirty="0"/>
              <a:t>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pc="5" dirty="0"/>
              <a:t>5</a:t>
            </a:fld>
            <a:endParaRPr spc="5" dirty="0"/>
          </a:p>
        </p:txBody>
      </p:sp>
      <p:sp>
        <p:nvSpPr>
          <p:cNvPr id="6" name="object 6"/>
          <p:cNvSpPr/>
          <p:nvPr/>
        </p:nvSpPr>
        <p:spPr>
          <a:xfrm>
            <a:off x="9235440" y="6620256"/>
            <a:ext cx="844550" cy="238125"/>
          </a:xfrm>
          <a:custGeom>
            <a:avLst/>
            <a:gdLst/>
            <a:ahLst/>
            <a:cxnLst/>
            <a:rect l="l" t="t" r="r" b="b"/>
            <a:pathLst>
              <a:path w="844550" h="238125">
                <a:moveTo>
                  <a:pt x="0" y="237743"/>
                </a:moveTo>
                <a:lnTo>
                  <a:pt x="844295" y="237743"/>
                </a:lnTo>
                <a:lnTo>
                  <a:pt x="844295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0943" y="579120"/>
            <a:ext cx="3496310" cy="289560"/>
          </a:xfrm>
          <a:custGeom>
            <a:avLst/>
            <a:gdLst/>
            <a:ahLst/>
            <a:cxnLst/>
            <a:rect l="l" t="t" r="r" b="b"/>
            <a:pathLst>
              <a:path w="3496309" h="289559">
                <a:moveTo>
                  <a:pt x="0" y="289559"/>
                </a:moveTo>
                <a:lnTo>
                  <a:pt x="3496055" y="289559"/>
                </a:lnTo>
                <a:lnTo>
                  <a:pt x="3496055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solidFill>
            <a:srgbClr val="912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90943" y="579120"/>
            <a:ext cx="3496310" cy="289560"/>
          </a:xfrm>
          <a:custGeom>
            <a:avLst/>
            <a:gdLst/>
            <a:ahLst/>
            <a:cxnLst/>
            <a:rect l="l" t="t" r="r" b="b"/>
            <a:pathLst>
              <a:path w="3496309" h="289559">
                <a:moveTo>
                  <a:pt x="0" y="289559"/>
                </a:moveTo>
                <a:lnTo>
                  <a:pt x="3496055" y="289559"/>
                </a:lnTo>
                <a:lnTo>
                  <a:pt x="3496055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13302" y="0"/>
            <a:ext cx="358203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400" b="1" spc="-607" baseline="-1157" dirty="0">
                <a:solidFill>
                  <a:srgbClr val="C00000"/>
                </a:solidFill>
                <a:latin typeface="Wingdings"/>
                <a:cs typeface="Wingdings"/>
              </a:rPr>
              <a:t>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……………………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….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9619" y="6841235"/>
            <a:ext cx="2731135" cy="9525"/>
          </a:xfrm>
          <a:custGeom>
            <a:avLst/>
            <a:gdLst/>
            <a:ahLst/>
            <a:cxnLst/>
            <a:rect l="l" t="t" r="r" b="b"/>
            <a:pathLst>
              <a:path w="2731135" h="9525">
                <a:moveTo>
                  <a:pt x="0" y="9143"/>
                </a:moveTo>
                <a:lnTo>
                  <a:pt x="2731007" y="9143"/>
                </a:lnTo>
                <a:lnTo>
                  <a:pt x="2731007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619" y="6609588"/>
            <a:ext cx="2731135" cy="241300"/>
          </a:xfrm>
          <a:custGeom>
            <a:avLst/>
            <a:gdLst/>
            <a:ahLst/>
            <a:cxnLst/>
            <a:rect l="l" t="t" r="r" b="b"/>
            <a:pathLst>
              <a:path w="2731135" h="241300">
                <a:moveTo>
                  <a:pt x="0" y="240791"/>
                </a:moveTo>
                <a:lnTo>
                  <a:pt x="2731007" y="240791"/>
                </a:lnTo>
                <a:lnTo>
                  <a:pt x="2731007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252" y="6582156"/>
            <a:ext cx="437705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7395">
              <a:lnSpc>
                <a:spcPct val="100000"/>
              </a:lnSpc>
              <a:tabLst>
                <a:tab pos="3479800" algn="l"/>
              </a:tabLst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s(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613</a:t>
            </a:r>
            <a:r>
              <a:rPr sz="1350" dirty="0">
                <a:solidFill>
                  <a:srgbClr val="888888"/>
                </a:solidFill>
                <a:latin typeface="Calibri"/>
                <a:cs typeface="Calibri"/>
              </a:rPr>
              <a:t>)</a:t>
            </a:r>
            <a:r>
              <a:rPr sz="1350" dirty="0">
                <a:solidFill>
                  <a:srgbClr val="888888"/>
                </a:solidFill>
                <a:latin typeface="Times New Roman"/>
                <a:cs typeface="Times New Roman"/>
              </a:rPr>
              <a:t>	</a:t>
            </a:r>
            <a:r>
              <a:rPr sz="2025" b="1" baseline="2057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025" b="1" spc="-52" baseline="205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25" b="1" spc="15" baseline="205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25" b="1" spc="-30" baseline="2057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25" b="1" spc="15" baseline="205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25" b="1" baseline="205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25" b="1" spc="-22" baseline="20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25" b="1" spc="7" baseline="2057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25" b="1" spc="-7" baseline="2057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25" b="1" baseline="205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2025" baseline="205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5622" y="6589776"/>
            <a:ext cx="496443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mics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Bahi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1252" y="6582156"/>
            <a:ext cx="4377055" cy="259079"/>
          </a:xfrm>
          <a:custGeom>
            <a:avLst/>
            <a:gdLst/>
            <a:ahLst/>
            <a:cxnLst/>
            <a:rect l="l" t="t" r="r" b="b"/>
            <a:pathLst>
              <a:path w="4377055" h="259079">
                <a:moveTo>
                  <a:pt x="0" y="259079"/>
                </a:moveTo>
                <a:lnTo>
                  <a:pt x="4376927" y="259079"/>
                </a:lnTo>
                <a:lnTo>
                  <a:pt x="4376927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8778" y="6629201"/>
            <a:ext cx="279209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elo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66288" y="6632392"/>
            <a:ext cx="829944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29302" y="6632392"/>
            <a:ext cx="345567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mics</a:t>
            </a:r>
            <a:r>
              <a:rPr sz="13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Bahi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339" name="object 3"/>
          <p:cNvSpPr txBox="1">
            <a:spLocks noChangeArrowheads="1"/>
          </p:cNvSpPr>
          <p:nvPr/>
        </p:nvSpPr>
        <p:spPr bwMode="auto">
          <a:xfrm>
            <a:off x="360363" y="544513"/>
            <a:ext cx="9677400" cy="628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92163" indent="-2587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prstClr val="black"/>
                </a:solidFill>
              </a:rPr>
              <a:t>3.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Measurement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of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</a:rPr>
              <a:t>unidimensional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(monetary)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poverty</a:t>
            </a:r>
            <a:endParaRPr lang="en-US" sz="26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ts val="788"/>
              </a:spcBef>
              <a:spcAft>
                <a:spcPct val="0"/>
              </a:spcAft>
            </a:pPr>
            <a:r>
              <a:rPr lang="en-US" sz="2600" b="1" u="sng" dirty="0" smtClean="0">
                <a:solidFill>
                  <a:prstClr val="black"/>
                </a:solidFill>
                <a:latin typeface="Gill Sans MT" pitchFamily="34" charset="0"/>
              </a:rPr>
              <a:t>Considerations in Setting Poverty Lines :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Gill Sans MT" pitchFamily="34" charset="0"/>
              </a:rPr>
              <a:t>Unit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Gill Sans MT" pitchFamily="34" charset="0"/>
              </a:rPr>
              <a:t>Analysis:</a:t>
            </a:r>
            <a:endParaRPr lang="en-US" sz="26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Solution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problem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composition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differences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application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system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weights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.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given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size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demographic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composition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(male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adult,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female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adult,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children)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equivalence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scale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number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adult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males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(typically)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which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deemed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equivalent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to.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endParaRPr lang="en-US" sz="26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lnSpc>
                <a:spcPts val="2813"/>
              </a:lnSpc>
              <a:spcBef>
                <a:spcPts val="7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When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adjusted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age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composition,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therefore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household consumption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needs,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gives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smtClean="0">
                <a:solidFill>
                  <a:srgbClr val="00B0F0"/>
                </a:solidFill>
                <a:latin typeface="Gill Sans MT" pitchFamily="34" charset="0"/>
              </a:rPr>
              <a:t>adult equivalence scales</a:t>
            </a:r>
            <a:endParaRPr lang="en-US" sz="2600" dirty="0" smtClean="0">
              <a:solidFill>
                <a:srgbClr val="00B0F0"/>
              </a:solidFill>
              <a:latin typeface="Gill Sans MT" pitchFamily="34" charset="0"/>
            </a:endParaRPr>
          </a:p>
          <a:p>
            <a:pPr eaLnBrk="1" fontAlgn="base" hangingPunct="1">
              <a:lnSpc>
                <a:spcPts val="2813"/>
              </a:lnSpc>
              <a:spcBef>
                <a:spcPts val="7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An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adult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equivalence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scale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typically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measures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the number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adult</a:t>
            </a:r>
          </a:p>
          <a:p>
            <a:pPr eaLnBrk="1" fontAlgn="base" hangingPunct="1">
              <a:lnSpc>
                <a:spcPts val="2813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males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to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which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that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household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deemed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to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be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Gill Sans MT" pitchFamily="34" charset="0"/>
              </a:rPr>
              <a:t>equivalent</a:t>
            </a:r>
          </a:p>
          <a:p>
            <a:pPr lvl="1" algn="just" eaLnBrk="1" fontAlgn="base" hangingPunct="1">
              <a:lnSpc>
                <a:spcPct val="80000"/>
              </a:lnSpc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Each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member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counts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as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some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fraction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an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adult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B0F0"/>
                </a:solidFill>
                <a:latin typeface="Gill Sans MT" pitchFamily="34" charset="0"/>
              </a:rPr>
              <a:t>male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.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Effectively,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size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sum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these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fractions.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measured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members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but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numbers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adult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equivalence.</a:t>
            </a:r>
          </a:p>
        </p:txBody>
      </p:sp>
      <p:sp>
        <p:nvSpPr>
          <p:cNvPr id="14340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1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2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32649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363" name="object 3"/>
          <p:cNvSpPr txBox="1">
            <a:spLocks noChangeArrowheads="1"/>
          </p:cNvSpPr>
          <p:nvPr/>
        </p:nvSpPr>
        <p:spPr bwMode="auto">
          <a:xfrm>
            <a:off x="360363" y="619125"/>
            <a:ext cx="94996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4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prstClr val="black"/>
                </a:solidFill>
              </a:rPr>
              <a:t>3.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</a:rPr>
              <a:t>Measurement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</a:rPr>
              <a:t>of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</a:rPr>
              <a:t>unidimensional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</a:rPr>
              <a:t>(monetary)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</a:rPr>
              <a:t>poverty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prstClr val="black"/>
                </a:solidFill>
                <a:latin typeface="Gill Sans MT" pitchFamily="34" charset="0"/>
              </a:rPr>
              <a:t>Considerations in Setting Poverty Lines :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Gill Sans MT" pitchFamily="34" charset="0"/>
              </a:rPr>
              <a:t>Unit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Gill Sans MT" pitchFamily="34" charset="0"/>
              </a:rPr>
              <a:t>nalysis: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Expenditure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per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capita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vs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Expenditure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per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adult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equivalent</a:t>
            </a:r>
          </a:p>
        </p:txBody>
      </p:sp>
      <p:sp>
        <p:nvSpPr>
          <p:cNvPr id="15364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5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6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5368" name="object 11"/>
          <p:cNvSpPr>
            <a:spLocks noChangeArrowheads="1"/>
          </p:cNvSpPr>
          <p:nvPr/>
        </p:nvSpPr>
        <p:spPr bwMode="auto">
          <a:xfrm>
            <a:off x="5592763" y="2493963"/>
            <a:ext cx="2198687" cy="9413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9" name="object 12"/>
          <p:cNvSpPr txBox="1">
            <a:spLocks noChangeArrowheads="1"/>
          </p:cNvSpPr>
          <p:nvPr/>
        </p:nvSpPr>
        <p:spPr bwMode="auto">
          <a:xfrm>
            <a:off x="360363" y="2562225"/>
            <a:ext cx="50069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collected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at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level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so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we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have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on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total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(E),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individual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consumption.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easy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enough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divide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by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size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(HHS)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get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per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capita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(e</a:t>
            </a:r>
            <a:r>
              <a:rPr lang="en-US" baseline="-21000" smtClean="0">
                <a:solidFill>
                  <a:prstClr val="black"/>
                </a:solidFill>
                <a:latin typeface="Gill Sans MT" pitchFamily="34" charset="0"/>
              </a:rPr>
              <a:t>i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)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i:</a:t>
            </a:r>
          </a:p>
          <a:p>
            <a:pPr eaLnBrk="1" fontAlgn="base" hangingPunct="1">
              <a:spcBef>
                <a:spcPts val="1788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Expenditure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per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adult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equivalent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(ea):</a:t>
            </a:r>
          </a:p>
        </p:txBody>
      </p:sp>
      <p:sp>
        <p:nvSpPr>
          <p:cNvPr id="15370" name="object 13"/>
          <p:cNvSpPr txBox="1">
            <a:spLocks noChangeArrowheads="1"/>
          </p:cNvSpPr>
          <p:nvPr/>
        </p:nvSpPr>
        <p:spPr bwMode="auto">
          <a:xfrm>
            <a:off x="8015288" y="2724150"/>
            <a:ext cx="17176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which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could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then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be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compared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with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the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poverty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line</a:t>
            </a:r>
          </a:p>
        </p:txBody>
      </p:sp>
      <p:sp>
        <p:nvSpPr>
          <p:cNvPr id="15371" name="object 14"/>
          <p:cNvSpPr>
            <a:spLocks noChangeArrowheads="1"/>
          </p:cNvSpPr>
          <p:nvPr/>
        </p:nvSpPr>
        <p:spPr bwMode="auto">
          <a:xfrm>
            <a:off x="898525" y="4668838"/>
            <a:ext cx="2263775" cy="847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72" name="object 15"/>
          <p:cNvSpPr>
            <a:spLocks noChangeArrowheads="1"/>
          </p:cNvSpPr>
          <p:nvPr/>
        </p:nvSpPr>
        <p:spPr bwMode="auto">
          <a:xfrm>
            <a:off x="500063" y="5532438"/>
            <a:ext cx="2509837" cy="7921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73" name="object 16"/>
          <p:cNvSpPr txBox="1">
            <a:spLocks noChangeArrowheads="1"/>
          </p:cNvSpPr>
          <p:nvPr/>
        </p:nvSpPr>
        <p:spPr bwMode="auto">
          <a:xfrm>
            <a:off x="3681413" y="4814888"/>
            <a:ext cx="46529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where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AEi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total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number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adult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equivalents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household,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given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by:</a:t>
            </a:r>
          </a:p>
          <a:p>
            <a:pPr eaLnBrk="1" fontAlgn="base" hangingPunct="1">
              <a:spcBef>
                <a:spcPts val="25"/>
              </a:spcBef>
              <a:spcAft>
                <a:spcPct val="0"/>
              </a:spcAft>
            </a:pPr>
            <a:endParaRPr lang="en-US" sz="22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where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Symbol" pitchFamily="18" charset="2"/>
              </a:rPr>
              <a:t>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j,i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adult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equivalent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individual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j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20" name="object 20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1" name="object 21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33222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360363" y="544513"/>
            <a:ext cx="964406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3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prstClr val="black"/>
                </a:solidFill>
              </a:rPr>
              <a:t>3.</a:t>
            </a:r>
            <a:r>
              <a: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prstClr val="black"/>
                </a:solidFill>
              </a:rPr>
              <a:t>Measurement</a:t>
            </a:r>
            <a:r>
              <a: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prstClr val="black"/>
                </a:solidFill>
              </a:rPr>
              <a:t>of</a:t>
            </a:r>
            <a:r>
              <a: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prstClr val="black"/>
                </a:solidFill>
              </a:rPr>
              <a:t>unidimensional</a:t>
            </a:r>
            <a:r>
              <a: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prstClr val="black"/>
                </a:solidFill>
              </a:rPr>
              <a:t>(monetary)</a:t>
            </a:r>
            <a:r>
              <a: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prstClr val="black"/>
                </a:solidFill>
              </a:rPr>
              <a:t>poverty</a:t>
            </a:r>
            <a:r>
              <a: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smtClean="0">
                <a:solidFill>
                  <a:prstClr val="black"/>
                </a:solidFill>
                <a:latin typeface="Gill Sans MT" pitchFamily="34" charset="0"/>
              </a:rPr>
              <a:t>Considerations in Setting Poverty Lines :</a:t>
            </a:r>
            <a:r>
              <a: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prstClr val="black"/>
                </a:solidFill>
                <a:latin typeface="Gill Sans MT" pitchFamily="34" charset="0"/>
              </a:rPr>
              <a:t>Unit</a:t>
            </a:r>
            <a:r>
              <a: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prstClr val="black"/>
                </a:solidFill>
                <a:latin typeface="Gill Sans MT" pitchFamily="34" charset="0"/>
              </a:rPr>
              <a:t>Analysis:</a:t>
            </a:r>
            <a:r>
              <a: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How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adjust?</a:t>
            </a:r>
          </a:p>
          <a:p>
            <a:pPr eaLnBrk="1" fontAlgn="base" hangingPunct="1">
              <a:lnSpc>
                <a:spcPts val="2113"/>
              </a:lnSpc>
              <a:spcBef>
                <a:spcPts val="13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We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can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adjust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composition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by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applying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“weights” to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each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category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member.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example,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adjusted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size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(N)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may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Gill Sans MT" pitchFamily="34" charset="0"/>
              </a:rPr>
              <a:t>be: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1763" y="2582863"/>
            <a:ext cx="7916862" cy="6715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00" i="1" spc="-5" dirty="0">
                <a:solidFill>
                  <a:srgbClr val="00B0F0"/>
                </a:solidFill>
                <a:latin typeface="Gill Sans MT"/>
                <a:cs typeface="Gill Sans MT"/>
              </a:rPr>
              <a:t>N</a:t>
            </a:r>
            <a:r>
              <a:rPr sz="2175" i="1" baseline="-21072" dirty="0">
                <a:solidFill>
                  <a:srgbClr val="00B0F0"/>
                </a:solidFill>
                <a:latin typeface="Gill Sans MT"/>
                <a:cs typeface="Gill Sans MT"/>
              </a:rPr>
              <a:t>E</a:t>
            </a:r>
            <a:r>
              <a:rPr sz="2175" i="1" spc="7" baseline="-21072" dirty="0">
                <a:solidFill>
                  <a:srgbClr val="00B0F0"/>
                </a:solidFill>
                <a:latin typeface="Gill Sans MT"/>
                <a:cs typeface="Gill Sans MT"/>
              </a:rPr>
              <a:t>q</a:t>
            </a:r>
            <a:r>
              <a:rPr sz="2175" i="1" spc="15" baseline="-21072" dirty="0">
                <a:solidFill>
                  <a:srgbClr val="00B0F0"/>
                </a:solidFill>
                <a:latin typeface="Gill Sans MT"/>
                <a:cs typeface="Gill Sans MT"/>
              </a:rPr>
              <a:t>u</a:t>
            </a:r>
            <a:r>
              <a:rPr sz="2175" i="1" spc="-22" baseline="-21072" dirty="0">
                <a:solidFill>
                  <a:srgbClr val="00B0F0"/>
                </a:solidFill>
                <a:latin typeface="Gill Sans MT"/>
                <a:cs typeface="Gill Sans MT"/>
              </a:rPr>
              <a:t>i</a:t>
            </a:r>
            <a:r>
              <a:rPr sz="2175" i="1" baseline="-21072" dirty="0">
                <a:solidFill>
                  <a:srgbClr val="00B0F0"/>
                </a:solidFill>
                <a:latin typeface="Gill Sans MT"/>
                <a:cs typeface="Gill Sans MT"/>
              </a:rPr>
              <a:t>v</a:t>
            </a:r>
            <a:r>
              <a:rPr sz="2175" i="1" spc="7" baseline="-21072" dirty="0">
                <a:solidFill>
                  <a:srgbClr val="00B0F0"/>
                </a:solidFill>
                <a:latin typeface="Gill Sans MT"/>
                <a:cs typeface="Gill Sans MT"/>
              </a:rPr>
              <a:t>a</a:t>
            </a:r>
            <a:r>
              <a:rPr sz="2175" i="1" spc="-22" baseline="-21072" dirty="0">
                <a:solidFill>
                  <a:srgbClr val="00B0F0"/>
                </a:solidFill>
                <a:latin typeface="Gill Sans MT"/>
                <a:cs typeface="Gill Sans MT"/>
              </a:rPr>
              <a:t>l</a:t>
            </a:r>
            <a:r>
              <a:rPr sz="2175" i="1" spc="7" baseline="-21072" dirty="0">
                <a:solidFill>
                  <a:srgbClr val="00B0F0"/>
                </a:solidFill>
                <a:latin typeface="Gill Sans MT"/>
                <a:cs typeface="Gill Sans MT"/>
              </a:rPr>
              <a:t>e</a:t>
            </a:r>
            <a:r>
              <a:rPr sz="2175" i="1" spc="15" baseline="-21072" dirty="0">
                <a:solidFill>
                  <a:srgbClr val="00B0F0"/>
                </a:solidFill>
                <a:latin typeface="Gill Sans MT"/>
                <a:cs typeface="Gill Sans MT"/>
              </a:rPr>
              <a:t>n</a:t>
            </a:r>
            <a:r>
              <a:rPr sz="2175" i="1" baseline="-21072" dirty="0">
                <a:solidFill>
                  <a:srgbClr val="00B0F0"/>
                </a:solidFill>
                <a:latin typeface="Gill Sans MT"/>
                <a:cs typeface="Gill Sans MT"/>
              </a:rPr>
              <a:t>t</a:t>
            </a:r>
            <a:r>
              <a:rPr sz="2175" i="1" baseline="-21072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175" i="1" spc="-254" baseline="-21072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175" i="1" baseline="-21072" dirty="0">
                <a:solidFill>
                  <a:srgbClr val="00B0F0"/>
                </a:solidFill>
                <a:latin typeface="Gill Sans MT"/>
                <a:cs typeface="Gill Sans MT"/>
              </a:rPr>
              <a:t>A</a:t>
            </a:r>
            <a:r>
              <a:rPr sz="2175" i="1" spc="15" baseline="-21072" dirty="0">
                <a:solidFill>
                  <a:srgbClr val="00B0F0"/>
                </a:solidFill>
                <a:latin typeface="Gill Sans MT"/>
                <a:cs typeface="Gill Sans MT"/>
              </a:rPr>
              <a:t>du</a:t>
            </a:r>
            <a:r>
              <a:rPr sz="2175" i="1" spc="-22" baseline="-21072" dirty="0">
                <a:solidFill>
                  <a:srgbClr val="00B0F0"/>
                </a:solidFill>
                <a:latin typeface="Gill Sans MT"/>
                <a:cs typeface="Gill Sans MT"/>
              </a:rPr>
              <a:t>l</a:t>
            </a:r>
            <a:r>
              <a:rPr sz="2175" i="1" baseline="-21072" dirty="0">
                <a:solidFill>
                  <a:srgbClr val="00B0F0"/>
                </a:solidFill>
                <a:latin typeface="Gill Sans MT"/>
                <a:cs typeface="Gill Sans MT"/>
              </a:rPr>
              <a:t>ts</a:t>
            </a:r>
            <a:r>
              <a:rPr sz="2175" i="1" baseline="-21072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175" i="1" spc="-240" baseline="-21072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B0F0"/>
                </a:solidFill>
                <a:latin typeface="Gill Sans MT"/>
                <a:cs typeface="Gill Sans MT"/>
              </a:rPr>
              <a:t>=</a:t>
            </a:r>
            <a:r>
              <a:rPr sz="22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spc="-16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B0F0"/>
                </a:solidFill>
                <a:latin typeface="Gill Sans MT"/>
                <a:cs typeface="Gill Sans MT"/>
              </a:rPr>
              <a:t>1</a:t>
            </a:r>
            <a:r>
              <a:rPr sz="2200" spc="5" dirty="0">
                <a:solidFill>
                  <a:srgbClr val="00B0F0"/>
                </a:solidFill>
                <a:latin typeface="Gill Sans MT"/>
                <a:cs typeface="Gill Sans MT"/>
              </a:rPr>
              <a:t>+(</a:t>
            </a:r>
            <a:r>
              <a:rPr sz="2200" i="1" dirty="0">
                <a:solidFill>
                  <a:srgbClr val="00B0F0"/>
                </a:solidFill>
                <a:latin typeface="Gill Sans MT"/>
                <a:cs typeface="Gill Sans MT"/>
              </a:rPr>
              <a:t>N</a:t>
            </a:r>
            <a:r>
              <a:rPr sz="2200" i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i="1" spc="-19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00B0F0"/>
                </a:solidFill>
                <a:latin typeface="Gill Sans MT"/>
                <a:cs typeface="Gill Sans MT"/>
              </a:rPr>
              <a:t>Adu</a:t>
            </a:r>
            <a:r>
              <a:rPr sz="2200" i="1" spc="-15" dirty="0">
                <a:solidFill>
                  <a:srgbClr val="00B0F0"/>
                </a:solidFill>
                <a:latin typeface="Gill Sans MT"/>
                <a:cs typeface="Gill Sans MT"/>
              </a:rPr>
              <a:t>l</a:t>
            </a:r>
            <a:r>
              <a:rPr sz="2200" i="1" dirty="0">
                <a:solidFill>
                  <a:srgbClr val="00B0F0"/>
                </a:solidFill>
                <a:latin typeface="Gill Sans MT"/>
                <a:cs typeface="Gill Sans MT"/>
              </a:rPr>
              <a:t>t</a:t>
            </a:r>
            <a:r>
              <a:rPr sz="2200" i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i="1" spc="-18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00B0F0"/>
                </a:solidFill>
                <a:latin typeface="Gill Sans MT"/>
                <a:cs typeface="Gill Sans MT"/>
              </a:rPr>
              <a:t>ma</a:t>
            </a:r>
            <a:r>
              <a:rPr sz="2200" i="1" spc="-15" dirty="0">
                <a:solidFill>
                  <a:srgbClr val="00B0F0"/>
                </a:solidFill>
                <a:latin typeface="Gill Sans MT"/>
                <a:cs typeface="Gill Sans MT"/>
              </a:rPr>
              <a:t>l</a:t>
            </a:r>
            <a:r>
              <a:rPr sz="2200" i="1" dirty="0">
                <a:solidFill>
                  <a:srgbClr val="00B0F0"/>
                </a:solidFill>
                <a:latin typeface="Gill Sans MT"/>
                <a:cs typeface="Gill Sans MT"/>
              </a:rPr>
              <a:t>e</a:t>
            </a:r>
            <a:r>
              <a:rPr sz="2200" i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i="1" spc="-17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B0F0"/>
                </a:solidFill>
                <a:latin typeface="Gill Sans MT"/>
                <a:cs typeface="Gill Sans MT"/>
              </a:rPr>
              <a:t>x</a:t>
            </a:r>
            <a:r>
              <a:rPr sz="22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spc="-16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B0F0"/>
                </a:solidFill>
                <a:latin typeface="Gill Sans MT"/>
                <a:cs typeface="Gill Sans MT"/>
              </a:rPr>
              <a:t>1)</a:t>
            </a:r>
            <a:r>
              <a:rPr sz="22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spc="-18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B0F0"/>
                </a:solidFill>
                <a:latin typeface="Gill Sans MT"/>
                <a:cs typeface="Gill Sans MT"/>
              </a:rPr>
              <a:t>+</a:t>
            </a:r>
            <a:r>
              <a:rPr sz="22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spc="-18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B0F0"/>
                </a:solidFill>
                <a:latin typeface="Gill Sans MT"/>
                <a:cs typeface="Gill Sans MT"/>
              </a:rPr>
              <a:t>(</a:t>
            </a:r>
            <a:r>
              <a:rPr sz="2200" i="1" dirty="0">
                <a:solidFill>
                  <a:srgbClr val="00B0F0"/>
                </a:solidFill>
                <a:latin typeface="Gill Sans MT"/>
                <a:cs typeface="Gill Sans MT"/>
              </a:rPr>
              <a:t>N</a:t>
            </a:r>
            <a:r>
              <a:rPr sz="2200" i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i="1" spc="-17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00B0F0"/>
                </a:solidFill>
                <a:latin typeface="Gill Sans MT"/>
                <a:cs typeface="Gill Sans MT"/>
              </a:rPr>
              <a:t>Adu</a:t>
            </a:r>
            <a:r>
              <a:rPr sz="2200" i="1" spc="-15" dirty="0">
                <a:solidFill>
                  <a:srgbClr val="00B0F0"/>
                </a:solidFill>
                <a:latin typeface="Gill Sans MT"/>
                <a:cs typeface="Gill Sans MT"/>
              </a:rPr>
              <a:t>l</a:t>
            </a:r>
            <a:r>
              <a:rPr sz="2200" i="1" dirty="0">
                <a:solidFill>
                  <a:srgbClr val="00B0F0"/>
                </a:solidFill>
                <a:latin typeface="Gill Sans MT"/>
                <a:cs typeface="Gill Sans MT"/>
              </a:rPr>
              <a:t>t</a:t>
            </a:r>
            <a:r>
              <a:rPr sz="2200" i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i="1" spc="-18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i="1" spc="-175" dirty="0">
                <a:solidFill>
                  <a:srgbClr val="00B0F0"/>
                </a:solidFill>
                <a:latin typeface="Gill Sans MT"/>
                <a:cs typeface="Gill Sans MT"/>
              </a:rPr>
              <a:t>W</a:t>
            </a:r>
            <a:r>
              <a:rPr sz="2200" i="1" spc="-30" dirty="0">
                <a:solidFill>
                  <a:srgbClr val="00B0F0"/>
                </a:solidFill>
                <a:latin typeface="Gill Sans MT"/>
                <a:cs typeface="Gill Sans MT"/>
              </a:rPr>
              <a:t>o</a:t>
            </a:r>
            <a:r>
              <a:rPr sz="2200" i="1" spc="-5" dirty="0">
                <a:solidFill>
                  <a:srgbClr val="00B0F0"/>
                </a:solidFill>
                <a:latin typeface="Gill Sans MT"/>
                <a:cs typeface="Gill Sans MT"/>
              </a:rPr>
              <a:t>m</a:t>
            </a:r>
            <a:r>
              <a:rPr sz="2200" i="1" spc="-10" dirty="0">
                <a:solidFill>
                  <a:srgbClr val="00B0F0"/>
                </a:solidFill>
                <a:latin typeface="Gill Sans MT"/>
                <a:cs typeface="Gill Sans MT"/>
              </a:rPr>
              <a:t>e</a:t>
            </a:r>
            <a:r>
              <a:rPr sz="2200" i="1" dirty="0">
                <a:solidFill>
                  <a:srgbClr val="00B0F0"/>
                </a:solidFill>
                <a:latin typeface="Gill Sans MT"/>
                <a:cs typeface="Gill Sans MT"/>
              </a:rPr>
              <a:t>n</a:t>
            </a:r>
            <a:r>
              <a:rPr sz="2200" i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i="1" spc="-17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B0F0"/>
                </a:solidFill>
                <a:latin typeface="Gill Sans MT"/>
                <a:cs typeface="Gill Sans MT"/>
              </a:rPr>
              <a:t>x</a:t>
            </a:r>
            <a:r>
              <a:rPr sz="22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spc="-16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B0F0"/>
                </a:solidFill>
                <a:latin typeface="Gill Sans MT"/>
                <a:cs typeface="Gill Sans MT"/>
              </a:rPr>
              <a:t>0</a:t>
            </a:r>
            <a:r>
              <a:rPr sz="2200" spc="-5" dirty="0">
                <a:solidFill>
                  <a:srgbClr val="00B0F0"/>
                </a:solidFill>
                <a:latin typeface="Gill Sans MT"/>
                <a:cs typeface="Gill Sans MT"/>
              </a:rPr>
              <a:t>.</a:t>
            </a:r>
            <a:r>
              <a:rPr sz="2200" dirty="0">
                <a:solidFill>
                  <a:srgbClr val="00B0F0"/>
                </a:solidFill>
                <a:latin typeface="Gill Sans MT"/>
                <a:cs typeface="Gill Sans MT"/>
              </a:rPr>
              <a:t>8</a:t>
            </a:r>
            <a:r>
              <a:rPr sz="2200" spc="-20" dirty="0">
                <a:solidFill>
                  <a:srgbClr val="00B0F0"/>
                </a:solidFill>
                <a:latin typeface="Gill Sans MT"/>
                <a:cs typeface="Gill Sans MT"/>
              </a:rPr>
              <a:t>)</a:t>
            </a:r>
            <a:r>
              <a:rPr sz="2200" dirty="0">
                <a:solidFill>
                  <a:srgbClr val="00B0F0"/>
                </a:solidFill>
                <a:latin typeface="Gill Sans MT"/>
                <a:cs typeface="Gill Sans MT"/>
              </a:rPr>
              <a:t>+</a:t>
            </a:r>
            <a:r>
              <a:rPr sz="22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spc="-16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B0F0"/>
                </a:solidFill>
                <a:latin typeface="Gill Sans MT"/>
                <a:cs typeface="Gill Sans MT"/>
              </a:rPr>
              <a:t>(</a:t>
            </a:r>
            <a:r>
              <a:rPr sz="2200" i="1" dirty="0">
                <a:solidFill>
                  <a:srgbClr val="00B0F0"/>
                </a:solidFill>
                <a:latin typeface="Gill Sans MT"/>
                <a:cs typeface="Gill Sans MT"/>
              </a:rPr>
              <a:t>N</a:t>
            </a:r>
            <a:endParaRPr sz="2200" dirty="0">
              <a:solidFill>
                <a:srgbClr val="00B0F0"/>
              </a:solidFill>
              <a:latin typeface="Gill Sans MT"/>
              <a:cs typeface="Gill Sans MT"/>
            </a:endParaRPr>
          </a:p>
          <a:p>
            <a:pPr marL="12700">
              <a:lnSpc>
                <a:spcPts val="2590"/>
              </a:lnSpc>
              <a:defRPr/>
            </a:pPr>
            <a:r>
              <a:rPr sz="1450" i="1" spc="10" dirty="0">
                <a:solidFill>
                  <a:srgbClr val="00B0F0"/>
                </a:solidFill>
                <a:latin typeface="Gill Sans MT"/>
                <a:cs typeface="Gill Sans MT"/>
              </a:rPr>
              <a:t>und</a:t>
            </a:r>
            <a:r>
              <a:rPr sz="1450" i="1" spc="5" dirty="0">
                <a:solidFill>
                  <a:srgbClr val="00B0F0"/>
                </a:solidFill>
                <a:latin typeface="Gill Sans MT"/>
                <a:cs typeface="Gill Sans MT"/>
              </a:rPr>
              <a:t>e</a:t>
            </a:r>
            <a:r>
              <a:rPr sz="1450" i="1" spc="-5" dirty="0">
                <a:solidFill>
                  <a:srgbClr val="00B0F0"/>
                </a:solidFill>
                <a:latin typeface="Gill Sans MT"/>
                <a:cs typeface="Gill Sans MT"/>
              </a:rPr>
              <a:t>r</a:t>
            </a:r>
            <a:r>
              <a:rPr sz="1450" spc="10" dirty="0">
                <a:solidFill>
                  <a:srgbClr val="00B0F0"/>
                </a:solidFill>
                <a:latin typeface="Gill Sans MT"/>
                <a:cs typeface="Gill Sans MT"/>
              </a:rPr>
              <a:t>1</a:t>
            </a:r>
            <a:r>
              <a:rPr sz="1450" dirty="0">
                <a:solidFill>
                  <a:srgbClr val="00B0F0"/>
                </a:solidFill>
                <a:latin typeface="Gill Sans MT"/>
                <a:cs typeface="Gill Sans MT"/>
              </a:rPr>
              <a:t>5</a:t>
            </a:r>
            <a:r>
              <a:rPr sz="1450" spc="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300" baseline="13888" dirty="0">
                <a:solidFill>
                  <a:srgbClr val="00B0F0"/>
                </a:solidFill>
                <a:latin typeface="Gill Sans MT"/>
                <a:cs typeface="Gill Sans MT"/>
              </a:rPr>
              <a:t>x</a:t>
            </a:r>
            <a:r>
              <a:rPr sz="3300" spc="104" baseline="13888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300" baseline="13888" dirty="0">
                <a:solidFill>
                  <a:srgbClr val="00B0F0"/>
                </a:solidFill>
                <a:latin typeface="Gill Sans MT"/>
                <a:cs typeface="Gill Sans MT"/>
              </a:rPr>
              <a:t>0</a:t>
            </a:r>
            <a:r>
              <a:rPr sz="3300" spc="-7" baseline="13888" dirty="0">
                <a:solidFill>
                  <a:srgbClr val="00B0F0"/>
                </a:solidFill>
                <a:latin typeface="Gill Sans MT"/>
                <a:cs typeface="Gill Sans MT"/>
              </a:rPr>
              <a:t>.</a:t>
            </a:r>
            <a:r>
              <a:rPr sz="3300" baseline="13888" dirty="0">
                <a:solidFill>
                  <a:srgbClr val="00B0F0"/>
                </a:solidFill>
                <a:latin typeface="Gill Sans MT"/>
                <a:cs typeface="Gill Sans MT"/>
              </a:rPr>
              <a:t>5)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09113" y="2725738"/>
            <a:ext cx="595312" cy="223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50" i="1" spc="5" dirty="0">
                <a:solidFill>
                  <a:srgbClr val="00B0F0"/>
                </a:solidFill>
                <a:latin typeface="Gill Sans MT"/>
                <a:cs typeface="Gill Sans MT"/>
              </a:rPr>
              <a:t>C</a:t>
            </a:r>
            <a:r>
              <a:rPr sz="1450" i="1" spc="10" dirty="0">
                <a:solidFill>
                  <a:srgbClr val="00B0F0"/>
                </a:solidFill>
                <a:latin typeface="Gill Sans MT"/>
                <a:cs typeface="Gill Sans MT"/>
              </a:rPr>
              <a:t>h</a:t>
            </a:r>
            <a:r>
              <a:rPr sz="1450" i="1" spc="-15" dirty="0">
                <a:solidFill>
                  <a:srgbClr val="00B0F0"/>
                </a:solidFill>
                <a:latin typeface="Gill Sans MT"/>
                <a:cs typeface="Gill Sans MT"/>
              </a:rPr>
              <a:t>il</a:t>
            </a:r>
            <a:r>
              <a:rPr sz="1450" i="1" spc="10" dirty="0">
                <a:solidFill>
                  <a:srgbClr val="00B0F0"/>
                </a:solidFill>
                <a:latin typeface="Gill Sans MT"/>
                <a:cs typeface="Gill Sans MT"/>
              </a:rPr>
              <a:t>d</a:t>
            </a:r>
            <a:r>
              <a:rPr sz="1450" i="1" spc="-30" dirty="0">
                <a:solidFill>
                  <a:srgbClr val="00B0F0"/>
                </a:solidFill>
                <a:latin typeface="Gill Sans MT"/>
                <a:cs typeface="Gill Sans MT"/>
              </a:rPr>
              <a:t>r</a:t>
            </a:r>
            <a:r>
              <a:rPr sz="1450" i="1" spc="5" dirty="0">
                <a:solidFill>
                  <a:srgbClr val="00B0F0"/>
                </a:solidFill>
                <a:latin typeface="Gill Sans MT"/>
                <a:cs typeface="Gill Sans MT"/>
              </a:rPr>
              <a:t>en</a:t>
            </a:r>
            <a:endParaRPr sz="1450" dirty="0">
              <a:solidFill>
                <a:srgbClr val="00B0F0"/>
              </a:solidFill>
              <a:latin typeface="Gill Sans MT"/>
              <a:cs typeface="Gill Sans MT"/>
            </a:endParaRPr>
          </a:p>
        </p:txBody>
      </p:sp>
      <p:sp>
        <p:nvSpPr>
          <p:cNvPr id="16390" name="object 6"/>
          <p:cNvSpPr txBox="1">
            <a:spLocks noChangeArrowheads="1"/>
          </p:cNvSpPr>
          <p:nvPr/>
        </p:nvSpPr>
        <p:spPr bwMode="auto">
          <a:xfrm>
            <a:off x="360363" y="3297238"/>
            <a:ext cx="9645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indent="-258763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2113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also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scales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take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both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size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composition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Gill Sans MT" pitchFamily="34" charset="0"/>
              </a:rPr>
              <a:t>account.An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example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OECD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scale</a:t>
            </a:r>
          </a:p>
          <a:p>
            <a:pPr eaLnBrk="1" fontAlgn="base" hangingPunct="1">
              <a:spcBef>
                <a:spcPts val="1413"/>
              </a:spcBef>
              <a:spcAft>
                <a:spcPct val="0"/>
              </a:spcAft>
            </a:pPr>
            <a:r>
              <a:rPr lang="en-US" sz="3300" i="1" baseline="14000" dirty="0" err="1" smtClean="0">
                <a:solidFill>
                  <a:srgbClr val="00B0F0"/>
                </a:solidFill>
                <a:latin typeface="Gill Sans MT" pitchFamily="34" charset="0"/>
              </a:rPr>
              <a:t>N</a:t>
            </a:r>
            <a:r>
              <a:rPr lang="en-US" sz="1400" i="1" dirty="0" err="1" smtClean="0">
                <a:solidFill>
                  <a:srgbClr val="00B0F0"/>
                </a:solidFill>
                <a:latin typeface="Gill Sans MT" pitchFamily="34" charset="0"/>
              </a:rPr>
              <a:t>Equivalent</a:t>
            </a:r>
            <a:r>
              <a:rPr lang="en-US" sz="1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B0F0"/>
                </a:solidFill>
                <a:latin typeface="Gill Sans MT" pitchFamily="34" charset="0"/>
              </a:rPr>
              <a:t>Adults</a:t>
            </a:r>
            <a:r>
              <a:rPr lang="en-US" sz="1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aseline="14000" dirty="0" smtClean="0">
                <a:solidFill>
                  <a:srgbClr val="00B0F0"/>
                </a:solidFill>
                <a:latin typeface="Gill Sans MT" pitchFamily="34" charset="0"/>
              </a:rPr>
              <a:t>= 1+</a:t>
            </a:r>
            <a:r>
              <a:rPr lang="en-US" sz="3300" baseline="1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aseline="14000" dirty="0" smtClean="0">
                <a:solidFill>
                  <a:srgbClr val="00B0F0"/>
                </a:solidFill>
                <a:latin typeface="Gill Sans MT" pitchFamily="34" charset="0"/>
              </a:rPr>
              <a:t>(</a:t>
            </a:r>
            <a:r>
              <a:rPr lang="en-US" sz="3300" i="1" baseline="14000" dirty="0" smtClean="0">
                <a:solidFill>
                  <a:srgbClr val="00B0F0"/>
                </a:solidFill>
                <a:latin typeface="Gill Sans MT" pitchFamily="34" charset="0"/>
              </a:rPr>
              <a:t>N</a:t>
            </a:r>
            <a:r>
              <a:rPr lang="en-US" sz="3300" i="1" baseline="1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i="1" baseline="14000" dirty="0" smtClean="0">
                <a:solidFill>
                  <a:srgbClr val="00B0F0"/>
                </a:solidFill>
                <a:latin typeface="Gill Sans MT" pitchFamily="34" charset="0"/>
              </a:rPr>
              <a:t>Adult</a:t>
            </a:r>
            <a:r>
              <a:rPr lang="en-US" sz="3300" i="1" baseline="1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i="1" baseline="14000" dirty="0" smtClean="0">
                <a:solidFill>
                  <a:srgbClr val="00B0F0"/>
                </a:solidFill>
                <a:latin typeface="Gill Sans MT" pitchFamily="34" charset="0"/>
              </a:rPr>
              <a:t>-1</a:t>
            </a:r>
            <a:r>
              <a:rPr lang="en-US" sz="3300" baseline="14000" dirty="0" smtClean="0">
                <a:solidFill>
                  <a:srgbClr val="00B0F0"/>
                </a:solidFill>
                <a:latin typeface="Gill Sans MT" pitchFamily="34" charset="0"/>
              </a:rPr>
              <a:t>)0.7</a:t>
            </a:r>
            <a:r>
              <a:rPr lang="en-US" sz="3300" baseline="1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aseline="14000" dirty="0" smtClean="0">
                <a:solidFill>
                  <a:srgbClr val="00B0F0"/>
                </a:solidFill>
                <a:latin typeface="Gill Sans MT" pitchFamily="34" charset="0"/>
              </a:rPr>
              <a:t>+</a:t>
            </a:r>
            <a:r>
              <a:rPr lang="en-US" sz="3300" baseline="1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aseline="14000" dirty="0" smtClean="0">
                <a:solidFill>
                  <a:srgbClr val="00B0F0"/>
                </a:solidFill>
                <a:latin typeface="Gill Sans MT" pitchFamily="34" charset="0"/>
              </a:rPr>
              <a:t>(</a:t>
            </a:r>
            <a:r>
              <a:rPr lang="en-US" sz="3300" i="1" baseline="14000" dirty="0" smtClean="0">
                <a:solidFill>
                  <a:srgbClr val="00B0F0"/>
                </a:solidFill>
                <a:latin typeface="Gill Sans MT" pitchFamily="34" charset="0"/>
              </a:rPr>
              <a:t>N</a:t>
            </a:r>
            <a:r>
              <a:rPr lang="en-US" sz="3300" i="1" baseline="1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B0F0"/>
                </a:solidFill>
                <a:latin typeface="Gill Sans MT" pitchFamily="34" charset="0"/>
              </a:rPr>
              <a:t>Children</a:t>
            </a:r>
            <a:r>
              <a:rPr lang="en-US" sz="1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B0F0"/>
                </a:solidFill>
                <a:latin typeface="Gill Sans MT" pitchFamily="34" charset="0"/>
              </a:rPr>
              <a:t>under</a:t>
            </a:r>
            <a:r>
              <a:rPr lang="en-US" sz="1400" dirty="0" smtClean="0">
                <a:solidFill>
                  <a:srgbClr val="00B0F0"/>
                </a:solidFill>
                <a:latin typeface="Gill Sans MT" pitchFamily="34" charset="0"/>
              </a:rPr>
              <a:t>15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aseline="14000" dirty="0" smtClean="0">
                <a:solidFill>
                  <a:srgbClr val="00B0F0"/>
                </a:solidFill>
                <a:latin typeface="Gill Sans MT" pitchFamily="34" charset="0"/>
              </a:rPr>
              <a:t>x</a:t>
            </a:r>
            <a:r>
              <a:rPr lang="en-US" sz="3300" baseline="1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aseline="14000" dirty="0" smtClean="0">
                <a:solidFill>
                  <a:srgbClr val="00B0F0"/>
                </a:solidFill>
                <a:latin typeface="Gill Sans MT" pitchFamily="34" charset="0"/>
              </a:rPr>
              <a:t>0.5)</a:t>
            </a:r>
          </a:p>
          <a:p>
            <a:pPr eaLnBrk="1" fontAlgn="base" hangingPunct="1">
              <a:spcBef>
                <a:spcPts val="3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first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adult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given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weight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1.</a:t>
            </a:r>
          </a:p>
          <a:p>
            <a:pPr eaLnBrk="1" fontAlgn="base" hangingPunct="1">
              <a:spcBef>
                <a:spcPts val="8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other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adults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given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weight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0.7,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reflect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economies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scale.</a:t>
            </a:r>
          </a:p>
          <a:p>
            <a:pPr eaLnBrk="1" fontAlgn="base" hangingPunct="1">
              <a:spcBef>
                <a:spcPts val="7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Children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given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weight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0.5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reflect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their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presumably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lower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needs</a:t>
            </a:r>
            <a:r>
              <a:rPr lang="en-US" sz="25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391" name="object 7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93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94" name="object 12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7" name="object 17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801225" y="6635750"/>
            <a:ext cx="203200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b="1" spc="5" dirty="0">
                <a:solidFill>
                  <a:prstClr val="black"/>
                </a:solidFill>
                <a:cs typeface="Calibri"/>
              </a:rPr>
              <a:t>60</a:t>
            </a:r>
            <a:endParaRPr sz="135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0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544513"/>
            <a:ext cx="9644062" cy="2139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600" b="1" spc="-10" dirty="0">
                <a:solidFill>
                  <a:prstClr val="black"/>
                </a:solidFill>
                <a:cs typeface="Calibri"/>
              </a:rPr>
              <a:t>3.</a:t>
            </a:r>
            <a:r>
              <a:rPr sz="26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emen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un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mensiona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(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on</a:t>
            </a:r>
            <a:r>
              <a:rPr sz="2600" b="1" spc="-50" dirty="0">
                <a:solidFill>
                  <a:prstClr val="black"/>
                </a:solidFill>
                <a:cs typeface="Calibri"/>
              </a:rPr>
              <a:t>et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y)</a:t>
            </a:r>
            <a:r>
              <a:rPr sz="26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po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y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71780" indent="-259079">
              <a:spcBef>
                <a:spcPts val="790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HH</a:t>
            </a:r>
            <a:r>
              <a:rPr sz="26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ize</a:t>
            </a:r>
            <a:r>
              <a:rPr sz="26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6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ften</a:t>
            </a:r>
            <a:r>
              <a:rPr sz="26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ea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6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r>
              <a:rPr sz="26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600" spc="-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“adu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600" spc="1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equ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600" spc="-2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ale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nt”</a:t>
            </a:r>
            <a:r>
              <a:rPr sz="2600" spc="4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units</a:t>
            </a:r>
            <a:endParaRPr sz="26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533400">
              <a:spcBef>
                <a:spcPts val="770"/>
              </a:spcBef>
              <a:defRPr/>
            </a:pPr>
            <a:r>
              <a:rPr sz="2600" spc="-25" dirty="0">
                <a:solidFill>
                  <a:prstClr val="black"/>
                </a:solidFill>
                <a:latin typeface="Wingdings"/>
                <a:cs typeface="Wingdings"/>
              </a:rPr>
              <a:t>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each</a:t>
            </a:r>
            <a:r>
              <a:rPr sz="26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ember</a:t>
            </a:r>
            <a:r>
              <a:rPr sz="26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  <a:r>
              <a:rPr sz="26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6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HH</a:t>
            </a:r>
            <a:r>
              <a:rPr sz="26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counts</a:t>
            </a:r>
            <a:r>
              <a:rPr sz="26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60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so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6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fracti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6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  <a:r>
              <a:rPr sz="26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600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ad</a:t>
            </a:r>
            <a:r>
              <a:rPr sz="2600" spc="-2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lt</a:t>
            </a:r>
            <a:r>
              <a:rPr sz="26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ale</a:t>
            </a:r>
            <a:endParaRPr sz="26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lnSpc>
                <a:spcPts val="2810"/>
              </a:lnSpc>
              <a:spcBef>
                <a:spcPts val="770"/>
              </a:spcBef>
              <a:buFont typeface="Arial"/>
              <a:buChar char="•"/>
              <a:tabLst>
                <a:tab pos="271780" algn="l"/>
                <a:tab pos="1256030" algn="l"/>
                <a:tab pos="2658745" algn="l"/>
                <a:tab pos="4923790" algn="l"/>
                <a:tab pos="5631180" algn="l"/>
                <a:tab pos="7061200" algn="l"/>
                <a:tab pos="8168005" algn="l"/>
                <a:tab pos="8978900" algn="l"/>
              </a:tabLst>
              <a:defRPr/>
            </a:pPr>
            <a:r>
              <a:rPr sz="2600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600" spc="-7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dif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600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ent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et</a:t>
            </a:r>
            <a:r>
              <a:rPr sz="2600"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do</a:t>
            </a:r>
            <a:r>
              <a:rPr sz="260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ogies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6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3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oll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600" spc="-6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with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600" spc="-6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bas</a:t>
            </a:r>
            <a:r>
              <a:rPr sz="2600" spc="2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endParaRPr sz="26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>
              <a:lnSpc>
                <a:spcPts val="2810"/>
              </a:lnSpc>
              <a:defRPr/>
            </a:pPr>
            <a:r>
              <a:rPr sz="2600" spc="-4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pp</a:t>
            </a:r>
            <a:r>
              <a:rPr sz="2600" spc="-8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hes</a:t>
            </a:r>
            <a:endParaRPr sz="26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363" y="2824163"/>
            <a:ext cx="3990975" cy="3416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33400">
              <a:defRPr/>
            </a:pPr>
            <a:r>
              <a:rPr sz="2600" spc="-20" dirty="0">
                <a:solidFill>
                  <a:prstClr val="black"/>
                </a:solidFill>
                <a:latin typeface="Wingdings"/>
                <a:cs typeface="Wingdings"/>
              </a:rPr>
              <a:t>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Fi</a:t>
            </a:r>
            <a:r>
              <a:rPr sz="2600" spc="-90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r>
              <a:rPr sz="260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6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les</a:t>
            </a:r>
            <a:endParaRPr sz="26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533400">
              <a:spcBef>
                <a:spcPts val="770"/>
              </a:spcBef>
              <a:defRPr/>
            </a:pPr>
            <a:r>
              <a:rPr sz="2600" spc="-20" dirty="0">
                <a:solidFill>
                  <a:prstClr val="black"/>
                </a:solidFill>
                <a:latin typeface="Wingdings"/>
                <a:cs typeface="Wingdings"/>
              </a:rPr>
              <a:t>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6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ted</a:t>
            </a:r>
            <a:r>
              <a:rPr sz="260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6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les</a:t>
            </a:r>
            <a:endParaRPr sz="26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770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600" i="1" spc="-15" dirty="0">
                <a:solidFill>
                  <a:srgbClr val="00B0F0"/>
                </a:solidFill>
                <a:latin typeface="Gill Sans MT"/>
                <a:cs typeface="Gill Sans MT"/>
              </a:rPr>
              <a:t>Fi</a:t>
            </a:r>
            <a:r>
              <a:rPr sz="2600" i="1" spc="-114" dirty="0">
                <a:solidFill>
                  <a:srgbClr val="00B0F0"/>
                </a:solidFill>
                <a:latin typeface="Gill Sans MT"/>
                <a:cs typeface="Gill Sans MT"/>
              </a:rPr>
              <a:t>x</a:t>
            </a:r>
            <a:r>
              <a:rPr sz="2600" i="1" spc="-15" dirty="0">
                <a:solidFill>
                  <a:srgbClr val="00B0F0"/>
                </a:solidFill>
                <a:latin typeface="Gill Sans MT"/>
                <a:cs typeface="Gill Sans MT"/>
              </a:rPr>
              <a:t>ed</a:t>
            </a:r>
            <a:r>
              <a:rPr sz="2600" i="1" spc="9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600" i="1" spc="-25" dirty="0">
                <a:solidFill>
                  <a:srgbClr val="00B0F0"/>
                </a:solidFill>
                <a:latin typeface="Gill Sans MT"/>
                <a:cs typeface="Gill Sans MT"/>
              </a:rPr>
              <a:t>S</a:t>
            </a:r>
            <a:r>
              <a:rPr sz="2600" i="1" spc="-5" dirty="0">
                <a:solidFill>
                  <a:srgbClr val="00B0F0"/>
                </a:solidFill>
                <a:latin typeface="Gill Sans MT"/>
                <a:cs typeface="Gill Sans MT"/>
              </a:rPr>
              <a:t>c</a:t>
            </a:r>
            <a:r>
              <a:rPr sz="2600" i="1" spc="-10" dirty="0">
                <a:solidFill>
                  <a:srgbClr val="00B0F0"/>
                </a:solidFill>
                <a:latin typeface="Gill Sans MT"/>
                <a:cs typeface="Gill Sans MT"/>
              </a:rPr>
              <a:t>a</a:t>
            </a:r>
            <a:r>
              <a:rPr sz="2600" i="1" spc="-5" dirty="0">
                <a:solidFill>
                  <a:srgbClr val="00B0F0"/>
                </a:solidFill>
                <a:latin typeface="Gill Sans MT"/>
                <a:cs typeface="Gill Sans MT"/>
              </a:rPr>
              <a:t>l</a:t>
            </a:r>
            <a:r>
              <a:rPr sz="2600" i="1" spc="-30" dirty="0">
                <a:solidFill>
                  <a:srgbClr val="00B0F0"/>
                </a:solidFill>
                <a:latin typeface="Gill Sans MT"/>
                <a:cs typeface="Gill Sans MT"/>
              </a:rPr>
              <a:t>e</a:t>
            </a:r>
            <a:r>
              <a:rPr sz="2600" i="1" spc="-10" dirty="0">
                <a:solidFill>
                  <a:srgbClr val="00B0F0"/>
                </a:solidFill>
                <a:latin typeface="Gill Sans MT"/>
                <a:cs typeface="Gill Sans MT"/>
              </a:rPr>
              <a:t>s</a:t>
            </a:r>
            <a:endParaRPr sz="2600" dirty="0">
              <a:solidFill>
                <a:srgbClr val="00B0F0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790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600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2600" spc="180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Adu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600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Equiv</a:t>
            </a:r>
            <a:r>
              <a:rPr sz="26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lent</a:t>
            </a:r>
            <a:r>
              <a:rPr sz="2600" spc="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600" spc="-2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ale:</a:t>
            </a:r>
            <a:endParaRPr sz="26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533400">
              <a:spcBef>
                <a:spcPts val="770"/>
              </a:spcBef>
              <a:defRPr/>
            </a:pPr>
            <a:r>
              <a:rPr sz="2600" spc="-20" dirty="0">
                <a:solidFill>
                  <a:prstClr val="black"/>
                </a:solidFill>
                <a:latin typeface="Wingdings"/>
                <a:cs typeface="Wingdings"/>
              </a:rPr>
              <a:t>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Adult</a:t>
            </a:r>
            <a:r>
              <a:rPr sz="26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ale</a:t>
            </a:r>
            <a:r>
              <a:rPr sz="26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6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endParaRPr sz="26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533400">
              <a:spcBef>
                <a:spcPts val="770"/>
              </a:spcBef>
              <a:defRPr/>
            </a:pPr>
            <a:r>
              <a:rPr sz="2600" spc="-20" dirty="0">
                <a:solidFill>
                  <a:prstClr val="black"/>
                </a:solidFill>
                <a:latin typeface="Wingdings"/>
                <a:cs typeface="Wingdings"/>
              </a:rPr>
              <a:t>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Adult</a:t>
            </a:r>
            <a:r>
              <a:rPr sz="26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emale</a:t>
            </a:r>
            <a:r>
              <a:rPr sz="26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600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74</a:t>
            </a:r>
            <a:endParaRPr sz="26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533400">
              <a:spcBef>
                <a:spcPts val="795"/>
              </a:spcBef>
              <a:defRPr/>
            </a:pPr>
            <a:r>
              <a:rPr sz="2600" spc="-20" dirty="0">
                <a:solidFill>
                  <a:prstClr val="black"/>
                </a:solidFill>
                <a:latin typeface="Wingdings"/>
                <a:cs typeface="Wingdings"/>
              </a:rPr>
              <a:t></a:t>
            </a:r>
            <a:r>
              <a:rPr sz="2600" spc="-3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hild</a:t>
            </a:r>
            <a:r>
              <a:rPr sz="26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&lt;</a:t>
            </a:r>
            <a:r>
              <a:rPr sz="26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600" spc="65" dirty="0" smtClean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600" spc="-15" dirty="0" smtClean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  <a:r>
              <a:rPr sz="2600" spc="9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7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ea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rs</a:t>
            </a:r>
            <a:r>
              <a:rPr sz="260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6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6</a:t>
            </a:r>
            <a:endParaRPr sz="2600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7413" name="object 5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14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15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6" name="object 16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7" name="object 17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61</a:t>
            </a:r>
          </a:p>
        </p:txBody>
      </p:sp>
      <p:sp>
        <p:nvSpPr>
          <p:cNvPr id="17421" name="object 12"/>
          <p:cNvSpPr txBox="1">
            <a:spLocks noChangeArrowheads="1"/>
          </p:cNvSpPr>
          <p:nvPr/>
        </p:nvSpPr>
        <p:spPr bwMode="auto">
          <a:xfrm>
            <a:off x="4789488" y="4305300"/>
            <a:ext cx="52308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Ex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2: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OECD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Gill Sans MT" pitchFamily="34" charset="0"/>
              </a:rPr>
              <a:t>Scale:AE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=1+0.7*(A-1)+0.5*C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First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adult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Additional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adults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0.7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Children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&lt;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15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37208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619125"/>
            <a:ext cx="8180387" cy="3825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800" b="1" spc="-10" dirty="0">
                <a:solidFill>
                  <a:prstClr val="black"/>
                </a:solidFill>
                <a:cs typeface="Calibri"/>
              </a:rPr>
              <a:t>3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.</a:t>
            </a:r>
            <a:r>
              <a:rPr sz="28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Mea</a:t>
            </a:r>
            <a:r>
              <a:rPr sz="2800" b="1" spc="5" dirty="0">
                <a:solidFill>
                  <a:prstClr val="black"/>
                </a:solidFill>
                <a:cs typeface="Calibri"/>
              </a:rPr>
              <a:t>s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u</a:t>
            </a:r>
            <a:r>
              <a:rPr sz="2800" b="1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800" b="1" spc="-5" dirty="0">
                <a:solidFill>
                  <a:prstClr val="black"/>
                </a:solidFill>
                <a:cs typeface="Calibri"/>
              </a:rPr>
              <a:t>eme</a:t>
            </a:r>
            <a:r>
              <a:rPr sz="2800" b="1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t</a:t>
            </a:r>
            <a:r>
              <a:rPr sz="2800" b="1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of</a:t>
            </a:r>
            <a:r>
              <a:rPr sz="28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un</a:t>
            </a:r>
            <a:r>
              <a:rPr sz="2800" b="1" spc="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d</a:t>
            </a:r>
            <a:r>
              <a:rPr sz="2800" b="1" spc="5" dirty="0">
                <a:solidFill>
                  <a:prstClr val="black"/>
                </a:solidFill>
                <a:cs typeface="Calibri"/>
              </a:rPr>
              <a:t>i</a:t>
            </a:r>
            <a:r>
              <a:rPr sz="2800" b="1" spc="-5" dirty="0">
                <a:solidFill>
                  <a:prstClr val="black"/>
                </a:solidFill>
                <a:cs typeface="Calibri"/>
              </a:rPr>
              <a:t>men</a:t>
            </a:r>
            <a:r>
              <a:rPr sz="2800" b="1" spc="10" dirty="0">
                <a:solidFill>
                  <a:prstClr val="black"/>
                </a:solidFill>
                <a:cs typeface="Calibri"/>
              </a:rPr>
              <a:t>s</a:t>
            </a:r>
            <a:r>
              <a:rPr sz="2800"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o</a:t>
            </a:r>
            <a:r>
              <a:rPr sz="2800" b="1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al</a:t>
            </a:r>
            <a:r>
              <a:rPr sz="2800" b="1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prstClr val="black"/>
                </a:solidFill>
                <a:cs typeface="Calibri"/>
              </a:rPr>
              <a:t>(</a:t>
            </a:r>
            <a:r>
              <a:rPr sz="2800" b="1" spc="-5" dirty="0">
                <a:solidFill>
                  <a:prstClr val="black"/>
                </a:solidFill>
                <a:cs typeface="Calibri"/>
              </a:rPr>
              <a:t>mo</a:t>
            </a:r>
            <a:r>
              <a:rPr sz="2800" b="1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800" b="1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2800" b="1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a</a:t>
            </a:r>
            <a:r>
              <a:rPr sz="2800" b="1" spc="40" dirty="0">
                <a:solidFill>
                  <a:prstClr val="black"/>
                </a:solidFill>
                <a:cs typeface="Calibri"/>
              </a:rPr>
              <a:t>r</a:t>
            </a:r>
            <a:r>
              <a:rPr sz="2800" b="1" spc="-10" dirty="0">
                <a:solidFill>
                  <a:prstClr val="black"/>
                </a:solidFill>
                <a:cs typeface="Calibri"/>
              </a:rPr>
              <a:t>y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)</a:t>
            </a:r>
            <a:r>
              <a:rPr sz="2800" b="1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po</a:t>
            </a:r>
            <a:r>
              <a:rPr sz="2800" b="1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800" b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800" b="1" spc="10" dirty="0">
                <a:solidFill>
                  <a:prstClr val="black"/>
                </a:solidFill>
                <a:cs typeface="Calibri"/>
              </a:rPr>
              <a:t>r</a:t>
            </a:r>
            <a:r>
              <a:rPr sz="2800" b="1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y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436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437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438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8440" name="object 11"/>
          <p:cNvSpPr>
            <a:spLocks noChangeArrowheads="1"/>
          </p:cNvSpPr>
          <p:nvPr/>
        </p:nvSpPr>
        <p:spPr bwMode="auto">
          <a:xfrm>
            <a:off x="438150" y="1450975"/>
            <a:ext cx="9220200" cy="4181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5" name="object 15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6" name="object 1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24611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576263"/>
            <a:ext cx="7593012" cy="890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600" b="1" spc="-10" dirty="0">
                <a:solidFill>
                  <a:prstClr val="black"/>
                </a:solidFill>
                <a:cs typeface="Calibri"/>
              </a:rPr>
              <a:t>3.</a:t>
            </a:r>
            <a:r>
              <a:rPr sz="26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emen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un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mensiona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(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on</a:t>
            </a:r>
            <a:r>
              <a:rPr sz="2600" b="1" spc="-50" dirty="0">
                <a:solidFill>
                  <a:prstClr val="black"/>
                </a:solidFill>
                <a:cs typeface="Calibri"/>
              </a:rPr>
              <a:t>et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y)</a:t>
            </a:r>
            <a:r>
              <a:rPr sz="26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po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y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71780" indent="-259079">
              <a:spcBef>
                <a:spcPts val="1105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600" spc="-2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ble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b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ov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id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il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u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this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ul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on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363" y="1625600"/>
            <a:ext cx="1133475" cy="37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44805" indent="-332105">
              <a:buFont typeface="Arial"/>
              <a:buChar char="•"/>
              <a:tabLst>
                <a:tab pos="345440" algn="l"/>
              </a:tabLst>
              <a:defRPr/>
            </a:pPr>
            <a:r>
              <a:rPr sz="26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h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1800" y="1644650"/>
            <a:ext cx="8301038" cy="355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680085" algn="l"/>
                <a:tab pos="1396365" algn="l"/>
                <a:tab pos="3168015" algn="l"/>
                <a:tab pos="3674110" algn="l"/>
                <a:tab pos="5067300" algn="l"/>
                <a:tab pos="5793105" algn="l"/>
                <a:tab pos="6530975" algn="l"/>
              </a:tabLst>
              <a:defRPr/>
            </a:pP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55" dirty="0">
                <a:solidFill>
                  <a:prstClr val="black"/>
                </a:solidFill>
                <a:cs typeface="Calibri"/>
              </a:rPr>
              <a:t>v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ho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u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seho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ld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d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8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z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an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d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m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og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h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c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462" name="object 6"/>
          <p:cNvSpPr txBox="1">
            <a:spLocks noChangeArrowheads="1"/>
          </p:cNvSpPr>
          <p:nvPr/>
        </p:nvSpPr>
        <p:spPr bwMode="auto">
          <a:xfrm>
            <a:off x="360363" y="2003425"/>
            <a:ext cx="96456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smtClean="0">
                <a:solidFill>
                  <a:prstClr val="black"/>
                </a:solidFill>
              </a:rPr>
              <a:t>composition</a:t>
            </a:r>
          </a:p>
          <a:p>
            <a:pPr algn="just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smtClean="0">
                <a:solidFill>
                  <a:prstClr val="black"/>
                </a:solidFill>
              </a:rPr>
              <a:t>For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smtClean="0">
                <a:solidFill>
                  <a:prstClr val="black"/>
                </a:solidFill>
              </a:rPr>
              <a:t>simplicity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smtClean="0">
                <a:solidFill>
                  <a:prstClr val="black"/>
                </a:solidFill>
              </a:rPr>
              <a:t>we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smtClean="0">
                <a:solidFill>
                  <a:prstClr val="black"/>
                </a:solidFill>
              </a:rPr>
              <a:t>use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smtClean="0">
                <a:solidFill>
                  <a:prstClr val="black"/>
                </a:solidFill>
              </a:rPr>
              <a:t>a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smtClean="0">
                <a:solidFill>
                  <a:prstClr val="black"/>
                </a:solidFill>
              </a:rPr>
              <a:t>single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smtClean="0">
                <a:solidFill>
                  <a:prstClr val="black"/>
                </a:solidFill>
              </a:rPr>
              <a:t>calorific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smtClean="0">
                <a:solidFill>
                  <a:prstClr val="black"/>
                </a:solidFill>
              </a:rPr>
              <a:t>equivalence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smtClean="0">
                <a:solidFill>
                  <a:prstClr val="black"/>
                </a:solidFill>
              </a:rPr>
              <a:t>scale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smtClean="0">
                <a:solidFill>
                  <a:prstClr val="black"/>
                </a:solidFill>
              </a:rPr>
              <a:t>based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smtClean="0">
                <a:solidFill>
                  <a:prstClr val="black"/>
                </a:solidFill>
              </a:rPr>
              <a:t>on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WHO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recommendations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and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consider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each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child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in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the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age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from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0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to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15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as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equivalent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to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65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per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cent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of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an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adult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(i.e.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Symbol" pitchFamily="18" charset="2"/>
              </a:rPr>
              <a:t>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is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0.65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for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children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and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1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for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adults)</a:t>
            </a:r>
          </a:p>
          <a:p>
            <a:pPr algn="just" eaLnBrk="1" fontAlgn="base" hangingPunct="1">
              <a:lnSpc>
                <a:spcPts val="2825"/>
              </a:lnSpc>
              <a:spcBef>
                <a:spcPts val="14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smtClean="0">
                <a:solidFill>
                  <a:prstClr val="black"/>
                </a:solidFill>
              </a:rPr>
              <a:t>Calculation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of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expenditure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per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adult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equivalent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(ea)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would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be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more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precise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if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we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used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different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values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of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Symbol" pitchFamily="18" charset="2"/>
              </a:rPr>
              <a:t>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for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each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age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and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sex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</a:rPr>
              <a:t>category.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363" y="5013325"/>
            <a:ext cx="782637" cy="37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71780" indent="-259079">
              <a:buFont typeface="Arial"/>
              <a:buChar char="•"/>
              <a:tabLst>
                <a:tab pos="271780" algn="l"/>
              </a:tabLst>
              <a:defRPr/>
            </a:pPr>
            <a:r>
              <a:rPr sz="26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he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1913" y="5033963"/>
            <a:ext cx="8675687" cy="3540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695325" algn="l"/>
                <a:tab pos="1908810" algn="l"/>
                <a:tab pos="3249930" algn="l"/>
                <a:tab pos="3917950" algn="l"/>
                <a:tab pos="4945380" algn="l"/>
                <a:tab pos="6786880" algn="l"/>
                <a:tab pos="7280909" algn="l"/>
                <a:tab pos="8210550" algn="l"/>
              </a:tabLst>
              <a:defRPr/>
            </a:pPr>
            <a:r>
              <a:rPr sz="2600" spc="-10" dirty="0">
                <a:solidFill>
                  <a:prstClr val="black"/>
                </a:solidFill>
                <a:cs typeface="Calibri"/>
              </a:rPr>
              <a:t>la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600" spc="15" dirty="0">
                <a:solidFill>
                  <a:prstClr val="black"/>
                </a:solidFill>
                <a:cs typeface="Calibri"/>
              </a:rPr>
              <a:t>u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m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co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per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pi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x</a:t>
            </a:r>
            <a:r>
              <a:rPr sz="2600" spc="15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d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tu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show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h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363" y="5391150"/>
            <a:ext cx="8815387" cy="887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71780">
              <a:defRPr/>
            </a:pPr>
            <a:r>
              <a:rPr sz="2600" spc="-20" dirty="0">
                <a:solidFill>
                  <a:prstClr val="black"/>
                </a:solidFill>
                <a:cs typeface="Calibri"/>
              </a:rPr>
              <a:t>d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8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ce</a:t>
            </a:r>
            <a:r>
              <a:rPr sz="26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with</a:t>
            </a:r>
            <a:r>
              <a:rPr sz="26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x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d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tu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x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essed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u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q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u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v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u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it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.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71780" indent="-259079">
              <a:spcBef>
                <a:spcPts val="1080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6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x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itu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u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q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u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v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h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h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th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th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pi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466" name="object 10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467" name="object 14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468" name="object 15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20" name="object 20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1" name="object 21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36909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0483" name="object 3"/>
          <p:cNvSpPr txBox="1">
            <a:spLocks noChangeArrowheads="1"/>
          </p:cNvSpPr>
          <p:nvPr/>
        </p:nvSpPr>
        <p:spPr bwMode="auto">
          <a:xfrm>
            <a:off x="360363" y="528638"/>
            <a:ext cx="9647237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92163" indent="-2587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prstClr val="black"/>
                </a:solidFill>
                <a:latin typeface="Gill Sans MT" pitchFamily="34" charset="0"/>
              </a:rPr>
              <a:t>3.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prstClr val="black"/>
                </a:solidFill>
                <a:latin typeface="Gill Sans MT" pitchFamily="34" charset="0"/>
              </a:rPr>
              <a:t>unidimensional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Gill Sans MT" pitchFamily="34" charset="0"/>
              </a:rPr>
              <a:t>(monetary)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endParaRPr lang="en-US" sz="25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813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prstClr val="black"/>
                </a:solidFill>
                <a:latin typeface="Gill Sans MT" pitchFamily="34" charset="0"/>
              </a:rPr>
              <a:t>Considerations</a:t>
            </a:r>
            <a:r>
              <a:rPr lang="en-US" sz="25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5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solidFill>
                  <a:prstClr val="black"/>
                </a:solidFill>
                <a:latin typeface="Gill Sans MT" pitchFamily="34" charset="0"/>
              </a:rPr>
              <a:t>Setting</a:t>
            </a:r>
            <a:r>
              <a:rPr lang="en-US" sz="25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5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solidFill>
                  <a:prstClr val="black"/>
                </a:solidFill>
                <a:latin typeface="Gill Sans MT" pitchFamily="34" charset="0"/>
              </a:rPr>
              <a:t>Lines:</a:t>
            </a:r>
            <a:r>
              <a:rPr lang="en-US" sz="25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smtClean="0">
                <a:solidFill>
                  <a:prstClr val="black"/>
                </a:solidFill>
                <a:latin typeface="Gill Sans MT" pitchFamily="34" charset="0"/>
              </a:rPr>
              <a:t>Income or Consumption?</a:t>
            </a:r>
            <a:endParaRPr lang="en-US" sz="25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7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helps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deriving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than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</a:p>
          <a:p>
            <a:pPr marL="876300" lvl="1" indent="-342900" eaLnBrk="1" fontAlgn="base" hangingPunct="1">
              <a:spcBef>
                <a:spcPts val="825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tends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understated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following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reasons:</a:t>
            </a:r>
          </a:p>
          <a:p>
            <a:pPr lvl="1" eaLnBrk="1" fontAlgn="base" hangingPunct="1">
              <a:spcBef>
                <a:spcPts val="8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Recall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problem.</a:t>
            </a:r>
          </a:p>
          <a:p>
            <a:pPr lvl="1" eaLnBrk="1" fontAlgn="base" hangingPunct="1">
              <a:spcBef>
                <a:spcPts val="8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Intent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limit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tax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burden.</a:t>
            </a:r>
          </a:p>
          <a:p>
            <a:pPr lvl="1" eaLnBrk="1" fontAlgn="base" hangingPunct="1">
              <a:spcBef>
                <a:spcPts val="8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Reluctance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report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from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illegal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sources.</a:t>
            </a:r>
          </a:p>
          <a:p>
            <a:pPr lvl="1" eaLnBrk="1" fontAlgn="base" hangingPunct="1">
              <a:spcBef>
                <a:spcPts val="8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Some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parts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difficult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calculate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accurately.</a:t>
            </a:r>
          </a:p>
          <a:p>
            <a:pPr lvl="1" eaLnBrk="1" fontAlgn="base" hangingPunct="1">
              <a:lnSpc>
                <a:spcPts val="2600"/>
              </a:lnSpc>
              <a:spcBef>
                <a:spcPts val="8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understatement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both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income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and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expenditure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means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that poverty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rates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are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overstated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.</a:t>
            </a:r>
          </a:p>
          <a:p>
            <a:pPr lvl="1" algn="just" eaLnBrk="1" fontAlgn="base" hangingPunct="1">
              <a:lnSpc>
                <a:spcPct val="80000"/>
              </a:lnSpc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also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means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estimates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expenditure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based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on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sample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survey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invariably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fall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short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levels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observed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national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accounts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20484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6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7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 dirty="0">
                <a:solidFill>
                  <a:prstClr val="white"/>
                </a:solidFill>
              </a:rPr>
              <a:t>D</a:t>
            </a:r>
            <a:r>
              <a:rPr spc="5" dirty="0">
                <a:solidFill>
                  <a:prstClr val="white"/>
                </a:solidFill>
              </a:rPr>
              <a:t>e</a:t>
            </a:r>
            <a:r>
              <a:rPr spc="10" dirty="0">
                <a:solidFill>
                  <a:prstClr val="white"/>
                </a:solidFill>
              </a:rPr>
              <a:t>p</a:t>
            </a:r>
            <a:r>
              <a:rPr dirty="0">
                <a:solidFill>
                  <a:prstClr val="white"/>
                </a:solidFill>
              </a:rPr>
              <a:t>a</a:t>
            </a:r>
            <a:r>
              <a:rPr spc="-10" dirty="0">
                <a:solidFill>
                  <a:prstClr val="white"/>
                </a:solidFill>
              </a:rPr>
              <a:t>r</a:t>
            </a:r>
            <a:r>
              <a:rPr dirty="0">
                <a:solidFill>
                  <a:prstClr val="white"/>
                </a:solidFill>
              </a:rPr>
              <a:t>t</a:t>
            </a:r>
            <a:r>
              <a:rPr spc="-5" dirty="0">
                <a:solidFill>
                  <a:prstClr val="white"/>
                </a:solidFill>
              </a:rPr>
              <a:t>m</a:t>
            </a:r>
            <a:r>
              <a:rPr spc="5" dirty="0">
                <a:solidFill>
                  <a:prstClr val="white"/>
                </a:solidFill>
              </a:rPr>
              <a:t>e</a:t>
            </a:r>
            <a:r>
              <a:rPr spc="-15" dirty="0">
                <a:solidFill>
                  <a:prstClr val="white"/>
                </a:solidFill>
              </a:rPr>
              <a:t>n</a:t>
            </a:r>
            <a:r>
              <a:rPr dirty="0">
                <a:solidFill>
                  <a:prstClr val="white"/>
                </a:solidFill>
              </a:rPr>
              <a:t>t</a:t>
            </a:r>
            <a:r>
              <a:rPr spc="-25"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prstClr val="white"/>
                </a:solidFill>
              </a:rPr>
              <a:t>o</a:t>
            </a:r>
            <a:r>
              <a:rPr dirty="0">
                <a:solidFill>
                  <a:prstClr val="white"/>
                </a:solidFill>
              </a:rPr>
              <a:t>f</a:t>
            </a:r>
            <a:r>
              <a:rPr spc="-30"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white"/>
                </a:solidFill>
              </a:rPr>
              <a:t>E</a:t>
            </a:r>
            <a:r>
              <a:rPr dirty="0">
                <a:solidFill>
                  <a:prstClr val="white"/>
                </a:solidFill>
              </a:rPr>
              <a:t>c</a:t>
            </a:r>
            <a:r>
              <a:rPr spc="10" dirty="0">
                <a:solidFill>
                  <a:prstClr val="white"/>
                </a:solidFill>
              </a:rPr>
              <a:t>ono</a:t>
            </a:r>
            <a:r>
              <a:rPr spc="-5" dirty="0">
                <a:solidFill>
                  <a:prstClr val="white"/>
                </a:solidFill>
              </a:rPr>
              <a:t>m</a:t>
            </a:r>
            <a:r>
              <a:rPr dirty="0">
                <a:solidFill>
                  <a:prstClr val="white"/>
                </a:solidFill>
              </a:rPr>
              <a:t>ics</a:t>
            </a:r>
            <a:r>
              <a:rPr spc="-25"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white"/>
                </a:solidFill>
              </a:rPr>
              <a:t>–</a:t>
            </a:r>
            <a:r>
              <a:rPr spc="5" dirty="0" err="1">
                <a:solidFill>
                  <a:prstClr val="white"/>
                </a:solidFill>
              </a:rPr>
              <a:t>B</a:t>
            </a:r>
            <a:r>
              <a:rPr dirty="0" err="1">
                <a:solidFill>
                  <a:prstClr val="white"/>
                </a:solidFill>
              </a:rPr>
              <a:t>a</a:t>
            </a:r>
            <a:r>
              <a:rPr spc="10" dirty="0" err="1">
                <a:solidFill>
                  <a:prstClr val="white"/>
                </a:solidFill>
              </a:rPr>
              <a:t>h</a:t>
            </a:r>
            <a:r>
              <a:rPr dirty="0" err="1">
                <a:solidFill>
                  <a:prstClr val="white"/>
                </a:solidFill>
              </a:rPr>
              <a:t>i</a:t>
            </a:r>
            <a:r>
              <a:rPr spc="-35" dirty="0" err="1">
                <a:solidFill>
                  <a:prstClr val="white"/>
                </a:solidFill>
              </a:rPr>
              <a:t>r</a:t>
            </a:r>
            <a:r>
              <a:rPr spc="10" dirty="0" err="1">
                <a:solidFill>
                  <a:prstClr val="white"/>
                </a:solidFill>
              </a:rPr>
              <a:t>d</a:t>
            </a:r>
            <a:r>
              <a:rPr dirty="0" err="1">
                <a:solidFill>
                  <a:prstClr val="white"/>
                </a:solidFill>
              </a:rPr>
              <a:t>ar</a:t>
            </a:r>
            <a:r>
              <a:rPr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white"/>
                </a:solidFill>
              </a:rPr>
              <a:t>U</a:t>
            </a:r>
            <a:r>
              <a:rPr spc="10" dirty="0">
                <a:solidFill>
                  <a:prstClr val="white"/>
                </a:solidFill>
              </a:rPr>
              <a:t>n</a:t>
            </a:r>
            <a:r>
              <a:rPr dirty="0">
                <a:solidFill>
                  <a:prstClr val="white"/>
                </a:solidFill>
              </a:rPr>
              <a:t>i</a:t>
            </a:r>
            <a:r>
              <a:rPr spc="-20" dirty="0">
                <a:solidFill>
                  <a:prstClr val="white"/>
                </a:solidFill>
              </a:rPr>
              <a:t>v</a:t>
            </a:r>
            <a:r>
              <a:rPr spc="5" dirty="0">
                <a:solidFill>
                  <a:prstClr val="white"/>
                </a:solidFill>
              </a:rPr>
              <a:t>e</a:t>
            </a:r>
            <a:r>
              <a:rPr spc="-35" dirty="0">
                <a:solidFill>
                  <a:prstClr val="white"/>
                </a:solidFill>
              </a:rPr>
              <a:t>r</a:t>
            </a:r>
            <a:r>
              <a:rPr spc="5" dirty="0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12100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566738"/>
            <a:ext cx="9469437" cy="55356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17500" indent="-304800">
              <a:buFont typeface="Gill Sans MT"/>
              <a:buAutoNum type="arabicPeriod" startAt="3"/>
              <a:tabLst>
                <a:tab pos="317500" algn="l"/>
              </a:tabLst>
              <a:defRPr/>
            </a:pPr>
            <a:r>
              <a:rPr sz="2400" b="1" spc="-4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sio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y:</a:t>
            </a:r>
            <a:r>
              <a:rPr sz="24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u="heavy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u="heavy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u="heavy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u="heavy" spc="-15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b="1" u="heavy" spc="-30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b="1" u="heavy" spc="-204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u="heavy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u="heavy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u="heavy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u="heavy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u="heavy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451484" lvl="1" indent="-262255">
              <a:spcBef>
                <a:spcPts val="1095"/>
              </a:spcBef>
              <a:buClr>
                <a:srgbClr val="C00000"/>
              </a:buClr>
              <a:buFont typeface="Arial"/>
              <a:buChar char="•"/>
              <a:tabLst>
                <a:tab pos="452120" algn="l"/>
              </a:tabLst>
              <a:defRPr/>
            </a:pP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600" spc="-3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6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and</a:t>
            </a:r>
            <a:r>
              <a:rPr sz="26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con</a:t>
            </a:r>
            <a:r>
              <a:rPr sz="26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umpt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6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exp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nditu</a:t>
            </a:r>
            <a:r>
              <a:rPr sz="26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6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600" spc="-6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600" spc="-7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el</a:t>
            </a:r>
            <a:r>
              <a:rPr sz="26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and</a:t>
            </a:r>
            <a:r>
              <a:rPr sz="26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di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tr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buti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endParaRPr sz="26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558290" lvl="2" indent="-426720">
              <a:spcBef>
                <a:spcPts val="1110"/>
              </a:spcBef>
              <a:buFont typeface="Arial"/>
              <a:buChar char="•"/>
              <a:tabLst>
                <a:tab pos="1558925" algn="l"/>
              </a:tabLst>
              <a:defRPr/>
            </a:pP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Q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uin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ile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400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decile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400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etc</a:t>
            </a:r>
          </a:p>
          <a:p>
            <a:pPr marL="1558290" lvl="2" indent="-426720">
              <a:spcBef>
                <a:spcPts val="1105"/>
              </a:spcBef>
              <a:buFont typeface="Arial"/>
              <a:buChar char="•"/>
              <a:tabLst>
                <a:tab pos="1558925" algn="l"/>
              </a:tabLst>
              <a:defRPr/>
            </a:pP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Gin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coeffic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ient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451484" lvl="1" indent="-262255">
              <a:spcBef>
                <a:spcPts val="1095"/>
              </a:spcBef>
              <a:buClr>
                <a:srgbClr val="C00000"/>
              </a:buClr>
              <a:buFont typeface="Arial"/>
              <a:buChar char="•"/>
              <a:tabLst>
                <a:tab pos="452120" algn="l"/>
              </a:tabLst>
              <a:defRPr/>
            </a:pPr>
            <a:r>
              <a:rPr sz="2600" spc="-90" dirty="0">
                <a:solidFill>
                  <a:srgbClr val="00B0F0"/>
                </a:solidFill>
                <a:latin typeface="Gill Sans MT"/>
                <a:cs typeface="Gill Sans MT"/>
              </a:rPr>
              <a:t>P</a:t>
            </a:r>
            <a:r>
              <a:rPr sz="2600" spc="-30" dirty="0">
                <a:solidFill>
                  <a:srgbClr val="00B0F0"/>
                </a:solidFill>
                <a:latin typeface="Gill Sans MT"/>
                <a:cs typeface="Gill Sans MT"/>
              </a:rPr>
              <a:t>o</a:t>
            </a:r>
            <a:r>
              <a:rPr sz="2600" spc="-70" dirty="0">
                <a:solidFill>
                  <a:srgbClr val="00B0F0"/>
                </a:solidFill>
                <a:latin typeface="Gill Sans MT"/>
                <a:cs typeface="Gill Sans MT"/>
              </a:rPr>
              <a:t>v</a:t>
            </a:r>
            <a:r>
              <a:rPr sz="2600" spc="-15" dirty="0">
                <a:solidFill>
                  <a:srgbClr val="00B0F0"/>
                </a:solidFill>
                <a:latin typeface="Gill Sans MT"/>
                <a:cs typeface="Gill Sans MT"/>
              </a:rPr>
              <a:t>e</a:t>
            </a:r>
            <a:r>
              <a:rPr sz="2600" spc="40" dirty="0">
                <a:solidFill>
                  <a:srgbClr val="00B0F0"/>
                </a:solidFill>
                <a:latin typeface="Gill Sans MT"/>
                <a:cs typeface="Gill Sans MT"/>
              </a:rPr>
              <a:t>r</a:t>
            </a:r>
            <a:r>
              <a:rPr sz="2600" spc="-10" dirty="0">
                <a:solidFill>
                  <a:srgbClr val="00B0F0"/>
                </a:solidFill>
                <a:latin typeface="Gill Sans MT"/>
                <a:cs typeface="Gill Sans MT"/>
              </a:rPr>
              <a:t>ty</a:t>
            </a:r>
            <a:r>
              <a:rPr sz="2600" spc="9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B0F0"/>
                </a:solidFill>
                <a:latin typeface="Gill Sans MT"/>
                <a:cs typeface="Gill Sans MT"/>
              </a:rPr>
              <a:t>mon</a:t>
            </a:r>
            <a:r>
              <a:rPr sz="2600" spc="-10" dirty="0">
                <a:solidFill>
                  <a:srgbClr val="00B0F0"/>
                </a:solidFill>
                <a:latin typeface="Gill Sans MT"/>
                <a:cs typeface="Gill Sans MT"/>
              </a:rPr>
              <a:t>eta</a:t>
            </a:r>
            <a:r>
              <a:rPr sz="2600" spc="50" dirty="0">
                <a:solidFill>
                  <a:srgbClr val="00B0F0"/>
                </a:solidFill>
                <a:latin typeface="Gill Sans MT"/>
                <a:cs typeface="Gill Sans MT"/>
              </a:rPr>
              <a:t>r</a:t>
            </a:r>
            <a:r>
              <a:rPr sz="2600" spc="-15" dirty="0">
                <a:solidFill>
                  <a:srgbClr val="00B0F0"/>
                </a:solidFill>
                <a:latin typeface="Gill Sans MT"/>
                <a:cs typeface="Gill Sans MT"/>
              </a:rPr>
              <a:t>y</a:t>
            </a:r>
            <a:r>
              <a:rPr sz="2600" spc="9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6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6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prstClr val="black"/>
                </a:solidFill>
                <a:latin typeface="Gill Sans MT"/>
                <a:cs typeface="Gill Sans MT"/>
              </a:rPr>
              <a:t>indicato</a:t>
            </a:r>
            <a:r>
              <a:rPr sz="2600" spc="-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6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endParaRPr sz="26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021080" lvl="2" indent="-514984">
              <a:spcBef>
                <a:spcPts val="1115"/>
              </a:spcBef>
              <a:buFont typeface="Arial"/>
              <a:buChar char="•"/>
              <a:tabLst>
                <a:tab pos="1021715" algn="l"/>
                <a:tab pos="3750310" algn="l"/>
              </a:tabLst>
              <a:defRPr/>
            </a:pP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Inc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en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ce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9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dcount</a:t>
            </a:r>
            <a:r>
              <a:rPr sz="24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(p</a:t>
            </a:r>
            <a:r>
              <a:rPr sz="24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ate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</a:p>
          <a:p>
            <a:pPr marL="1543050" lvl="3" indent="-515620">
              <a:spcBef>
                <a:spcPts val="1105"/>
              </a:spcBef>
              <a:buFont typeface="Arial"/>
              <a:buChar char="•"/>
              <a:tabLst>
                <a:tab pos="1543685" algn="l"/>
              </a:tabLst>
              <a:defRPr/>
            </a:pPr>
            <a:r>
              <a:rPr sz="2400" spc="-7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6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centa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pulation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bel</a:t>
            </a:r>
            <a:r>
              <a:rPr sz="2400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line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543050" lvl="3" indent="-515620">
              <a:spcBef>
                <a:spcPts val="1105"/>
              </a:spcBef>
              <a:buFont typeface="Arial"/>
              <a:buChar char="•"/>
              <a:tabLst>
                <a:tab pos="1543685" algn="l"/>
              </a:tabLst>
              <a:defRPr/>
            </a:pPr>
            <a:r>
              <a:rPr sz="2400" spc="-9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cent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ge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population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be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spc="-4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basic</a:t>
            </a:r>
            <a:r>
              <a:rPr sz="24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needs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line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021080" lvl="2" indent="-514984">
              <a:spcBef>
                <a:spcPts val="1130"/>
              </a:spcBef>
              <a:buFont typeface="Arial"/>
              <a:buChar char="•"/>
              <a:tabLst>
                <a:tab pos="1021715" algn="l"/>
              </a:tabLst>
              <a:defRPr/>
            </a:pP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Depth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–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far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pe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is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bel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line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021080" lvl="2" indent="-514984">
              <a:spcBef>
                <a:spcPts val="1105"/>
              </a:spcBef>
              <a:buFont typeface="Arial"/>
              <a:buChar char="•"/>
              <a:tabLst>
                <a:tab pos="1021715" algn="l"/>
              </a:tabLst>
              <a:defRPr/>
            </a:pPr>
            <a:r>
              <a:rPr sz="2400" spc="-8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3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–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gation</a:t>
            </a:r>
            <a:r>
              <a:rPr sz="24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depth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021080" lvl="2" indent="-514984">
              <a:spcBef>
                <a:spcPts val="1100"/>
              </a:spcBef>
              <a:buFont typeface="Arial"/>
              <a:buChar char="•"/>
              <a:tabLst>
                <a:tab pos="1021715" algn="l"/>
              </a:tabLst>
              <a:defRPr/>
            </a:pPr>
            <a:r>
              <a:rPr sz="2400" spc="-7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4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spc="-4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–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3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ation</a:t>
            </a: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wit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ei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</a:p>
        </p:txBody>
      </p:sp>
      <p:sp>
        <p:nvSpPr>
          <p:cNvPr id="21508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509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510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511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4551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2531" name="object 3"/>
          <p:cNvSpPr txBox="1">
            <a:spLocks noChangeArrowheads="1"/>
          </p:cNvSpPr>
          <p:nvPr/>
        </p:nvSpPr>
        <p:spPr bwMode="auto">
          <a:xfrm>
            <a:off x="360363" y="590550"/>
            <a:ext cx="9645650" cy="57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92163" indent="-2587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316038" indent="-2619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2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3.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Gill Sans MT" pitchFamily="34" charset="0"/>
              </a:rPr>
              <a:t>unidimensional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poverty: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prstClr val="black"/>
                </a:solidFill>
                <a:latin typeface="Gill Sans MT" pitchFamily="34" charset="0"/>
              </a:rPr>
              <a:t>Measures of Poverty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prstClr val="black"/>
                </a:solidFill>
                <a:latin typeface="Gill Sans MT" pitchFamily="34" charset="0"/>
              </a:rPr>
              <a:t>Expenditure or Income quintiles / quartiles /</a:t>
            </a:r>
            <a:r>
              <a:rPr lang="en-US" b="1" u="sng" dirty="0" err="1" smtClean="0">
                <a:solidFill>
                  <a:prstClr val="black"/>
                </a:solidFill>
                <a:latin typeface="Gill Sans MT" pitchFamily="34" charset="0"/>
              </a:rPr>
              <a:t>deciles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u="sng" dirty="0" smtClean="0">
                <a:solidFill>
                  <a:prstClr val="black"/>
                </a:solidFill>
                <a:latin typeface="Gill Sans MT" pitchFamily="34" charset="0"/>
              </a:rPr>
              <a:t>“</a:t>
            </a:r>
            <a:r>
              <a:rPr lang="en-US" u="sng" dirty="0" err="1" smtClean="0">
                <a:solidFill>
                  <a:prstClr val="black"/>
                </a:solidFill>
                <a:latin typeface="Gill Sans MT" pitchFamily="34" charset="0"/>
              </a:rPr>
              <a:t>Quantiles</a:t>
            </a:r>
            <a:r>
              <a:rPr lang="en-US" u="sng" dirty="0" smtClean="0">
                <a:solidFill>
                  <a:prstClr val="black"/>
                </a:solidFill>
                <a:latin typeface="Gill Sans MT" pitchFamily="34" charset="0"/>
              </a:rPr>
              <a:t>”</a:t>
            </a:r>
            <a:r>
              <a:rPr lang="en-US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u="sng" dirty="0" smtClean="0">
                <a:solidFill>
                  <a:prstClr val="black"/>
                </a:solidFill>
                <a:latin typeface="Gill Sans MT" pitchFamily="34" charset="0"/>
              </a:rPr>
              <a:t>are </a:t>
            </a:r>
            <a:r>
              <a:rPr lang="en-US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prstClr val="black"/>
                </a:solidFill>
                <a:latin typeface="Gill Sans MT" pitchFamily="34" charset="0"/>
              </a:rPr>
              <a:t>a </a:t>
            </a:r>
            <a:r>
              <a:rPr lang="en-US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prstClr val="black"/>
                </a:solidFill>
                <a:latin typeface="Gill Sans MT" pitchFamily="34" charset="0"/>
              </a:rPr>
              <a:t>set </a:t>
            </a:r>
            <a:r>
              <a:rPr lang="en-US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prstClr val="black"/>
                </a:solidFill>
                <a:latin typeface="Gill Sans MT" pitchFamily="34" charset="0"/>
              </a:rPr>
              <a:t>of </a:t>
            </a:r>
            <a:r>
              <a:rPr lang="en-US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prstClr val="black"/>
                </a:solidFill>
                <a:latin typeface="Gill Sans MT" pitchFamily="34" charset="0"/>
              </a:rPr>
              <a:t>'cut </a:t>
            </a:r>
            <a:r>
              <a:rPr lang="en-US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prstClr val="black"/>
                </a:solidFill>
                <a:latin typeface="Gill Sans MT" pitchFamily="34" charset="0"/>
              </a:rPr>
              <a:t>points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'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divide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sample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groups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containing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far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possible)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equal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numbers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observations.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Main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steps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Divide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‘groups’  ranked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from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‘poorest’  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‘richest’  based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expenditure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orincome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)</a:t>
            </a:r>
          </a:p>
          <a:p>
            <a:pPr lvl="2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Divide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4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groups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(25%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each):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quartiles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lvl="2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Divide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5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groups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(20%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each):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quintiles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lvl="2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Divide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10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groups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(10%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each):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Gill Sans MT" pitchFamily="34" charset="0"/>
              </a:rPr>
              <a:t>deciles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Sum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each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group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(equal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proportion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population)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total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income)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Calculate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share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expenditure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each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specific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group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(quintile,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quartile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decile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total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expenditure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Usual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indicators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Last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quintile/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decile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richest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fifth/tenth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First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quintile/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decile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poorest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fifth/tenth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Ratio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Q5:Q1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quintiles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Q4:Q1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Quartiles</a:t>
            </a:r>
          </a:p>
        </p:txBody>
      </p:sp>
      <p:sp>
        <p:nvSpPr>
          <p:cNvPr id="22532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533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534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8349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3555" name="object 3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556" name="object 6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557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558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363" y="603250"/>
            <a:ext cx="9064625" cy="3427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40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sio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y:</a:t>
            </a:r>
            <a:r>
              <a:rPr sz="24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204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1390"/>
              </a:spcBef>
              <a:buFont typeface="Arial"/>
              <a:buChar char="•"/>
              <a:tabLst>
                <a:tab pos="271780" algn="l"/>
                <a:tab pos="2097405" algn="l"/>
              </a:tabLst>
              <a:defRPr/>
            </a:pP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Ind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ic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dis</a:t>
            </a:r>
            <a:r>
              <a:rPr sz="2400" b="1" spc="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ributio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40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mp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qu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il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1505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ome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it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istri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ut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io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n:</a:t>
            </a:r>
            <a:r>
              <a:rPr sz="2000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  <a:r>
              <a:rPr sz="20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75" dirty="0">
                <a:solidFill>
                  <a:srgbClr val="367CB1"/>
                </a:solidFill>
                <a:latin typeface="Gill Sans MT"/>
                <a:cs typeface="Gill Sans MT"/>
              </a:rPr>
              <a:t>P</a:t>
            </a:r>
            <a:r>
              <a:rPr sz="2000" b="1" spc="-25" dirty="0">
                <a:solidFill>
                  <a:srgbClr val="367CB1"/>
                </a:solidFill>
                <a:latin typeface="Gill Sans MT"/>
                <a:cs typeface="Gill Sans MT"/>
              </a:rPr>
              <a:t>oo</a:t>
            </a:r>
            <a:r>
              <a:rPr sz="2000" b="1" spc="-65" dirty="0">
                <a:solidFill>
                  <a:srgbClr val="367CB1"/>
                </a:solidFill>
                <a:latin typeface="Gill Sans MT"/>
                <a:cs typeface="Gill Sans MT"/>
              </a:rPr>
              <a:t>r</a:t>
            </a:r>
            <a:r>
              <a:rPr sz="2000" b="1" spc="-15" dirty="0">
                <a:solidFill>
                  <a:srgbClr val="367CB1"/>
                </a:solidFill>
                <a:latin typeface="Gill Sans MT"/>
                <a:cs typeface="Gill Sans MT"/>
              </a:rPr>
              <a:t>e</a:t>
            </a:r>
            <a:r>
              <a:rPr sz="2000" b="1" spc="-20" dirty="0">
                <a:solidFill>
                  <a:srgbClr val="367CB1"/>
                </a:solidFill>
                <a:latin typeface="Gill Sans MT"/>
                <a:cs typeface="Gill Sans MT"/>
              </a:rPr>
              <a:t>s</a:t>
            </a:r>
            <a:r>
              <a:rPr sz="2000" b="1" spc="-10" dirty="0">
                <a:solidFill>
                  <a:srgbClr val="367CB1"/>
                </a:solidFill>
                <a:latin typeface="Gill Sans MT"/>
                <a:cs typeface="Gill Sans MT"/>
              </a:rPr>
              <a:t>t</a:t>
            </a:r>
            <a:r>
              <a:rPr sz="2000" b="1" spc="105" dirty="0">
                <a:solidFill>
                  <a:srgbClr val="367CB1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prstClr val="black"/>
                </a:solidFill>
                <a:latin typeface="Gill Sans MT"/>
                <a:cs typeface="Gill Sans MT"/>
              </a:rPr>
              <a:t>Q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1080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000" spc="-33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io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ome</a:t>
            </a: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  <a:r>
              <a:rPr sz="20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est</a:t>
            </a:r>
            <a:r>
              <a:rPr sz="20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qu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nt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20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%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),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>
              <a:spcBef>
                <a:spcPts val="480"/>
              </a:spcBef>
              <a:defRPr/>
            </a:pP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pt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io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ome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  <a:r>
              <a:rPr sz="20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3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ion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469900" indent="-457200">
              <a:spcBef>
                <a:spcPts val="1080"/>
              </a:spcBef>
              <a:buFont typeface="Arial"/>
              <a:buChar char="•"/>
              <a:tabLst>
                <a:tab pos="469900" algn="l"/>
              </a:tabLst>
              <a:defRPr/>
            </a:pP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I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n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ome</a:t>
            </a:r>
            <a:r>
              <a:rPr sz="2000" spc="6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/</a:t>
            </a:r>
            <a:r>
              <a:rPr sz="2000" spc="4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xp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n</a:t>
            </a:r>
            <a:r>
              <a:rPr sz="2000" spc="-25" dirty="0">
                <a:solidFill>
                  <a:srgbClr val="4D4D4D"/>
                </a:solidFill>
                <a:latin typeface="Gill Sans MT"/>
                <a:cs typeface="Gill Sans MT"/>
              </a:rPr>
              <a:t>d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it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u</a:t>
            </a:r>
            <a:r>
              <a:rPr sz="2000" spc="-60" dirty="0">
                <a:solidFill>
                  <a:srgbClr val="4D4D4D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e</a:t>
            </a:r>
            <a:r>
              <a:rPr sz="2000" spc="5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di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s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ri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b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u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io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n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:</a:t>
            </a:r>
            <a:r>
              <a:rPr sz="2000" spc="-135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h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a</a:t>
            </a:r>
            <a:r>
              <a:rPr sz="2000" spc="-60" dirty="0">
                <a:solidFill>
                  <a:srgbClr val="4D4D4D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e</a:t>
            </a:r>
            <a:r>
              <a:rPr sz="2000" spc="6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of</a:t>
            </a:r>
            <a:r>
              <a:rPr sz="2000" spc="6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367CB1"/>
                </a:solidFill>
                <a:latin typeface="Gill Sans MT"/>
                <a:cs typeface="Gill Sans MT"/>
              </a:rPr>
              <a:t>R</a:t>
            </a:r>
            <a:r>
              <a:rPr sz="2000" b="1" spc="-5" dirty="0">
                <a:solidFill>
                  <a:srgbClr val="367CB1"/>
                </a:solidFill>
                <a:latin typeface="Gill Sans MT"/>
                <a:cs typeface="Gill Sans MT"/>
              </a:rPr>
              <a:t>i</a:t>
            </a:r>
            <a:r>
              <a:rPr sz="2000" b="1" dirty="0">
                <a:solidFill>
                  <a:srgbClr val="367CB1"/>
                </a:solidFill>
                <a:latin typeface="Gill Sans MT"/>
                <a:cs typeface="Gill Sans MT"/>
              </a:rPr>
              <a:t>c</a:t>
            </a:r>
            <a:r>
              <a:rPr sz="2000" b="1" spc="-25" dirty="0">
                <a:solidFill>
                  <a:srgbClr val="367CB1"/>
                </a:solidFill>
                <a:latin typeface="Gill Sans MT"/>
                <a:cs typeface="Gill Sans MT"/>
              </a:rPr>
              <a:t>h</a:t>
            </a:r>
            <a:r>
              <a:rPr sz="2000" b="1" spc="-15" dirty="0">
                <a:solidFill>
                  <a:srgbClr val="367CB1"/>
                </a:solidFill>
                <a:latin typeface="Gill Sans MT"/>
                <a:cs typeface="Gill Sans MT"/>
              </a:rPr>
              <a:t>e</a:t>
            </a:r>
            <a:r>
              <a:rPr sz="2000" b="1" spc="-20" dirty="0">
                <a:solidFill>
                  <a:srgbClr val="367CB1"/>
                </a:solidFill>
                <a:latin typeface="Gill Sans MT"/>
                <a:cs typeface="Gill Sans MT"/>
              </a:rPr>
              <a:t>s</a:t>
            </a:r>
            <a:r>
              <a:rPr sz="2000" b="1" spc="-10" dirty="0">
                <a:solidFill>
                  <a:srgbClr val="367CB1"/>
                </a:solidFill>
                <a:latin typeface="Gill Sans MT"/>
                <a:cs typeface="Gill Sans MT"/>
              </a:rPr>
              <a:t>t</a:t>
            </a:r>
            <a:r>
              <a:rPr sz="2000" b="1" spc="65" dirty="0">
                <a:solidFill>
                  <a:srgbClr val="367CB1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4D4D4D"/>
                </a:solidFill>
                <a:latin typeface="Gill Sans MT"/>
                <a:cs typeface="Gill Sans MT"/>
              </a:rPr>
              <a:t>Q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u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nt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i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l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e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792480" lvl="1" indent="-259079">
              <a:spcBef>
                <a:spcPts val="1080"/>
              </a:spcBef>
              <a:buClr>
                <a:srgbClr val="367CB1"/>
              </a:buClr>
              <a:buFont typeface="Arial"/>
              <a:buChar char="•"/>
              <a:tabLst>
                <a:tab pos="793115" algn="l"/>
              </a:tabLst>
              <a:defRPr/>
            </a:pPr>
            <a:r>
              <a:rPr sz="2000" spc="-330" dirty="0">
                <a:solidFill>
                  <a:srgbClr val="4D4D4D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t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l</a:t>
            </a:r>
            <a:r>
              <a:rPr sz="2000" spc="65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u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m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p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io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n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/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n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ome</a:t>
            </a:r>
            <a:r>
              <a:rPr sz="2000" spc="6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of</a:t>
            </a:r>
            <a:r>
              <a:rPr sz="2000" spc="3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t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e</a:t>
            </a:r>
            <a:r>
              <a:rPr sz="2000" spc="5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i</a:t>
            </a:r>
            <a:r>
              <a:rPr sz="2000" spc="-25" dirty="0">
                <a:solidFill>
                  <a:srgbClr val="4D4D4D"/>
                </a:solidFill>
                <a:latin typeface="Gill Sans MT"/>
                <a:cs typeface="Gill Sans MT"/>
              </a:rPr>
              <a:t>c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est</a:t>
            </a:r>
            <a:r>
              <a:rPr sz="2000" spc="55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q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u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nt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i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l</a:t>
            </a:r>
            <a:r>
              <a:rPr sz="2000" spc="40" dirty="0">
                <a:solidFill>
                  <a:srgbClr val="4D4D4D"/>
                </a:solidFill>
                <a:latin typeface="Gill Sans MT"/>
                <a:cs typeface="Gill Sans MT"/>
              </a:rPr>
              <a:t>e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,</a:t>
            </a:r>
            <a:r>
              <a:rPr sz="2000" spc="-17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s</a:t>
            </a:r>
            <a:r>
              <a:rPr sz="2000" spc="5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a</a:t>
            </a:r>
            <a:r>
              <a:rPr sz="2000" spc="6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h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a</a:t>
            </a:r>
            <a:r>
              <a:rPr sz="2000" spc="-60" dirty="0">
                <a:solidFill>
                  <a:srgbClr val="4D4D4D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e</a:t>
            </a:r>
            <a:r>
              <a:rPr sz="2000" spc="5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f</a:t>
            </a:r>
            <a:r>
              <a:rPr sz="2000" spc="55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to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t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l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792480">
              <a:spcBef>
                <a:spcPts val="480"/>
              </a:spcBef>
              <a:defRPr/>
            </a:pP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s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u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m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pt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io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n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/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in</a:t>
            </a:r>
            <a:r>
              <a:rPr sz="2000" spc="-20" dirty="0">
                <a:solidFill>
                  <a:srgbClr val="4D4D4D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ome</a:t>
            </a:r>
            <a:r>
              <a:rPr sz="2000" spc="55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of</a:t>
            </a:r>
            <a:r>
              <a:rPr sz="2000" spc="3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e</a:t>
            </a:r>
            <a:r>
              <a:rPr sz="2000" spc="5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p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srgbClr val="4D4D4D"/>
                </a:solidFill>
                <a:latin typeface="Gill Sans MT"/>
                <a:cs typeface="Gill Sans MT"/>
              </a:rPr>
              <a:t>p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u</a:t>
            </a:r>
            <a:r>
              <a:rPr sz="2000" spc="-10" dirty="0">
                <a:solidFill>
                  <a:srgbClr val="4D4D4D"/>
                </a:solidFill>
                <a:latin typeface="Gill Sans MT"/>
                <a:cs typeface="Gill Sans MT"/>
              </a:rPr>
              <a:t>l</a:t>
            </a:r>
            <a:r>
              <a:rPr sz="2000" spc="-30" dirty="0">
                <a:solidFill>
                  <a:srgbClr val="4D4D4D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srgbClr val="4D4D4D"/>
                </a:solidFill>
                <a:latin typeface="Gill Sans MT"/>
                <a:cs typeface="Gill Sans MT"/>
              </a:rPr>
              <a:t>io</a:t>
            </a:r>
            <a:r>
              <a:rPr sz="2000" spc="-5" dirty="0">
                <a:solidFill>
                  <a:srgbClr val="4D4D4D"/>
                </a:solidFill>
                <a:latin typeface="Gill Sans MT"/>
                <a:cs typeface="Gill Sans MT"/>
              </a:rPr>
              <a:t>n.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23561" name="object 11"/>
          <p:cNvSpPr>
            <a:spLocks/>
          </p:cNvSpPr>
          <p:nvPr/>
        </p:nvSpPr>
        <p:spPr bwMode="auto">
          <a:xfrm>
            <a:off x="1744663" y="5275263"/>
            <a:ext cx="760412" cy="0"/>
          </a:xfrm>
          <a:custGeom>
            <a:avLst/>
            <a:gdLst>
              <a:gd name="T0" fmla="*/ 0 w 760730"/>
              <a:gd name="T1" fmla="*/ 759120 w 7607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0730">
                <a:moveTo>
                  <a:pt x="0" y="0"/>
                </a:moveTo>
                <a:lnTo>
                  <a:pt x="760391" y="0"/>
                </a:lnTo>
              </a:path>
            </a:pathLst>
          </a:custGeom>
          <a:noFill/>
          <a:ln w="1405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5300" y="4414838"/>
            <a:ext cx="679450" cy="1765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4935">
              <a:lnSpc>
                <a:spcPts val="1410"/>
              </a:lnSpc>
              <a:defRPr/>
            </a:pPr>
            <a:r>
              <a:rPr sz="1550" i="1" spc="5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lnSpc>
                <a:spcPts val="4060"/>
              </a:lnSpc>
              <a:defRPr/>
            </a:pPr>
            <a:r>
              <a:rPr sz="3950" spc="16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3950" spc="-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975" i="1" spc="104" baseline="13626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5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935" indent="-59690">
              <a:lnSpc>
                <a:spcPts val="1630"/>
              </a:lnSpc>
              <a:defRPr/>
            </a:pPr>
            <a:r>
              <a:rPr sz="1550" i="1" spc="15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50" spc="-4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550" spc="3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935">
              <a:lnSpc>
                <a:spcPts val="1410"/>
              </a:lnSpc>
              <a:spcBef>
                <a:spcPts val="5"/>
              </a:spcBef>
              <a:defRPr/>
            </a:pPr>
            <a:r>
              <a:rPr sz="155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lnSpc>
                <a:spcPts val="4060"/>
              </a:lnSpc>
              <a:defRPr/>
            </a:pPr>
            <a:r>
              <a:rPr sz="3950" spc="16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3950" spc="-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975" i="1" spc="104" baseline="13626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5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5244">
              <a:lnSpc>
                <a:spcPts val="1630"/>
              </a:lnSpc>
              <a:defRPr/>
            </a:pPr>
            <a:r>
              <a:rPr sz="1550" i="1" spc="15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50" spc="-4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550" spc="3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5500" y="5083175"/>
            <a:ext cx="830263" cy="355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tabLst>
                <a:tab pos="633730" algn="l"/>
              </a:tabLst>
              <a:defRPr/>
            </a:pPr>
            <a:r>
              <a:rPr sz="2650" i="1" spc="85" dirty="0">
                <a:solidFill>
                  <a:prstClr val="black"/>
                </a:solidFill>
                <a:latin typeface="Times New Roman"/>
                <a:cs typeface="Times New Roman"/>
              </a:rPr>
              <a:t>C	</a:t>
            </a:r>
            <a:r>
              <a:rPr sz="2650" spc="7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6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6800" y="5292725"/>
            <a:ext cx="273050" cy="1984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550" spc="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50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50" i="1" spc="16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1550" spc="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565" name="object 15"/>
          <p:cNvSpPr>
            <a:spLocks/>
          </p:cNvSpPr>
          <p:nvPr/>
        </p:nvSpPr>
        <p:spPr bwMode="auto">
          <a:xfrm>
            <a:off x="773113" y="4335463"/>
            <a:ext cx="1801812" cy="1878012"/>
          </a:xfrm>
          <a:custGeom>
            <a:avLst/>
            <a:gdLst>
              <a:gd name="T0" fmla="*/ 0 w 1801495"/>
              <a:gd name="T1" fmla="*/ 1878835 h 1877695"/>
              <a:gd name="T2" fmla="*/ 1802635 w 1801495"/>
              <a:gd name="T3" fmla="*/ 1878835 h 1877695"/>
              <a:gd name="T4" fmla="*/ 1802635 w 1801495"/>
              <a:gd name="T5" fmla="*/ 0 h 1877695"/>
              <a:gd name="T6" fmla="*/ 0 w 1801495"/>
              <a:gd name="T7" fmla="*/ 0 h 1877695"/>
              <a:gd name="T8" fmla="*/ 0 w 1801495"/>
              <a:gd name="T9" fmla="*/ 1878835 h 18776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1495" h="1877695">
                <a:moveTo>
                  <a:pt x="0" y="1877567"/>
                </a:moveTo>
                <a:lnTo>
                  <a:pt x="1801367" y="1877567"/>
                </a:lnTo>
                <a:lnTo>
                  <a:pt x="1801367" y="0"/>
                </a:lnTo>
                <a:lnTo>
                  <a:pt x="0" y="0"/>
                </a:lnTo>
                <a:lnTo>
                  <a:pt x="0" y="1877567"/>
                </a:lnTo>
                <a:close/>
              </a:path>
            </a:pathLst>
          </a:custGeom>
          <a:noFill/>
          <a:ln w="21335">
            <a:solidFill>
              <a:srgbClr val="7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8925" y="4662488"/>
            <a:ext cx="41275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00" b="1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er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ta</a:t>
            </a:r>
            <a:r>
              <a:rPr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io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21" name="object 21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2" name="object 22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828925" y="4960938"/>
            <a:ext cx="4840288" cy="530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085" indent="-286385">
              <a:buFont typeface="Arial"/>
              <a:buChar char="•"/>
              <a:tabLst>
                <a:tab pos="299720" algn="l"/>
              </a:tabLst>
              <a:defRPr/>
            </a:pPr>
            <a:r>
              <a:rPr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tal</a:t>
            </a:r>
            <a:r>
              <a:rPr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pu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at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99085" indent="-286385">
              <a:buFont typeface="Arial"/>
              <a:buChar char="•"/>
              <a:tabLst>
                <a:tab pos="299720" algn="l"/>
              </a:tabLst>
              <a:defRPr/>
            </a:pPr>
            <a:r>
              <a:rPr b="1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b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ber</a:t>
            </a:r>
            <a:r>
              <a:rPr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di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5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est</a:t>
            </a:r>
            <a:r>
              <a:rPr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%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875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9763" y="542153"/>
            <a:ext cx="72631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b="1" spc="-20" dirty="0">
                <a:latin typeface="Gill Sans MT"/>
                <a:cs typeface="Gill Sans MT"/>
              </a:rPr>
              <a:t>1</a:t>
            </a:r>
            <a:r>
              <a:rPr sz="2400" b="1" spc="-10" dirty="0">
                <a:latin typeface="Gill Sans MT"/>
                <a:cs typeface="Gill Sans MT"/>
              </a:rPr>
              <a:t>.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Gill Sans MT"/>
                <a:cs typeface="Gill Sans MT"/>
              </a:rPr>
              <a:t>M</a:t>
            </a:r>
            <a:r>
              <a:rPr sz="2400" b="1" spc="-15" dirty="0">
                <a:latin typeface="Gill Sans MT"/>
                <a:cs typeface="Gill Sans MT"/>
              </a:rPr>
              <a:t>o</a:t>
            </a:r>
            <a:r>
              <a:rPr sz="2400" b="1" spc="-5" dirty="0">
                <a:latin typeface="Gill Sans MT"/>
                <a:cs typeface="Gill Sans MT"/>
              </a:rPr>
              <a:t>t</a:t>
            </a:r>
            <a:r>
              <a:rPr sz="2400" b="1" spc="-10" dirty="0">
                <a:latin typeface="Gill Sans MT"/>
                <a:cs typeface="Gill Sans MT"/>
              </a:rPr>
              <a:t>ivati</a:t>
            </a:r>
            <a:r>
              <a:rPr sz="2400" b="1" spc="-25" dirty="0">
                <a:latin typeface="Gill Sans MT"/>
                <a:cs typeface="Gill Sans MT"/>
              </a:rPr>
              <a:t>o</a:t>
            </a:r>
            <a:r>
              <a:rPr sz="2400" b="1" dirty="0">
                <a:latin typeface="Gill Sans MT"/>
                <a:cs typeface="Gill Sans MT"/>
              </a:rPr>
              <a:t>n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Gill Sans MT"/>
                <a:cs typeface="Gill Sans MT"/>
              </a:rPr>
              <a:t>t</a:t>
            </a:r>
            <a:r>
              <a:rPr sz="2400" b="1" dirty="0">
                <a:latin typeface="Gill Sans MT"/>
                <a:cs typeface="Gill Sans MT"/>
              </a:rPr>
              <a:t>o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Gill Sans MT"/>
                <a:cs typeface="Gill Sans MT"/>
              </a:rPr>
              <a:t>t</a:t>
            </a:r>
            <a:r>
              <a:rPr sz="2400" b="1" spc="-10" dirty="0">
                <a:latin typeface="Gill Sans MT"/>
                <a:cs typeface="Gill Sans MT"/>
              </a:rPr>
              <a:t>h</a:t>
            </a:r>
            <a:r>
              <a:rPr sz="2400" b="1" spc="-15" dirty="0">
                <a:latin typeface="Gill Sans MT"/>
                <a:cs typeface="Gill Sans MT"/>
              </a:rPr>
              <a:t>e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Gill Sans MT"/>
                <a:cs typeface="Gill Sans MT"/>
              </a:rPr>
              <a:t>s</a:t>
            </a:r>
            <a:r>
              <a:rPr sz="2400" b="1" spc="0" dirty="0">
                <a:latin typeface="Gill Sans MT"/>
                <a:cs typeface="Gill Sans MT"/>
              </a:rPr>
              <a:t>t</a:t>
            </a:r>
            <a:r>
              <a:rPr sz="2400" b="1" spc="-10" dirty="0">
                <a:latin typeface="Gill Sans MT"/>
                <a:cs typeface="Gill Sans MT"/>
              </a:rPr>
              <a:t>ud</a:t>
            </a:r>
            <a:r>
              <a:rPr sz="2400" b="1" spc="-15" dirty="0">
                <a:latin typeface="Gill Sans MT"/>
                <a:cs typeface="Gill Sans MT"/>
              </a:rPr>
              <a:t>y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Gill Sans MT"/>
                <a:cs typeface="Gill Sans MT"/>
              </a:rPr>
              <a:t>o</a:t>
            </a:r>
            <a:r>
              <a:rPr sz="2400" b="1" spc="-10" dirty="0">
                <a:latin typeface="Gill Sans MT"/>
                <a:cs typeface="Gill Sans MT"/>
              </a:rPr>
              <a:t>f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p</a:t>
            </a:r>
            <a:r>
              <a:rPr sz="2400" b="1" spc="-110" dirty="0">
                <a:latin typeface="Gill Sans MT"/>
                <a:cs typeface="Gill Sans MT"/>
              </a:rPr>
              <a:t>o</a:t>
            </a:r>
            <a:r>
              <a:rPr sz="2400" b="1" spc="-65" dirty="0">
                <a:latin typeface="Gill Sans MT"/>
                <a:cs typeface="Gill Sans MT"/>
              </a:rPr>
              <a:t>v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45" dirty="0">
                <a:latin typeface="Gill Sans MT"/>
                <a:cs typeface="Gill Sans MT"/>
              </a:rPr>
              <a:t>r</a:t>
            </a:r>
            <a:r>
              <a:rPr sz="2400" b="1" spc="-5" dirty="0">
                <a:latin typeface="Gill Sans MT"/>
                <a:cs typeface="Gill Sans MT"/>
              </a:rPr>
              <a:t>t</a:t>
            </a:r>
            <a:r>
              <a:rPr sz="2400" b="1" spc="-15" dirty="0">
                <a:latin typeface="Gill Sans MT"/>
                <a:cs typeface="Gill Sans MT"/>
              </a:rPr>
              <a:t>y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Gill Sans MT"/>
                <a:cs typeface="Gill Sans MT"/>
              </a:rPr>
              <a:t>and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Gill Sans MT"/>
                <a:cs typeface="Gill Sans MT"/>
              </a:rPr>
              <a:t>i</a:t>
            </a:r>
            <a:r>
              <a:rPr sz="2400" b="1" spc="-10" dirty="0">
                <a:latin typeface="Gill Sans MT"/>
                <a:cs typeface="Gill Sans MT"/>
              </a:rPr>
              <a:t>n</a:t>
            </a:r>
            <a:r>
              <a:rPr sz="2400" b="1" spc="-15" dirty="0">
                <a:latin typeface="Gill Sans MT"/>
                <a:cs typeface="Gill Sans MT"/>
              </a:rPr>
              <a:t>e</a:t>
            </a:r>
            <a:r>
              <a:rPr sz="2400" b="1" spc="-30" dirty="0">
                <a:latin typeface="Gill Sans MT"/>
                <a:cs typeface="Gill Sans MT"/>
              </a:rPr>
              <a:t>q</a:t>
            </a:r>
            <a:r>
              <a:rPr sz="2400" b="1" spc="-10" dirty="0">
                <a:latin typeface="Gill Sans MT"/>
                <a:cs typeface="Gill Sans MT"/>
              </a:rPr>
              <a:t>ual</a:t>
            </a:r>
            <a:r>
              <a:rPr sz="2400" b="1" spc="-20" dirty="0">
                <a:latin typeface="Gill Sans MT"/>
                <a:cs typeface="Gill Sans MT"/>
              </a:rPr>
              <a:t>i</a:t>
            </a:r>
            <a:r>
              <a:rPr sz="2400" b="1" spc="-5" dirty="0">
                <a:latin typeface="Gill Sans MT"/>
                <a:cs typeface="Gill Sans MT"/>
              </a:rPr>
              <a:t>t</a:t>
            </a:r>
            <a:r>
              <a:rPr sz="2400" b="1" spc="-15" dirty="0">
                <a:latin typeface="Gill Sans MT"/>
                <a:cs typeface="Gill Sans MT"/>
              </a:rPr>
              <a:t>y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5" y="986410"/>
            <a:ext cx="9429115" cy="5891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25" dirty="0">
                <a:latin typeface="Gill Sans MT"/>
                <a:cs typeface="Gill Sans MT"/>
              </a:rPr>
              <a:t>W</a:t>
            </a:r>
            <a:r>
              <a:rPr sz="2400" dirty="0">
                <a:latin typeface="Gill Sans MT"/>
                <a:cs typeface="Gill Sans MT"/>
              </a:rPr>
              <a:t>orld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pulation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m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spc="-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han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7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bill</a:t>
            </a:r>
            <a:r>
              <a:rPr sz="2400" spc="5" dirty="0">
                <a:latin typeface="Gill Sans MT"/>
                <a:cs typeface="Gill Sans MT"/>
              </a:rPr>
              <a:t>i</a:t>
            </a:r>
            <a:r>
              <a:rPr sz="2400" dirty="0">
                <a:latin typeface="Gill Sans MT"/>
                <a:cs typeface="Gill Sans MT"/>
              </a:rPr>
              <a:t>on</a:t>
            </a:r>
          </a:p>
          <a:p>
            <a:pPr marL="356870" indent="-344170">
              <a:lnSpc>
                <a:spcPts val="2590"/>
              </a:lnSpc>
              <a:spcBef>
                <a:spcPts val="745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20" dirty="0">
                <a:latin typeface="Gill Sans MT"/>
                <a:cs typeface="Gill Sans MT"/>
              </a:rPr>
              <a:t>M</a:t>
            </a:r>
            <a:r>
              <a:rPr sz="2400" spc="-25" dirty="0">
                <a:latin typeface="Gill Sans MT"/>
                <a:cs typeface="Gill Sans MT"/>
              </a:rPr>
              <a:t>o</a:t>
            </a:r>
            <a:r>
              <a:rPr sz="2400" spc="-5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than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1.3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bill</a:t>
            </a:r>
            <a:r>
              <a:rPr sz="2400" spc="-15" dirty="0">
                <a:latin typeface="Gill Sans MT"/>
                <a:cs typeface="Gill Sans MT"/>
              </a:rPr>
              <a:t>ion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spc="-20" dirty="0">
                <a:latin typeface="Gill Sans MT"/>
                <a:cs typeface="Gill Sans MT"/>
              </a:rPr>
              <a:t>i</a:t>
            </a:r>
            <a:r>
              <a:rPr sz="2400" spc="-8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i="1" spc="-5" dirty="0">
                <a:solidFill>
                  <a:srgbClr val="FF0000"/>
                </a:solidFill>
                <a:latin typeface="Gill Sans MT"/>
                <a:cs typeface="Gill Sans MT"/>
              </a:rPr>
              <a:t>x</a:t>
            </a:r>
            <a:r>
              <a:rPr sz="2400" i="1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i="1" spc="-4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i="1" dirty="0">
                <a:solidFill>
                  <a:srgbClr val="FF0000"/>
                </a:solidFill>
                <a:latin typeface="Gill Sans MT"/>
                <a:cs typeface="Gill Sans MT"/>
              </a:rPr>
              <a:t>eme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ty</a:t>
            </a:r>
            <a:r>
              <a:rPr sz="2400" spc="2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(l</a:t>
            </a:r>
            <a:r>
              <a:rPr sz="2400" spc="-30" dirty="0">
                <a:latin typeface="Gill Sans MT"/>
                <a:cs typeface="Gill Sans MT"/>
              </a:rPr>
              <a:t>e</a:t>
            </a:r>
            <a:r>
              <a:rPr sz="2400" spc="-25" dirty="0">
                <a:latin typeface="Gill Sans MT"/>
                <a:cs typeface="Gill Sans MT"/>
              </a:rPr>
              <a:t>s</a:t>
            </a:r>
            <a:r>
              <a:rPr sz="2400" spc="-10" dirty="0">
                <a:latin typeface="Gill Sans MT"/>
                <a:cs typeface="Gill Sans MT"/>
              </a:rPr>
              <a:t>s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than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$</a:t>
            </a:r>
            <a:r>
              <a:rPr sz="2400" dirty="0">
                <a:latin typeface="Gill Sans MT"/>
                <a:cs typeface="Gill Sans MT"/>
              </a:rPr>
              <a:t>1.25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d</a:t>
            </a:r>
            <a:r>
              <a:rPr sz="2400" spc="-100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y)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Wingdings"/>
                <a:cs typeface="Wingdings"/>
              </a:rPr>
              <a:t></a:t>
            </a:r>
          </a:p>
          <a:p>
            <a:pPr marL="271780">
              <a:lnSpc>
                <a:spcPts val="2590"/>
              </a:lnSpc>
            </a:pP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spc="-50" dirty="0">
                <a:latin typeface="Gill Sans MT"/>
                <a:cs typeface="Gill Sans MT"/>
              </a:rPr>
              <a:t>e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3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ab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olu</a:t>
            </a:r>
            <a:r>
              <a:rPr sz="2400" spc="-2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3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45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</a:p>
          <a:p>
            <a:pPr marL="271780" indent="-259079">
              <a:lnSpc>
                <a:spcPts val="2595"/>
              </a:lnSpc>
              <a:spcBef>
                <a:spcPts val="915"/>
              </a:spcBef>
              <a:buFont typeface="Arial"/>
              <a:buChar char="•"/>
              <a:tabLst>
                <a:tab pos="271780" algn="l"/>
              </a:tabLst>
            </a:pPr>
            <a:r>
              <a:rPr sz="2400" dirty="0">
                <a:latin typeface="Gill Sans MT"/>
                <a:cs typeface="Gill Sans MT"/>
              </a:rPr>
              <a:t>Nea</a:t>
            </a:r>
            <a:r>
              <a:rPr sz="2400" spc="5" dirty="0">
                <a:latin typeface="Gill Sans MT"/>
                <a:cs typeface="Gill Sans MT"/>
              </a:rPr>
              <a:t>r</a:t>
            </a:r>
            <a:r>
              <a:rPr sz="2400" spc="-25" dirty="0">
                <a:latin typeface="Gill Sans MT"/>
                <a:cs typeface="Gill Sans MT"/>
              </a:rPr>
              <a:t>l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half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Gill Sans MT"/>
                <a:cs typeface="Gill Sans MT"/>
              </a:rPr>
              <a:t>w</a:t>
            </a:r>
            <a:r>
              <a:rPr sz="2400" dirty="0">
                <a:latin typeface="Gill Sans MT"/>
                <a:cs typeface="Gill Sans MT"/>
              </a:rPr>
              <a:t>orl</a:t>
            </a:r>
            <a:r>
              <a:rPr sz="2400" spc="-25" dirty="0">
                <a:latin typeface="Gill Sans MT"/>
                <a:cs typeface="Gill Sans MT"/>
              </a:rPr>
              <a:t>d</a:t>
            </a:r>
            <a:r>
              <a:rPr sz="2400" spc="-190" dirty="0">
                <a:latin typeface="Gill Sans MT"/>
                <a:cs typeface="Gill Sans MT"/>
              </a:rPr>
              <a:t>’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spc="3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pulation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—</a:t>
            </a:r>
            <a:r>
              <a:rPr sz="2400" spc="3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spc="-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spc="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3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b</a:t>
            </a:r>
            <a:r>
              <a:rPr sz="2400" spc="-5" dirty="0">
                <a:latin typeface="Gill Sans MT"/>
                <a:cs typeface="Gill Sans MT"/>
              </a:rPr>
              <a:t>ill</a:t>
            </a:r>
            <a:r>
              <a:rPr sz="2400" dirty="0">
                <a:latin typeface="Gill Sans MT"/>
                <a:cs typeface="Gill Sans MT"/>
              </a:rPr>
              <a:t>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peo</a:t>
            </a:r>
            <a:r>
              <a:rPr sz="2400" spc="-10" dirty="0">
                <a:latin typeface="Gill Sans MT"/>
                <a:cs typeface="Gill Sans MT"/>
              </a:rPr>
              <a:t>p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—</a:t>
            </a:r>
          </a:p>
          <a:p>
            <a:pPr marL="271780">
              <a:lnSpc>
                <a:spcPts val="2595"/>
              </a:lnSpc>
            </a:pPr>
            <a:r>
              <a:rPr sz="2400" spc="-5" dirty="0">
                <a:latin typeface="Gill Sans MT"/>
                <a:cs typeface="Gill Sans MT"/>
              </a:rPr>
              <a:t>li</a:t>
            </a:r>
            <a:r>
              <a:rPr sz="2400" spc="-4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o</a:t>
            </a:r>
            <a:r>
              <a:rPr sz="2400" spc="-15" dirty="0">
                <a:latin typeface="Gill Sans MT"/>
                <a:cs typeface="Gill Sans MT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le</a:t>
            </a:r>
            <a:r>
              <a:rPr sz="2400" spc="-10" dirty="0">
                <a:latin typeface="Gill Sans MT"/>
                <a:cs typeface="Gill Sans MT"/>
              </a:rPr>
              <a:t>ss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than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$</a:t>
            </a:r>
            <a:r>
              <a:rPr sz="2400" dirty="0">
                <a:latin typeface="Gill Sans MT"/>
                <a:cs typeface="Gill Sans MT"/>
              </a:rPr>
              <a:t>2.50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d</a:t>
            </a:r>
            <a:r>
              <a:rPr sz="2400" spc="-105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y</a:t>
            </a:r>
            <a:endParaRPr sz="2400" dirty="0">
              <a:latin typeface="Gill Sans MT"/>
              <a:cs typeface="Gill Sans MT"/>
            </a:endParaRPr>
          </a:p>
          <a:p>
            <a:pPr marL="271780" indent="-259079">
              <a:lnSpc>
                <a:spcPts val="2595"/>
              </a:lnSpc>
              <a:spcBef>
                <a:spcPts val="935"/>
              </a:spcBef>
              <a:buFont typeface="Arial"/>
              <a:buChar char="•"/>
              <a:tabLst>
                <a:tab pos="271780" algn="l"/>
              </a:tabLst>
            </a:pPr>
            <a:r>
              <a:rPr lang="en-US" sz="2400" dirty="0" smtClean="0">
                <a:latin typeface="Gill Sans MT"/>
                <a:cs typeface="Times New Roman"/>
              </a:rPr>
              <a:t>One (1)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-27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billion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chil</a:t>
            </a:r>
            <a:r>
              <a:rPr sz="2400" spc="-20" dirty="0">
                <a:latin typeface="Gill Sans MT"/>
                <a:cs typeface="Gill Sans MT"/>
              </a:rPr>
              <a:t>d</a:t>
            </a:r>
            <a:r>
              <a:rPr sz="2400" spc="-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Gill Sans MT"/>
                <a:cs typeface="Gill Sans MT"/>
              </a:rPr>
              <a:t>w</a:t>
            </a:r>
            <a:r>
              <a:rPr sz="2400" dirty="0">
                <a:latin typeface="Gill Sans MT"/>
                <a:cs typeface="Gill Sans MT"/>
              </a:rPr>
              <a:t>orl</a:t>
            </a:r>
            <a:r>
              <a:rPr sz="2400" spc="-25" dirty="0">
                <a:latin typeface="Gill Sans MT"/>
                <a:cs typeface="Gill Sans MT"/>
              </a:rPr>
              <a:t>d</a:t>
            </a:r>
            <a:r>
              <a:rPr sz="2400" spc="-5" dirty="0">
                <a:latin typeface="Gill Sans MT"/>
                <a:cs typeface="Gill Sans MT"/>
              </a:rPr>
              <a:t>wid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a</a:t>
            </a:r>
            <a:r>
              <a:rPr sz="2400" spc="-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li</a:t>
            </a:r>
            <a:r>
              <a:rPr sz="2400" dirty="0">
                <a:latin typeface="Gill Sans MT"/>
                <a:cs typeface="Gill Sans MT"/>
              </a:rPr>
              <a:t>v</a:t>
            </a:r>
            <a:r>
              <a:rPr sz="2400" spc="-5" dirty="0">
                <a:latin typeface="Gill Sans MT"/>
                <a:cs typeface="Gill Sans MT"/>
              </a:rPr>
              <a:t>i</a:t>
            </a:r>
            <a:r>
              <a:rPr sz="2400" spc="-25" dirty="0">
                <a:latin typeface="Gill Sans MT"/>
                <a:cs typeface="Gill Sans MT"/>
              </a:rPr>
              <a:t>n</a:t>
            </a:r>
            <a:r>
              <a:rPr sz="2400" dirty="0">
                <a:latin typeface="Gill Sans MT"/>
                <a:cs typeface="Gill Sans MT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35" dirty="0">
                <a:latin typeface="Gill Sans MT"/>
                <a:cs typeface="Gill Sans MT"/>
              </a:rPr>
              <a:t>o</a:t>
            </a:r>
            <a:r>
              <a:rPr sz="2400" spc="-7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5" dirty="0">
                <a:latin typeface="Gill Sans MT"/>
                <a:cs typeface="Gill Sans MT"/>
              </a:rPr>
              <a:t>r</a:t>
            </a:r>
            <a:r>
              <a:rPr sz="2400" spc="-35" dirty="0">
                <a:latin typeface="Gill Sans MT"/>
                <a:cs typeface="Gill Sans MT"/>
              </a:rPr>
              <a:t>t</a:t>
            </a:r>
            <a:r>
              <a:rPr sz="2400" spc="-190" dirty="0">
                <a:latin typeface="Gill Sans MT"/>
                <a:cs typeface="Gill Sans MT"/>
              </a:rPr>
              <a:t>y</a:t>
            </a:r>
            <a:r>
              <a:rPr sz="2400" dirty="0">
                <a:latin typeface="Gill Sans MT"/>
                <a:cs typeface="Gill Sans MT"/>
              </a:rPr>
              <a:t>.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co</a:t>
            </a:r>
            <a:r>
              <a:rPr sz="2400" spc="-4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ding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Gill Sans MT"/>
                <a:cs typeface="Gill Sans MT"/>
              </a:rPr>
              <a:t>UNI</a:t>
            </a:r>
            <a:r>
              <a:rPr sz="2400" spc="5" dirty="0" smtClean="0">
                <a:latin typeface="Gill Sans MT"/>
                <a:cs typeface="Gill Sans MT"/>
              </a:rPr>
              <a:t>C</a:t>
            </a:r>
            <a:r>
              <a:rPr sz="2400" spc="-25" dirty="0" smtClean="0">
                <a:latin typeface="Gill Sans MT"/>
                <a:cs typeface="Gill Sans MT"/>
              </a:rPr>
              <a:t>E</a:t>
            </a:r>
            <a:r>
              <a:rPr sz="2400" spc="-335" dirty="0" smtClean="0">
                <a:latin typeface="Gill Sans MT"/>
                <a:cs typeface="Gill Sans MT"/>
              </a:rPr>
              <a:t>F</a:t>
            </a:r>
            <a:r>
              <a:rPr sz="2400" dirty="0" smtClean="0">
                <a:latin typeface="Gill Sans MT"/>
                <a:cs typeface="Gill Sans MT"/>
              </a:rPr>
              <a:t>,</a:t>
            </a:r>
            <a:r>
              <a:rPr lang="en-US" sz="2400" dirty="0" smtClean="0">
                <a:latin typeface="Gill Sans MT"/>
                <a:cs typeface="Gill Sans MT"/>
              </a:rPr>
              <a:t>   </a:t>
            </a:r>
            <a:r>
              <a:rPr sz="2400" dirty="0" smtClean="0">
                <a:latin typeface="Gill Sans MT"/>
                <a:cs typeface="Gill Sans MT"/>
              </a:rPr>
              <a:t>22,000</a:t>
            </a:r>
            <a:r>
              <a:rPr sz="2400" spc="5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chi</a:t>
            </a:r>
            <a:r>
              <a:rPr sz="2400" spc="-5" dirty="0">
                <a:latin typeface="Gill Sans MT"/>
                <a:cs typeface="Gill Sans MT"/>
              </a:rPr>
              <a:t>ld</a:t>
            </a:r>
            <a:r>
              <a:rPr sz="2400" spc="-3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die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e</a:t>
            </a:r>
            <a:r>
              <a:rPr sz="2400" spc="-10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ch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d</a:t>
            </a:r>
            <a:r>
              <a:rPr sz="2400" spc="-105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y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due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Gill Sans MT"/>
                <a:cs typeface="Gill Sans MT"/>
              </a:rPr>
              <a:t>p</a:t>
            </a:r>
            <a:r>
              <a:rPr sz="2400" spc="-45" dirty="0" smtClean="0">
                <a:latin typeface="Gill Sans MT"/>
                <a:cs typeface="Gill Sans MT"/>
              </a:rPr>
              <a:t>o</a:t>
            </a:r>
            <a:r>
              <a:rPr sz="2400" spc="-60" dirty="0" smtClean="0">
                <a:latin typeface="Gill Sans MT"/>
                <a:cs typeface="Gill Sans MT"/>
              </a:rPr>
              <a:t>v</a:t>
            </a:r>
            <a:r>
              <a:rPr sz="2400" dirty="0" smtClean="0">
                <a:latin typeface="Gill Sans MT"/>
                <a:cs typeface="Gill Sans MT"/>
              </a:rPr>
              <a:t>e</a:t>
            </a:r>
            <a:r>
              <a:rPr sz="2400" spc="55" dirty="0" smtClean="0">
                <a:latin typeface="Gill Sans MT"/>
                <a:cs typeface="Gill Sans MT"/>
              </a:rPr>
              <a:t>r</a:t>
            </a:r>
            <a:r>
              <a:rPr sz="2400" spc="-10" dirty="0" smtClean="0">
                <a:latin typeface="Gill Sans MT"/>
                <a:cs typeface="Gill Sans MT"/>
              </a:rPr>
              <a:t>ty</a:t>
            </a:r>
            <a:r>
              <a:rPr lang="en-US" sz="2400" spc="-10" dirty="0" smtClean="0">
                <a:latin typeface="Gill Sans MT"/>
                <a:cs typeface="Gill Sans MT"/>
              </a:rPr>
              <a:t>.</a:t>
            </a:r>
            <a:endParaRPr sz="2400" dirty="0">
              <a:latin typeface="Gill Sans MT"/>
              <a:cs typeface="Gill Sans MT"/>
            </a:endParaRPr>
          </a:p>
          <a:p>
            <a:pPr marL="271780" indent="-259079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71780" algn="l"/>
              </a:tabLst>
            </a:pPr>
            <a:r>
              <a:rPr sz="2400" spc="-5" dirty="0">
                <a:latin typeface="Gill Sans MT"/>
                <a:cs typeface="Gill Sans MT"/>
              </a:rPr>
              <a:t>87</a:t>
            </a:r>
            <a:r>
              <a:rPr sz="2400" dirty="0">
                <a:latin typeface="Gill Sans MT"/>
                <a:cs typeface="Gill Sans MT"/>
              </a:rPr>
              <a:t>0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million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peo</a:t>
            </a:r>
            <a:r>
              <a:rPr sz="2400" spc="-10" dirty="0">
                <a:latin typeface="Gill Sans MT"/>
                <a:cs typeface="Gill Sans MT"/>
              </a:rPr>
              <a:t>p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Gill Sans MT"/>
                <a:cs typeface="Gill Sans MT"/>
              </a:rPr>
              <a:t>w</a:t>
            </a:r>
            <a:r>
              <a:rPr sz="2400" dirty="0">
                <a:latin typeface="Gill Sans MT"/>
                <a:cs typeface="Gill Sans MT"/>
              </a:rPr>
              <a:t>orldwide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h</a:t>
            </a:r>
            <a:r>
              <a:rPr sz="2400" spc="-95" dirty="0">
                <a:latin typeface="Gill Sans MT"/>
                <a:cs typeface="Gill Sans MT"/>
              </a:rPr>
              <a:t>a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eno</a:t>
            </a:r>
            <a:r>
              <a:rPr sz="2400" spc="-10" dirty="0">
                <a:latin typeface="Gill Sans MT"/>
                <a:cs typeface="Gill Sans MT"/>
              </a:rPr>
              <a:t>u</a:t>
            </a:r>
            <a:r>
              <a:rPr sz="2400" dirty="0">
                <a:latin typeface="Gill Sans MT"/>
                <a:cs typeface="Gill Sans MT"/>
              </a:rPr>
              <a:t>gh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f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Gill Sans MT"/>
                <a:cs typeface="Gill Sans MT"/>
              </a:rPr>
              <a:t>e</a:t>
            </a:r>
            <a:r>
              <a:rPr sz="2400" spc="5" dirty="0" smtClean="0">
                <a:latin typeface="Gill Sans MT"/>
                <a:cs typeface="Gill Sans MT"/>
              </a:rPr>
              <a:t>a</a:t>
            </a:r>
            <a:r>
              <a:rPr sz="2400" dirty="0" smtClean="0">
                <a:latin typeface="Gill Sans MT"/>
                <a:cs typeface="Gill Sans MT"/>
              </a:rPr>
              <a:t>t</a:t>
            </a:r>
            <a:r>
              <a:rPr lang="en-US" sz="2400" dirty="0" smtClean="0">
                <a:latin typeface="Gill Sans MT"/>
                <a:cs typeface="Gill Sans MT"/>
              </a:rPr>
              <a:t>.</a:t>
            </a:r>
          </a:p>
          <a:p>
            <a:pPr marL="271780" indent="-259079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71780" algn="l"/>
              </a:tabLst>
            </a:pPr>
            <a:endParaRPr sz="2400" dirty="0">
              <a:latin typeface="Gill Sans MT"/>
              <a:cs typeface="Gill Sans MT"/>
            </a:endParaRPr>
          </a:p>
          <a:p>
            <a:pPr marL="271780" indent="-259079">
              <a:lnSpc>
                <a:spcPts val="2595"/>
              </a:lnSpc>
              <a:spcBef>
                <a:spcPts val="935"/>
              </a:spcBef>
              <a:buFont typeface="Arial"/>
              <a:buChar char="•"/>
              <a:tabLst>
                <a:tab pos="271780" algn="l"/>
              </a:tabLst>
            </a:pPr>
            <a:r>
              <a:rPr sz="2400" spc="-15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he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Gill Sans MT"/>
                <a:cs typeface="Gill Sans MT"/>
              </a:rPr>
              <a:t>a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10" dirty="0">
                <a:latin typeface="Gill Sans MT"/>
                <a:cs typeface="Gill Sans MT"/>
              </a:rPr>
              <a:t>g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incom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he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r</a:t>
            </a:r>
            <a:r>
              <a:rPr sz="2400" spc="-5" dirty="0">
                <a:latin typeface="Gill Sans MT"/>
                <a:cs typeface="Gill Sans MT"/>
              </a:rPr>
              <a:t>iches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2</a:t>
            </a:r>
            <a:r>
              <a:rPr sz="2400" dirty="0">
                <a:latin typeface="Gill Sans MT"/>
                <a:cs typeface="Gill Sans MT"/>
              </a:rPr>
              <a:t>0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coun</a:t>
            </a:r>
            <a:r>
              <a:rPr sz="2400" spc="-15" dirty="0">
                <a:latin typeface="Gill Sans MT"/>
                <a:cs typeface="Gill Sans MT"/>
              </a:rPr>
              <a:t>t</a:t>
            </a:r>
            <a:r>
              <a:rPr sz="2400" spc="5" dirty="0">
                <a:latin typeface="Gill Sans MT"/>
                <a:cs typeface="Gill Sans MT"/>
              </a:rPr>
              <a:t>r</a:t>
            </a:r>
            <a:r>
              <a:rPr sz="2400" spc="-5" dirty="0">
                <a:latin typeface="Gill Sans MT"/>
                <a:cs typeface="Gill Sans MT"/>
              </a:rPr>
              <a:t>ie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3</a:t>
            </a:r>
            <a:r>
              <a:rPr sz="2400" dirty="0">
                <a:latin typeface="Gill Sans MT"/>
                <a:cs typeface="Gill Sans MT"/>
              </a:rPr>
              <a:t>7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ime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he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Gill Sans MT"/>
                <a:cs typeface="Gill Sans MT"/>
              </a:rPr>
              <a:t>a</a:t>
            </a:r>
            <a:r>
              <a:rPr sz="2400" spc="-4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10" dirty="0">
                <a:latin typeface="Gill Sans MT"/>
                <a:cs typeface="Gill Sans MT"/>
              </a:rPr>
              <a:t>g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</a:p>
          <a:p>
            <a:pPr marL="271780">
              <a:lnSpc>
                <a:spcPts val="2595"/>
              </a:lnSpc>
            </a:pP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po</a:t>
            </a:r>
            <a:r>
              <a:rPr sz="2400" spc="-25" dirty="0">
                <a:latin typeface="Gill Sans MT"/>
                <a:cs typeface="Gill Sans MT"/>
              </a:rPr>
              <a:t>o</a:t>
            </a:r>
            <a:r>
              <a:rPr sz="2400" spc="-50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e</a:t>
            </a:r>
            <a:r>
              <a:rPr sz="2400" spc="-20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20—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g</a:t>
            </a:r>
            <a:r>
              <a:rPr sz="2400" spc="-2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tha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has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doub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spc="-15" dirty="0">
                <a:latin typeface="Gill Sans MT"/>
                <a:cs typeface="Gill Sans MT"/>
              </a:rPr>
              <a:t>ed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past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ill Sans MT"/>
                <a:cs typeface="Gill Sans MT"/>
              </a:rPr>
              <a:t>40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Gill Sans MT"/>
                <a:cs typeface="Gill Sans MT"/>
              </a:rPr>
              <a:t>y</a:t>
            </a:r>
            <a:r>
              <a:rPr sz="2400" spc="-15" dirty="0">
                <a:latin typeface="Gill Sans MT"/>
                <a:cs typeface="Gill Sans MT"/>
              </a:rPr>
              <a:t>e</a:t>
            </a:r>
            <a:r>
              <a:rPr sz="2400" spc="-5" dirty="0">
                <a:latin typeface="Gill Sans MT"/>
                <a:cs typeface="Gill Sans MT"/>
              </a:rPr>
              <a:t>ar</a:t>
            </a:r>
            <a:r>
              <a:rPr sz="2400" spc="-10" dirty="0">
                <a:latin typeface="Gill Sans MT"/>
                <a:cs typeface="Gill Sans MT"/>
              </a:rPr>
              <a:t>s</a:t>
            </a:r>
            <a:endParaRPr sz="2400" dirty="0">
              <a:latin typeface="Gill Sans MT"/>
              <a:cs typeface="Gill Sans MT"/>
            </a:endParaRPr>
          </a:p>
          <a:p>
            <a:pPr marL="271780" indent="-259079">
              <a:lnSpc>
                <a:spcPts val="2450"/>
              </a:lnSpc>
              <a:spcBef>
                <a:spcPts val="695"/>
              </a:spcBef>
              <a:buFont typeface="Arial"/>
              <a:buChar char="•"/>
              <a:tabLst>
                <a:tab pos="272415" algn="l"/>
                <a:tab pos="1316990" algn="l"/>
                <a:tab pos="1768475" algn="l"/>
                <a:tab pos="2860040" algn="l"/>
                <a:tab pos="3253104" algn="l"/>
                <a:tab pos="4124960" algn="l"/>
                <a:tab pos="5582285" algn="l"/>
                <a:tab pos="6725920" algn="l"/>
                <a:tab pos="7176770" algn="l"/>
                <a:tab pos="8268334" algn="l"/>
                <a:tab pos="8658860" algn="l"/>
              </a:tabLst>
            </a:pPr>
            <a:r>
              <a:rPr sz="2400" spc="-15" dirty="0">
                <a:latin typeface="Gill Sans MT"/>
                <a:cs typeface="Gill Sans MT"/>
              </a:rPr>
              <a:t>R</a:t>
            </a:r>
            <a:r>
              <a:rPr sz="2400" spc="-5" dirty="0">
                <a:latin typeface="Gill Sans MT"/>
                <a:cs typeface="Gill Sans MT"/>
              </a:rPr>
              <a:t>iches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Gill Sans MT"/>
                <a:cs typeface="Gill Sans MT"/>
              </a:rPr>
              <a:t>2</a:t>
            </a:r>
            <a:r>
              <a:rPr sz="2400" dirty="0">
                <a:latin typeface="Gill Sans MT"/>
                <a:cs typeface="Gill Sans MT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pe</a:t>
            </a:r>
            <a:r>
              <a:rPr sz="2400" spc="-6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cent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Gill Sans MT"/>
                <a:cs typeface="Gill Sans MT"/>
              </a:rPr>
              <a:t>w</a:t>
            </a:r>
            <a:r>
              <a:rPr sz="2400" dirty="0">
                <a:latin typeface="Gill Sans MT"/>
                <a:cs typeface="Gill Sans MT"/>
              </a:rPr>
              <a:t>orld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popul</a:t>
            </a:r>
            <a:r>
              <a:rPr sz="2400" spc="5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io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ecei</a:t>
            </a:r>
            <a:r>
              <a:rPr sz="2400" spc="-7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Gill Sans MT"/>
                <a:cs typeface="Gill Sans MT"/>
              </a:rPr>
              <a:t>8</a:t>
            </a:r>
            <a:r>
              <a:rPr sz="2400" dirty="0">
                <a:latin typeface="Gill Sans MT"/>
                <a:cs typeface="Gill Sans MT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pe</a:t>
            </a:r>
            <a:r>
              <a:rPr sz="2400" spc="-6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cent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Gill Sans MT"/>
                <a:cs typeface="Gill Sans MT"/>
              </a:rPr>
              <a:t>w</a:t>
            </a:r>
            <a:r>
              <a:rPr sz="2400" dirty="0">
                <a:latin typeface="Gill Sans MT"/>
                <a:cs typeface="Gill Sans MT"/>
              </a:rPr>
              <a:t>orld</a:t>
            </a:r>
          </a:p>
          <a:p>
            <a:pPr marL="271780">
              <a:lnSpc>
                <a:spcPts val="2450"/>
              </a:lnSpc>
            </a:pPr>
            <a:r>
              <a:rPr sz="2400" spc="-5" dirty="0">
                <a:latin typeface="Gill Sans MT"/>
                <a:cs typeface="Gill Sans MT"/>
              </a:rPr>
              <a:t>in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-30" dirty="0">
                <a:latin typeface="Gill Sans MT"/>
                <a:cs typeface="Gill Sans MT"/>
              </a:rPr>
              <a:t>m</a:t>
            </a:r>
            <a:r>
              <a:rPr sz="2400" dirty="0">
                <a:latin typeface="Gill Sans MT"/>
                <a:cs typeface="Gill Sans MT"/>
              </a:rPr>
              <a:t>e</a:t>
            </a:r>
          </a:p>
          <a:p>
            <a:pPr marL="271780" indent="-259079">
              <a:lnSpc>
                <a:spcPts val="2450"/>
              </a:lnSpc>
              <a:spcBef>
                <a:spcPts val="550"/>
              </a:spcBef>
              <a:buFont typeface="Arial"/>
              <a:buChar char="•"/>
              <a:tabLst>
                <a:tab pos="271780" algn="l"/>
                <a:tab pos="1390015" algn="l"/>
                <a:tab pos="1853564" algn="l"/>
                <a:tab pos="2957195" algn="l"/>
                <a:tab pos="3356610" algn="l"/>
                <a:tab pos="4241165" algn="l"/>
                <a:tab pos="5707380" algn="l"/>
                <a:tab pos="6859905" algn="l"/>
                <a:tab pos="7171055" algn="l"/>
                <a:tab pos="8271509" algn="l"/>
                <a:tab pos="8670925" algn="l"/>
              </a:tabLst>
            </a:pPr>
            <a:r>
              <a:rPr sz="2400" spc="-75" dirty="0">
                <a:latin typeface="Gill Sans MT"/>
                <a:cs typeface="Gill Sans MT"/>
              </a:rPr>
              <a:t>P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-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1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Gill Sans MT"/>
                <a:cs typeface="Gill Sans MT"/>
              </a:rPr>
              <a:t>2</a:t>
            </a:r>
            <a:r>
              <a:rPr sz="2400" dirty="0">
                <a:latin typeface="Gill Sans MT"/>
                <a:cs typeface="Gill Sans MT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pe</a:t>
            </a:r>
            <a:r>
              <a:rPr sz="2400" spc="-6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cent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Gill Sans MT"/>
                <a:cs typeface="Gill Sans MT"/>
              </a:rPr>
              <a:t>w</a:t>
            </a:r>
            <a:r>
              <a:rPr sz="2400" dirty="0">
                <a:latin typeface="Gill Sans MT"/>
                <a:cs typeface="Gill Sans MT"/>
              </a:rPr>
              <a:t>orld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pulation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4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20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ei</a:t>
            </a:r>
            <a:r>
              <a:rPr sz="2400" spc="-7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pe</a:t>
            </a:r>
            <a:r>
              <a:rPr sz="2400" spc="-6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cent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Gill Sans MT"/>
                <a:cs typeface="Gill Sans MT"/>
              </a:rPr>
              <a:t>glo</a:t>
            </a:r>
            <a:r>
              <a:rPr sz="2400" spc="-10" dirty="0">
                <a:latin typeface="Gill Sans MT"/>
                <a:cs typeface="Gill Sans MT"/>
              </a:rPr>
              <a:t>b</a:t>
            </a:r>
            <a:r>
              <a:rPr sz="2400" dirty="0">
                <a:latin typeface="Gill Sans MT"/>
                <a:cs typeface="Gill Sans MT"/>
              </a:rPr>
              <a:t>al</a:t>
            </a:r>
          </a:p>
          <a:p>
            <a:pPr marL="271780">
              <a:lnSpc>
                <a:spcPts val="2450"/>
              </a:lnSpc>
            </a:pPr>
            <a:r>
              <a:rPr sz="2400" spc="-5" dirty="0">
                <a:latin typeface="Gill Sans MT"/>
                <a:cs typeface="Gill Sans MT"/>
              </a:rPr>
              <a:t>in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15" dirty="0">
                <a:latin typeface="Gill Sans MT"/>
                <a:cs typeface="Gill Sans MT"/>
              </a:rPr>
              <a:t>o</a:t>
            </a:r>
            <a:r>
              <a:rPr sz="2400" spc="-30" dirty="0">
                <a:latin typeface="Gill Sans MT"/>
                <a:cs typeface="Gill Sans MT"/>
              </a:rPr>
              <a:t>m</a:t>
            </a:r>
            <a:r>
              <a:rPr sz="2400" spc="-10" dirty="0">
                <a:latin typeface="Gill Sans MT"/>
                <a:cs typeface="Gill Sans MT"/>
              </a:rPr>
              <a:t>e!!!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40" y="103117"/>
            <a:ext cx="1003300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12690" algn="l"/>
                <a:tab pos="9714230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latin typeface="Calibri"/>
                <a:cs typeface="Calibri"/>
              </a:rPr>
              <a:t>1.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Mo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30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on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o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he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udy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po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rt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nequ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li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8778" y="6629201"/>
            <a:ext cx="279209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elo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6288" y="6632392"/>
            <a:ext cx="829944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29302" y="6632392"/>
            <a:ext cx="345567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mics</a:t>
            </a:r>
            <a:r>
              <a:rPr sz="13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Bahi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pc="5" dirty="0"/>
              <a:t>6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4579" name="object 3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80" name="object 6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81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82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438" y="615950"/>
            <a:ext cx="9196387" cy="22494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6355">
              <a:defRPr/>
            </a:pPr>
            <a:r>
              <a:rPr sz="2600" b="1" spc="-10" dirty="0">
                <a:solidFill>
                  <a:prstClr val="black"/>
                </a:solidFill>
                <a:cs typeface="Calibri"/>
              </a:rPr>
              <a:t>3.</a:t>
            </a:r>
            <a:r>
              <a:rPr sz="26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emen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un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mensiona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po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rty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:</a:t>
            </a:r>
            <a:r>
              <a:rPr sz="26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6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80" dirty="0">
                <a:solidFill>
                  <a:prstClr val="black"/>
                </a:solidFill>
                <a:cs typeface="Calibri"/>
              </a:rPr>
              <a:t>P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y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305435" indent="-259079">
              <a:spcBef>
                <a:spcPts val="1480"/>
              </a:spcBef>
              <a:buFont typeface="Arial"/>
              <a:buChar char="•"/>
              <a:tabLst>
                <a:tab pos="306070" algn="l"/>
              </a:tabLst>
              <a:defRPr/>
            </a:pPr>
            <a:r>
              <a:rPr sz="2800" b="1" dirty="0">
                <a:solidFill>
                  <a:prstClr val="black"/>
                </a:solidFill>
                <a:latin typeface="Gill Sans MT"/>
                <a:cs typeface="Gill Sans MT"/>
              </a:rPr>
              <a:t>Expendit</a:t>
            </a:r>
            <a:r>
              <a:rPr sz="2800" b="1" spc="-1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800" b="1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b="1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prstClr val="black"/>
                </a:solidFill>
                <a:latin typeface="Gill Sans MT"/>
                <a:cs typeface="Gill Sans MT"/>
              </a:rPr>
              <a:t>per</a:t>
            </a:r>
            <a:r>
              <a:rPr sz="280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1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8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800" b="1" dirty="0">
                <a:solidFill>
                  <a:prstClr val="black"/>
                </a:solidFill>
                <a:latin typeface="Gill Sans MT"/>
                <a:cs typeface="Gill Sans MT"/>
              </a:rPr>
              <a:t>pita</a:t>
            </a:r>
            <a:r>
              <a:rPr sz="28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8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8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prstClr val="black"/>
                </a:solidFill>
                <a:latin typeface="Gill Sans MT"/>
                <a:cs typeface="Gill Sans MT"/>
              </a:rPr>
              <a:t>Q</a:t>
            </a:r>
            <a:r>
              <a:rPr sz="2800" b="1" dirty="0">
                <a:solidFill>
                  <a:prstClr val="black"/>
                </a:solidFill>
                <a:latin typeface="Gill Sans MT"/>
                <a:cs typeface="Gill Sans MT"/>
              </a:rPr>
              <a:t>uin</a:t>
            </a:r>
            <a:r>
              <a:rPr sz="2800" b="1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b="1" spc="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8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endParaRPr sz="28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 indent="838200">
              <a:spcBef>
                <a:spcPts val="1500"/>
              </a:spcBef>
              <a:defRPr/>
            </a:pPr>
            <a:r>
              <a:rPr b="1" spc="-35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10" dirty="0">
                <a:solidFill>
                  <a:prstClr val="black"/>
                </a:solidFill>
                <a:cs typeface="Calibri"/>
              </a:rPr>
              <a:t>g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n</a:t>
            </a:r>
            <a:r>
              <a:rPr b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cs typeface="Calibri"/>
              </a:rPr>
              <a:t>X</a:t>
            </a:r>
            <a:r>
              <a:rPr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cs typeface="Calibri"/>
              </a:rPr>
              <a:t>a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20" dirty="0">
                <a:solidFill>
                  <a:prstClr val="black"/>
                </a:solidFill>
                <a:cs typeface="Calibri"/>
              </a:rPr>
              <a:t>Y</a:t>
            </a:r>
            <a:r>
              <a:rPr b="1" dirty="0">
                <a:solidFill>
                  <a:prstClr val="black"/>
                </a:solidFill>
                <a:cs typeface="Calibri"/>
              </a:rPr>
              <a:t>: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25" dirty="0">
                <a:solidFill>
                  <a:prstClr val="black"/>
                </a:solidFill>
                <a:cs typeface="Calibri"/>
              </a:rPr>
              <a:t>s</a:t>
            </a:r>
            <a:r>
              <a:rPr b="1" dirty="0">
                <a:solidFill>
                  <a:prstClr val="black"/>
                </a:solidFill>
                <a:cs typeface="Calibri"/>
              </a:rPr>
              <a:t>tr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bu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n</a:t>
            </a:r>
            <a:r>
              <a:rPr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con</a:t>
            </a:r>
            <a:r>
              <a:rPr b="1" dirty="0">
                <a:solidFill>
                  <a:prstClr val="black"/>
                </a:solidFill>
                <a:cs typeface="Calibri"/>
              </a:rPr>
              <a:t>s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p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n</a:t>
            </a:r>
            <a:r>
              <a:rPr b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x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en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(</a:t>
            </a:r>
            <a:r>
              <a:rPr b="1" dirty="0">
                <a:solidFill>
                  <a:prstClr val="black"/>
                </a:solidFill>
                <a:cs typeface="Calibri"/>
              </a:rPr>
              <a:t>28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30" dirty="0">
                <a:solidFill>
                  <a:prstClr val="black"/>
                </a:solidFill>
                <a:cs typeface="Calibri"/>
              </a:rPr>
              <a:t>a</a:t>
            </a:r>
            <a:r>
              <a:rPr b="1" spc="5" dirty="0">
                <a:solidFill>
                  <a:prstClr val="black"/>
                </a:solidFill>
                <a:cs typeface="Calibri"/>
              </a:rPr>
              <a:t>y</a:t>
            </a:r>
            <a:r>
              <a:rPr b="1" dirty="0">
                <a:solidFill>
                  <a:prstClr val="black"/>
                </a:solidFill>
                <a:cs typeface="Calibri"/>
              </a:rPr>
              <a:t>s)</a:t>
            </a:r>
            <a:r>
              <a:rPr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b</a:t>
            </a:r>
            <a:r>
              <a:rPr b="1" dirty="0">
                <a:solidFill>
                  <a:prstClr val="black"/>
                </a:solidFill>
                <a:cs typeface="Calibri"/>
              </a:rPr>
              <a:t>y</a:t>
            </a:r>
            <a:r>
              <a:rPr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qu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l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cs typeface="Calibri"/>
              </a:rPr>
              <a:t>a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cs typeface="Calibri"/>
              </a:rPr>
              <a:t>a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</a:t>
            </a:r>
            <a:endParaRPr>
              <a:solidFill>
                <a:prstClr val="black"/>
              </a:solidFill>
              <a:cs typeface="Calibri"/>
            </a:endParaRPr>
          </a:p>
          <a:p>
            <a:pPr>
              <a:spcBef>
                <a:spcPts val="22"/>
              </a:spcBef>
              <a:defRPr/>
            </a:pP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2443480" algn="l"/>
                <a:tab pos="3667760" algn="l"/>
                <a:tab pos="4977765" algn="l"/>
                <a:tab pos="6159500" algn="l"/>
              </a:tabLst>
              <a:defRPr/>
            </a:pPr>
            <a:r>
              <a:rPr sz="16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00" spc="4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io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60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2004</a:t>
            </a:r>
            <a:r>
              <a:rPr sz="1600" spc="15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200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b="1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b="1" spc="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sz="1600" b="1" spc="2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b="1" spc="2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00" spc="4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io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60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6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2007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65"/>
              </a:spcBef>
              <a:tabLst>
                <a:tab pos="3017520" algn="l"/>
                <a:tab pos="4275455" algn="l"/>
                <a:tab pos="5534025" algn="l"/>
                <a:tab pos="7434580" algn="l"/>
              </a:tabLst>
              <a:defRPr/>
            </a:pPr>
            <a:r>
              <a:rPr sz="1600" b="1" spc="-4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6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6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20" dirty="0">
                <a:solidFill>
                  <a:prstClr val="black"/>
                </a:solidFill>
                <a:latin typeface="Arial"/>
                <a:cs typeface="Arial"/>
              </a:rPr>
              <a:t>poo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24585" name="object 11"/>
          <p:cNvSpPr>
            <a:spLocks/>
          </p:cNvSpPr>
          <p:nvPr/>
        </p:nvSpPr>
        <p:spPr bwMode="auto">
          <a:xfrm>
            <a:off x="301625" y="4191000"/>
            <a:ext cx="7785100" cy="274638"/>
          </a:xfrm>
          <a:custGeom>
            <a:avLst/>
            <a:gdLst>
              <a:gd name="T0" fmla="*/ 0 w 7784465"/>
              <a:gd name="T1" fmla="*/ 0 h 274320"/>
              <a:gd name="T2" fmla="*/ 0 w 7784465"/>
              <a:gd name="T3" fmla="*/ 275115 h 274320"/>
              <a:gd name="T4" fmla="*/ 7787009 w 7784465"/>
              <a:gd name="T5" fmla="*/ 275115 h 274320"/>
              <a:gd name="T6" fmla="*/ 7787009 w 7784465"/>
              <a:gd name="T7" fmla="*/ 0 h 274320"/>
              <a:gd name="T8" fmla="*/ 0 w 7784465"/>
              <a:gd name="T9" fmla="*/ 0 h 27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84465" h="274320">
                <a:moveTo>
                  <a:pt x="0" y="0"/>
                </a:moveTo>
                <a:lnTo>
                  <a:pt x="0" y="273843"/>
                </a:lnTo>
                <a:lnTo>
                  <a:pt x="7784469" y="273843"/>
                </a:lnTo>
                <a:lnTo>
                  <a:pt x="778446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86" name="object 12"/>
          <p:cNvSpPr>
            <a:spLocks/>
          </p:cNvSpPr>
          <p:nvPr/>
        </p:nvSpPr>
        <p:spPr bwMode="auto">
          <a:xfrm>
            <a:off x="8081963" y="4191000"/>
            <a:ext cx="0" cy="274638"/>
          </a:xfrm>
          <a:custGeom>
            <a:avLst/>
            <a:gdLst>
              <a:gd name="T0" fmla="*/ 0 h 274320"/>
              <a:gd name="T1" fmla="*/ 275115 h 2743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74320">
                <a:moveTo>
                  <a:pt x="0" y="0"/>
                </a:moveTo>
                <a:lnTo>
                  <a:pt x="0" y="273843"/>
                </a:lnTo>
              </a:path>
            </a:pathLst>
          </a:custGeom>
          <a:noFill/>
          <a:ln w="9957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87" name="object 13"/>
          <p:cNvSpPr>
            <a:spLocks/>
          </p:cNvSpPr>
          <p:nvPr/>
        </p:nvSpPr>
        <p:spPr bwMode="auto">
          <a:xfrm>
            <a:off x="301625" y="4456113"/>
            <a:ext cx="7785100" cy="487362"/>
          </a:xfrm>
          <a:custGeom>
            <a:avLst/>
            <a:gdLst>
              <a:gd name="T0" fmla="*/ 0 w 7785100"/>
              <a:gd name="T1" fmla="*/ 486270 h 487679"/>
              <a:gd name="T2" fmla="*/ 7784592 w 7785100"/>
              <a:gd name="T3" fmla="*/ 486270 h 487679"/>
              <a:gd name="T4" fmla="*/ 7784592 w 7785100"/>
              <a:gd name="T5" fmla="*/ 0 h 487679"/>
              <a:gd name="T6" fmla="*/ 0 w 7785100"/>
              <a:gd name="T7" fmla="*/ 0 h 487679"/>
              <a:gd name="T8" fmla="*/ 0 w 7785100"/>
              <a:gd name="T9" fmla="*/ 486270 h 487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85100" h="487679">
                <a:moveTo>
                  <a:pt x="0" y="487536"/>
                </a:moveTo>
                <a:lnTo>
                  <a:pt x="7784592" y="487536"/>
                </a:lnTo>
                <a:lnTo>
                  <a:pt x="7784592" y="0"/>
                </a:lnTo>
                <a:lnTo>
                  <a:pt x="0" y="0"/>
                </a:lnTo>
                <a:lnTo>
                  <a:pt x="0" y="4875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88" name="object 14"/>
          <p:cNvSpPr txBox="1">
            <a:spLocks noChangeArrowheads="1"/>
          </p:cNvSpPr>
          <p:nvPr/>
        </p:nvSpPr>
        <p:spPr bwMode="auto">
          <a:xfrm>
            <a:off x="325438" y="2898775"/>
            <a:ext cx="306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prstClr val="black"/>
                </a:solidFill>
                <a:latin typeface="Arial" charset="0"/>
              </a:rPr>
              <a:t>Q2</a:t>
            </a:r>
            <a:r>
              <a:rPr lang="en-US" sz="1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prstClr val="black"/>
                </a:solidFill>
                <a:latin typeface="Arial" charset="0"/>
              </a:rPr>
              <a:t>Q3</a:t>
            </a:r>
            <a:r>
              <a:rPr lang="en-US" sz="1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prstClr val="black"/>
                </a:solidFill>
                <a:latin typeface="Arial" charset="0"/>
              </a:rPr>
              <a:t>Q4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19450" y="2898775"/>
            <a:ext cx="422275" cy="76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13</a:t>
            </a:r>
            <a:r>
              <a:rPr sz="1600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70"/>
              </a:spcBef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17</a:t>
            </a:r>
            <a:r>
              <a:rPr sz="1600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83515">
              <a:spcBef>
                <a:spcPts val="165"/>
              </a:spcBef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22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78338" y="2898775"/>
            <a:ext cx="422275" cy="76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r>
              <a:rPr sz="1600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70"/>
              </a:spcBef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16</a:t>
            </a:r>
            <a:r>
              <a:rPr sz="1600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83515">
              <a:spcBef>
                <a:spcPts val="165"/>
              </a:spcBef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22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7225" y="2898775"/>
            <a:ext cx="422275" cy="76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13</a:t>
            </a:r>
            <a:r>
              <a:rPr sz="1600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70"/>
              </a:spcBef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16</a:t>
            </a:r>
            <a:r>
              <a:rPr sz="1600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65"/>
              </a:spcBef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21</a:t>
            </a:r>
            <a:r>
              <a:rPr sz="1600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7463" y="2898775"/>
            <a:ext cx="422275" cy="76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11</a:t>
            </a:r>
            <a:r>
              <a:rPr sz="1600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70"/>
              </a:spcBef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16</a:t>
            </a:r>
            <a:r>
              <a:rPr sz="1600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65"/>
              </a:spcBef>
              <a:defRPr/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22</a:t>
            </a:r>
            <a:r>
              <a:rPr sz="1600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spc="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5438" y="3695700"/>
            <a:ext cx="1146175" cy="230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4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6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6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600" b="1" spc="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0900" y="3695700"/>
            <a:ext cx="247650" cy="230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37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78338" y="3695700"/>
            <a:ext cx="422275" cy="230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39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37225" y="3695700"/>
            <a:ext cx="422275" cy="230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38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37463" y="3695700"/>
            <a:ext cx="422275" cy="230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42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5438" y="3960813"/>
            <a:ext cx="519112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2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79775" y="3960813"/>
            <a:ext cx="358775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100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37075" y="3960813"/>
            <a:ext cx="360363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100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95963" y="3960813"/>
            <a:ext cx="360362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100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96200" y="3960813"/>
            <a:ext cx="360363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100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5438" y="4225925"/>
            <a:ext cx="1192212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6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600" b="1" spc="-6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600" b="1" spc="-4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30575" y="4225925"/>
            <a:ext cx="31115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89463" y="4225925"/>
            <a:ext cx="31115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48350" y="4225925"/>
            <a:ext cx="31115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48588" y="4225925"/>
            <a:ext cx="31115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5438" y="4491038"/>
            <a:ext cx="1487487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600" b="1" spc="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6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00" b="1" spc="20" dirty="0">
                <a:solidFill>
                  <a:prstClr val="black"/>
                </a:solidFill>
                <a:latin typeface="Arial"/>
                <a:cs typeface="Arial"/>
              </a:rPr>
              <a:t>illion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55938" y="4491038"/>
            <a:ext cx="582612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11316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25950" y="4491038"/>
            <a:ext cx="471488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9433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73713" y="4491038"/>
            <a:ext cx="581025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20750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612" name="object 38"/>
          <p:cNvSpPr>
            <a:spLocks/>
          </p:cNvSpPr>
          <p:nvPr/>
        </p:nvSpPr>
        <p:spPr bwMode="auto">
          <a:xfrm>
            <a:off x="295275" y="2338388"/>
            <a:ext cx="7791450" cy="0"/>
          </a:xfrm>
          <a:custGeom>
            <a:avLst/>
            <a:gdLst>
              <a:gd name="T0" fmla="*/ 0 w 7790815"/>
              <a:gd name="T1" fmla="*/ 7793105 w 7790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790815">
                <a:moveTo>
                  <a:pt x="0" y="0"/>
                </a:moveTo>
                <a:lnTo>
                  <a:pt x="7790565" y="0"/>
                </a:lnTo>
              </a:path>
            </a:pathLst>
          </a:custGeom>
          <a:noFill/>
          <a:ln w="1009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13" name="object 39"/>
          <p:cNvSpPr>
            <a:spLocks/>
          </p:cNvSpPr>
          <p:nvPr/>
        </p:nvSpPr>
        <p:spPr bwMode="auto">
          <a:xfrm>
            <a:off x="295275" y="2603500"/>
            <a:ext cx="7791450" cy="0"/>
          </a:xfrm>
          <a:custGeom>
            <a:avLst/>
            <a:gdLst>
              <a:gd name="T0" fmla="*/ 0 w 7790815"/>
              <a:gd name="T1" fmla="*/ 7793105 w 7790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790815">
                <a:moveTo>
                  <a:pt x="0" y="0"/>
                </a:moveTo>
                <a:lnTo>
                  <a:pt x="7790565" y="0"/>
                </a:lnTo>
              </a:path>
            </a:pathLst>
          </a:custGeom>
          <a:noFill/>
          <a:ln w="980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14" name="object 40"/>
          <p:cNvSpPr>
            <a:spLocks/>
          </p:cNvSpPr>
          <p:nvPr/>
        </p:nvSpPr>
        <p:spPr bwMode="auto">
          <a:xfrm>
            <a:off x="295275" y="3930650"/>
            <a:ext cx="7791450" cy="0"/>
          </a:xfrm>
          <a:custGeom>
            <a:avLst/>
            <a:gdLst>
              <a:gd name="T0" fmla="*/ 0 w 7790815"/>
              <a:gd name="T1" fmla="*/ 7793105 w 7790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790815">
                <a:moveTo>
                  <a:pt x="0" y="0"/>
                </a:moveTo>
                <a:lnTo>
                  <a:pt x="7790565" y="0"/>
                </a:lnTo>
              </a:path>
            </a:pathLst>
          </a:custGeom>
          <a:noFill/>
          <a:ln w="979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15" name="object 41"/>
          <p:cNvSpPr>
            <a:spLocks/>
          </p:cNvSpPr>
          <p:nvPr/>
        </p:nvSpPr>
        <p:spPr bwMode="auto">
          <a:xfrm>
            <a:off x="295275" y="4195763"/>
            <a:ext cx="7791450" cy="0"/>
          </a:xfrm>
          <a:custGeom>
            <a:avLst/>
            <a:gdLst>
              <a:gd name="T0" fmla="*/ 0 w 7790815"/>
              <a:gd name="T1" fmla="*/ 7793105 w 7790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790815">
                <a:moveTo>
                  <a:pt x="0" y="0"/>
                </a:moveTo>
                <a:lnTo>
                  <a:pt x="7790565" y="0"/>
                </a:lnTo>
              </a:path>
            </a:pathLst>
          </a:custGeom>
          <a:noFill/>
          <a:ln w="10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16" name="object 42"/>
          <p:cNvSpPr>
            <a:spLocks/>
          </p:cNvSpPr>
          <p:nvPr/>
        </p:nvSpPr>
        <p:spPr bwMode="auto">
          <a:xfrm>
            <a:off x="295275" y="4460875"/>
            <a:ext cx="7791450" cy="0"/>
          </a:xfrm>
          <a:custGeom>
            <a:avLst/>
            <a:gdLst>
              <a:gd name="T0" fmla="*/ 0 w 7790815"/>
              <a:gd name="T1" fmla="*/ 7793105 w 7790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790815">
                <a:moveTo>
                  <a:pt x="0" y="0"/>
                </a:moveTo>
                <a:lnTo>
                  <a:pt x="7790565" y="0"/>
                </a:lnTo>
              </a:path>
            </a:pathLst>
          </a:custGeom>
          <a:noFill/>
          <a:ln w="979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17" name="object 43"/>
          <p:cNvSpPr>
            <a:spLocks/>
          </p:cNvSpPr>
          <p:nvPr/>
        </p:nvSpPr>
        <p:spPr bwMode="auto">
          <a:xfrm>
            <a:off x="295275" y="4725988"/>
            <a:ext cx="7791450" cy="0"/>
          </a:xfrm>
          <a:custGeom>
            <a:avLst/>
            <a:gdLst>
              <a:gd name="T0" fmla="*/ 0 w 7790815"/>
              <a:gd name="T1" fmla="*/ 7793105 w 7790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790815">
                <a:moveTo>
                  <a:pt x="0" y="0"/>
                </a:moveTo>
                <a:lnTo>
                  <a:pt x="7790565" y="0"/>
                </a:lnTo>
              </a:path>
            </a:pathLst>
          </a:custGeom>
          <a:noFill/>
          <a:ln w="979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18" name="object 44"/>
          <p:cNvSpPr>
            <a:spLocks/>
          </p:cNvSpPr>
          <p:nvPr/>
        </p:nvSpPr>
        <p:spPr bwMode="auto">
          <a:xfrm>
            <a:off x="127000" y="5149850"/>
            <a:ext cx="4191000" cy="927100"/>
          </a:xfrm>
          <a:custGeom>
            <a:avLst/>
            <a:gdLst>
              <a:gd name="T0" fmla="*/ 0 w 4191000"/>
              <a:gd name="T1" fmla="*/ 926591 h 927100"/>
              <a:gd name="T2" fmla="*/ 4190999 w 4191000"/>
              <a:gd name="T3" fmla="*/ 926591 h 927100"/>
              <a:gd name="T4" fmla="*/ 4190999 w 4191000"/>
              <a:gd name="T5" fmla="*/ 0 h 927100"/>
              <a:gd name="T6" fmla="*/ 0 w 4191000"/>
              <a:gd name="T7" fmla="*/ 0 h 927100"/>
              <a:gd name="T8" fmla="*/ 0 w 4191000"/>
              <a:gd name="T9" fmla="*/ 926591 h 927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91000" h="927100">
                <a:moveTo>
                  <a:pt x="0" y="926591"/>
                </a:moveTo>
                <a:lnTo>
                  <a:pt x="4190999" y="926591"/>
                </a:lnTo>
                <a:lnTo>
                  <a:pt x="4190999" y="0"/>
                </a:lnTo>
                <a:lnTo>
                  <a:pt x="0" y="0"/>
                </a:lnTo>
                <a:lnTo>
                  <a:pt x="0" y="926591"/>
                </a:lnTo>
                <a:close/>
              </a:path>
            </a:pathLst>
          </a:custGeom>
          <a:noFill/>
          <a:ln w="9143">
            <a:solidFill>
              <a:srgbClr val="367C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19" name="object 45"/>
          <p:cNvSpPr txBox="1">
            <a:spLocks noChangeArrowheads="1"/>
          </p:cNvSpPr>
          <p:nvPr/>
        </p:nvSpPr>
        <p:spPr bwMode="auto">
          <a:xfrm>
            <a:off x="311150" y="5226050"/>
            <a:ext cx="38211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In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prstClr val="black"/>
                </a:solidFill>
              </a:rPr>
              <a:t>Region</a:t>
            </a: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prstClr val="black"/>
                </a:solidFill>
              </a:rPr>
              <a:t>X</a:t>
            </a:r>
            <a:r>
              <a:rPr lang="en-US" smtClean="0">
                <a:solidFill>
                  <a:prstClr val="black"/>
                </a:solidFill>
              </a:rPr>
              <a:t>,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the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richest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20%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spent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on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average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nearly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40%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of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total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consumption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expenditure</a:t>
            </a:r>
          </a:p>
        </p:txBody>
      </p:sp>
      <p:sp>
        <p:nvSpPr>
          <p:cNvPr id="24620" name="object 46"/>
          <p:cNvSpPr>
            <a:spLocks/>
          </p:cNvSpPr>
          <p:nvPr/>
        </p:nvSpPr>
        <p:spPr bwMode="auto">
          <a:xfrm>
            <a:off x="5586413" y="3676650"/>
            <a:ext cx="668337" cy="295275"/>
          </a:xfrm>
          <a:custGeom>
            <a:avLst/>
            <a:gdLst>
              <a:gd name="T0" fmla="*/ 0 w 668020"/>
              <a:gd name="T1" fmla="*/ 293126 h 295910"/>
              <a:gd name="T2" fmla="*/ 668779 w 668020"/>
              <a:gd name="T3" fmla="*/ 293126 h 295910"/>
              <a:gd name="T4" fmla="*/ 668779 w 668020"/>
              <a:gd name="T5" fmla="*/ 0 h 295910"/>
              <a:gd name="T6" fmla="*/ 0 w 668020"/>
              <a:gd name="T7" fmla="*/ 0 h 295910"/>
              <a:gd name="T8" fmla="*/ 0 w 668020"/>
              <a:gd name="T9" fmla="*/ 293126 h 295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020" h="295910">
                <a:moveTo>
                  <a:pt x="0" y="295655"/>
                </a:moveTo>
                <a:lnTo>
                  <a:pt x="667511" y="295655"/>
                </a:lnTo>
                <a:lnTo>
                  <a:pt x="667511" y="0"/>
                </a:lnTo>
                <a:lnTo>
                  <a:pt x="0" y="0"/>
                </a:lnTo>
                <a:lnTo>
                  <a:pt x="0" y="295655"/>
                </a:lnTo>
                <a:close/>
              </a:path>
            </a:pathLst>
          </a:custGeom>
          <a:noFill/>
          <a:ln w="24383">
            <a:solidFill>
              <a:srgbClr val="0065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21" name="object 47"/>
          <p:cNvSpPr>
            <a:spLocks/>
          </p:cNvSpPr>
          <p:nvPr/>
        </p:nvSpPr>
        <p:spPr bwMode="auto">
          <a:xfrm>
            <a:off x="4237038" y="3827463"/>
            <a:ext cx="1349375" cy="1409700"/>
          </a:xfrm>
          <a:custGeom>
            <a:avLst/>
            <a:gdLst>
              <a:gd name="T0" fmla="*/ 1288471 w 1349375"/>
              <a:gd name="T1" fmla="*/ 47700 h 1409700"/>
              <a:gd name="T2" fmla="*/ 0 w 1349375"/>
              <a:gd name="T3" fmla="*/ 1394709 h 1409700"/>
              <a:gd name="T4" fmla="*/ 15483 w 1349375"/>
              <a:gd name="T5" fmla="*/ 1409450 h 1409700"/>
              <a:gd name="T6" fmla="*/ 1303868 w 1349375"/>
              <a:gd name="T7" fmla="*/ 62423 h 1409700"/>
              <a:gd name="T8" fmla="*/ 1288471 w 1349375"/>
              <a:gd name="T9" fmla="*/ 47700 h 1409700"/>
              <a:gd name="T10" fmla="*/ 1336974 w 1349375"/>
              <a:gd name="T11" fmla="*/ 38480 h 1409700"/>
              <a:gd name="T12" fmla="*/ 1297289 w 1349375"/>
              <a:gd name="T13" fmla="*/ 38480 h 1409700"/>
              <a:gd name="T14" fmla="*/ 1312682 w 1349375"/>
              <a:gd name="T15" fmla="*/ 53208 h 1409700"/>
              <a:gd name="T16" fmla="*/ 1303868 w 1349375"/>
              <a:gd name="T17" fmla="*/ 62423 h 1409700"/>
              <a:gd name="T18" fmla="*/ 1323715 w 1349375"/>
              <a:gd name="T19" fmla="*/ 81402 h 1409700"/>
              <a:gd name="T20" fmla="*/ 1336974 w 1349375"/>
              <a:gd name="T21" fmla="*/ 38480 h 1409700"/>
              <a:gd name="T22" fmla="*/ 1297289 w 1349375"/>
              <a:gd name="T23" fmla="*/ 38480 h 1409700"/>
              <a:gd name="T24" fmla="*/ 1288471 w 1349375"/>
              <a:gd name="T25" fmla="*/ 47700 h 1409700"/>
              <a:gd name="T26" fmla="*/ 1303868 w 1349375"/>
              <a:gd name="T27" fmla="*/ 62423 h 1409700"/>
              <a:gd name="T28" fmla="*/ 1312682 w 1349375"/>
              <a:gd name="T29" fmla="*/ 53208 h 1409700"/>
              <a:gd name="T30" fmla="*/ 1297289 w 1349375"/>
              <a:gd name="T31" fmla="*/ 38480 h 1409700"/>
              <a:gd name="T32" fmla="*/ 1348861 w 1349375"/>
              <a:gd name="T33" fmla="*/ 0 h 1409700"/>
              <a:gd name="T34" fmla="*/ 1268608 w 1349375"/>
              <a:gd name="T35" fmla="*/ 28706 h 1409700"/>
              <a:gd name="T36" fmla="*/ 1288471 w 1349375"/>
              <a:gd name="T37" fmla="*/ 47700 h 1409700"/>
              <a:gd name="T38" fmla="*/ 1297289 w 1349375"/>
              <a:gd name="T39" fmla="*/ 38480 h 1409700"/>
              <a:gd name="T40" fmla="*/ 1336974 w 1349375"/>
              <a:gd name="T41" fmla="*/ 38480 h 1409700"/>
              <a:gd name="T42" fmla="*/ 1348861 w 1349375"/>
              <a:gd name="T43" fmla="*/ 0 h 14097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49375" h="1409700">
                <a:moveTo>
                  <a:pt x="1288471" y="47700"/>
                </a:moveTo>
                <a:lnTo>
                  <a:pt x="0" y="1394709"/>
                </a:lnTo>
                <a:lnTo>
                  <a:pt x="15483" y="1409450"/>
                </a:lnTo>
                <a:lnTo>
                  <a:pt x="1303868" y="62423"/>
                </a:lnTo>
                <a:lnTo>
                  <a:pt x="1288471" y="47700"/>
                </a:lnTo>
                <a:close/>
              </a:path>
              <a:path w="1349375" h="1409700">
                <a:moveTo>
                  <a:pt x="1336974" y="38480"/>
                </a:moveTo>
                <a:lnTo>
                  <a:pt x="1297289" y="38480"/>
                </a:lnTo>
                <a:lnTo>
                  <a:pt x="1312682" y="53208"/>
                </a:lnTo>
                <a:lnTo>
                  <a:pt x="1303868" y="62423"/>
                </a:lnTo>
                <a:lnTo>
                  <a:pt x="1323715" y="81402"/>
                </a:lnTo>
                <a:lnTo>
                  <a:pt x="1336974" y="38480"/>
                </a:lnTo>
                <a:close/>
              </a:path>
              <a:path w="1349375" h="1409700">
                <a:moveTo>
                  <a:pt x="1297289" y="38480"/>
                </a:moveTo>
                <a:lnTo>
                  <a:pt x="1288471" y="47700"/>
                </a:lnTo>
                <a:lnTo>
                  <a:pt x="1303868" y="62423"/>
                </a:lnTo>
                <a:lnTo>
                  <a:pt x="1312682" y="53208"/>
                </a:lnTo>
                <a:lnTo>
                  <a:pt x="1297289" y="38480"/>
                </a:lnTo>
                <a:close/>
              </a:path>
              <a:path w="1349375" h="1409700">
                <a:moveTo>
                  <a:pt x="1348861" y="0"/>
                </a:moveTo>
                <a:lnTo>
                  <a:pt x="1268608" y="28706"/>
                </a:lnTo>
                <a:lnTo>
                  <a:pt x="1288471" y="47700"/>
                </a:lnTo>
                <a:lnTo>
                  <a:pt x="1297289" y="38480"/>
                </a:lnTo>
                <a:lnTo>
                  <a:pt x="1336974" y="38480"/>
                </a:lnTo>
                <a:lnTo>
                  <a:pt x="1348861" y="0"/>
                </a:lnTo>
                <a:close/>
              </a:path>
            </a:pathLst>
          </a:custGeom>
          <a:solidFill>
            <a:srgbClr val="006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22" name="object 48"/>
          <p:cNvSpPr txBox="1">
            <a:spLocks noChangeArrowheads="1"/>
          </p:cNvSpPr>
          <p:nvPr/>
        </p:nvSpPr>
        <p:spPr bwMode="auto">
          <a:xfrm>
            <a:off x="4927600" y="4972050"/>
            <a:ext cx="3028950" cy="1198563"/>
          </a:xfrm>
          <a:prstGeom prst="rect">
            <a:avLst/>
          </a:prstGeom>
          <a:noFill/>
          <a:ln w="9143">
            <a:solidFill>
              <a:srgbClr val="98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857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The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20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percent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richest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spent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42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percent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of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total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expenditure:This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is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prstClr val="black"/>
                </a:solidFill>
              </a:rPr>
              <a:t>6</a:t>
            </a: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prstClr val="black"/>
                </a:solidFill>
              </a:rPr>
              <a:t>times</a:t>
            </a: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prstClr val="black"/>
                </a:solidFill>
              </a:rPr>
              <a:t>more</a:t>
            </a: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than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the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poorest</a:t>
            </a:r>
          </a:p>
        </p:txBody>
      </p:sp>
      <p:sp>
        <p:nvSpPr>
          <p:cNvPr id="24623" name="object 49"/>
          <p:cNvSpPr>
            <a:spLocks/>
          </p:cNvSpPr>
          <p:nvPr/>
        </p:nvSpPr>
        <p:spPr bwMode="auto">
          <a:xfrm>
            <a:off x="7519988" y="3627438"/>
            <a:ext cx="666750" cy="295275"/>
          </a:xfrm>
          <a:custGeom>
            <a:avLst/>
            <a:gdLst>
              <a:gd name="T0" fmla="*/ 0 w 668020"/>
              <a:gd name="T1" fmla="*/ 293126 h 295910"/>
              <a:gd name="T2" fmla="*/ 662449 w 668020"/>
              <a:gd name="T3" fmla="*/ 293126 h 295910"/>
              <a:gd name="T4" fmla="*/ 662449 w 668020"/>
              <a:gd name="T5" fmla="*/ 0 h 295910"/>
              <a:gd name="T6" fmla="*/ 0 w 668020"/>
              <a:gd name="T7" fmla="*/ 0 h 295910"/>
              <a:gd name="T8" fmla="*/ 0 w 668020"/>
              <a:gd name="T9" fmla="*/ 293126 h 295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020" h="295910">
                <a:moveTo>
                  <a:pt x="0" y="295655"/>
                </a:moveTo>
                <a:lnTo>
                  <a:pt x="667511" y="295655"/>
                </a:lnTo>
                <a:lnTo>
                  <a:pt x="667511" y="0"/>
                </a:lnTo>
                <a:lnTo>
                  <a:pt x="0" y="0"/>
                </a:lnTo>
                <a:lnTo>
                  <a:pt x="0" y="295655"/>
                </a:lnTo>
                <a:close/>
              </a:path>
            </a:pathLst>
          </a:custGeom>
          <a:noFill/>
          <a:ln w="24383">
            <a:solidFill>
              <a:srgbClr val="656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24" name="object 50"/>
          <p:cNvSpPr>
            <a:spLocks/>
          </p:cNvSpPr>
          <p:nvPr/>
        </p:nvSpPr>
        <p:spPr bwMode="auto">
          <a:xfrm>
            <a:off x="6835775" y="4549775"/>
            <a:ext cx="609600" cy="431800"/>
          </a:xfrm>
          <a:custGeom>
            <a:avLst/>
            <a:gdLst>
              <a:gd name="T0" fmla="*/ 541151 w 609600"/>
              <a:gd name="T1" fmla="*/ 34834 h 432435"/>
              <a:gd name="T2" fmla="*/ 0 w 609600"/>
              <a:gd name="T3" fmla="*/ 412477 h 432435"/>
              <a:gd name="T4" fmla="*/ 12191 w 609600"/>
              <a:gd name="T5" fmla="*/ 429900 h 432435"/>
              <a:gd name="T6" fmla="*/ 553379 w 609600"/>
              <a:gd name="T7" fmla="*/ 52186 h 432435"/>
              <a:gd name="T8" fmla="*/ 541151 w 609600"/>
              <a:gd name="T9" fmla="*/ 34834 h 432435"/>
              <a:gd name="T10" fmla="*/ 594563 w 609600"/>
              <a:gd name="T11" fmla="*/ 27648 h 432435"/>
              <a:gd name="T12" fmla="*/ 551444 w 609600"/>
              <a:gd name="T13" fmla="*/ 27648 h 432435"/>
              <a:gd name="T14" fmla="*/ 563758 w 609600"/>
              <a:gd name="T15" fmla="*/ 44943 h 432435"/>
              <a:gd name="T16" fmla="*/ 553379 w 609600"/>
              <a:gd name="T17" fmla="*/ 52186 h 432435"/>
              <a:gd name="T18" fmla="*/ 569092 w 609600"/>
              <a:gd name="T19" fmla="*/ 74485 h 432435"/>
              <a:gd name="T20" fmla="*/ 594563 w 609600"/>
              <a:gd name="T21" fmla="*/ 27648 h 432435"/>
              <a:gd name="T22" fmla="*/ 551444 w 609600"/>
              <a:gd name="T23" fmla="*/ 27648 h 432435"/>
              <a:gd name="T24" fmla="*/ 541151 w 609600"/>
              <a:gd name="T25" fmla="*/ 34834 h 432435"/>
              <a:gd name="T26" fmla="*/ 553379 w 609600"/>
              <a:gd name="T27" fmla="*/ 52186 h 432435"/>
              <a:gd name="T28" fmla="*/ 563758 w 609600"/>
              <a:gd name="T29" fmla="*/ 44943 h 432435"/>
              <a:gd name="T30" fmla="*/ 551444 w 609600"/>
              <a:gd name="T31" fmla="*/ 27648 h 432435"/>
              <a:gd name="T32" fmla="*/ 609599 w 609600"/>
              <a:gd name="T33" fmla="*/ 0 h 432435"/>
              <a:gd name="T34" fmla="*/ 525414 w 609600"/>
              <a:gd name="T35" fmla="*/ 12500 h 432435"/>
              <a:gd name="T36" fmla="*/ 541151 w 609600"/>
              <a:gd name="T37" fmla="*/ 34834 h 432435"/>
              <a:gd name="T38" fmla="*/ 551444 w 609600"/>
              <a:gd name="T39" fmla="*/ 27648 h 432435"/>
              <a:gd name="T40" fmla="*/ 594563 w 609600"/>
              <a:gd name="T41" fmla="*/ 27648 h 432435"/>
              <a:gd name="T42" fmla="*/ 609599 w 609600"/>
              <a:gd name="T43" fmla="*/ 0 h 43243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600" h="432435">
                <a:moveTo>
                  <a:pt x="541151" y="35038"/>
                </a:moveTo>
                <a:lnTo>
                  <a:pt x="0" y="414908"/>
                </a:lnTo>
                <a:lnTo>
                  <a:pt x="12191" y="432434"/>
                </a:lnTo>
                <a:lnTo>
                  <a:pt x="553379" y="52494"/>
                </a:lnTo>
                <a:lnTo>
                  <a:pt x="541151" y="35038"/>
                </a:lnTo>
                <a:close/>
              </a:path>
              <a:path w="609600" h="432435">
                <a:moveTo>
                  <a:pt x="594563" y="27812"/>
                </a:moveTo>
                <a:lnTo>
                  <a:pt x="551444" y="27812"/>
                </a:lnTo>
                <a:lnTo>
                  <a:pt x="563758" y="45207"/>
                </a:lnTo>
                <a:lnTo>
                  <a:pt x="553379" y="52494"/>
                </a:lnTo>
                <a:lnTo>
                  <a:pt x="569092" y="74925"/>
                </a:lnTo>
                <a:lnTo>
                  <a:pt x="594563" y="27812"/>
                </a:lnTo>
                <a:close/>
              </a:path>
              <a:path w="609600" h="432435">
                <a:moveTo>
                  <a:pt x="551444" y="27812"/>
                </a:moveTo>
                <a:lnTo>
                  <a:pt x="541151" y="35038"/>
                </a:lnTo>
                <a:lnTo>
                  <a:pt x="553379" y="52494"/>
                </a:lnTo>
                <a:lnTo>
                  <a:pt x="563758" y="45207"/>
                </a:lnTo>
                <a:lnTo>
                  <a:pt x="551444" y="27812"/>
                </a:lnTo>
                <a:close/>
              </a:path>
              <a:path w="609600" h="432435">
                <a:moveTo>
                  <a:pt x="609599" y="0"/>
                </a:moveTo>
                <a:lnTo>
                  <a:pt x="525414" y="12572"/>
                </a:lnTo>
                <a:lnTo>
                  <a:pt x="541151" y="35038"/>
                </a:lnTo>
                <a:lnTo>
                  <a:pt x="551444" y="27812"/>
                </a:lnTo>
                <a:lnTo>
                  <a:pt x="594563" y="27812"/>
                </a:lnTo>
                <a:lnTo>
                  <a:pt x="609599" y="0"/>
                </a:lnTo>
                <a:close/>
              </a:path>
            </a:pathLst>
          </a:custGeom>
          <a:solidFill>
            <a:srgbClr val="656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25" name="object 51"/>
          <p:cNvSpPr>
            <a:spLocks/>
          </p:cNvSpPr>
          <p:nvPr/>
        </p:nvSpPr>
        <p:spPr bwMode="auto">
          <a:xfrm>
            <a:off x="7445375" y="4216400"/>
            <a:ext cx="715963" cy="333375"/>
          </a:xfrm>
          <a:custGeom>
            <a:avLst/>
            <a:gdLst>
              <a:gd name="T0" fmla="*/ 0 w 716279"/>
              <a:gd name="T1" fmla="*/ 334778 h 332739"/>
              <a:gd name="T2" fmla="*/ 715015 w 716279"/>
              <a:gd name="T3" fmla="*/ 334778 h 332739"/>
              <a:gd name="T4" fmla="*/ 715015 w 716279"/>
              <a:gd name="T5" fmla="*/ 0 h 332739"/>
              <a:gd name="T6" fmla="*/ 0 w 716279"/>
              <a:gd name="T7" fmla="*/ 0 h 332739"/>
              <a:gd name="T8" fmla="*/ 0 w 716279"/>
              <a:gd name="T9" fmla="*/ 334778 h 332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6279" h="332739">
                <a:moveTo>
                  <a:pt x="0" y="332231"/>
                </a:moveTo>
                <a:lnTo>
                  <a:pt x="716279" y="332231"/>
                </a:lnTo>
                <a:lnTo>
                  <a:pt x="716279" y="0"/>
                </a:lnTo>
                <a:lnTo>
                  <a:pt x="0" y="0"/>
                </a:lnTo>
                <a:lnTo>
                  <a:pt x="0" y="332231"/>
                </a:lnTo>
                <a:close/>
              </a:path>
            </a:pathLst>
          </a:custGeom>
          <a:noFill/>
          <a:ln w="27431">
            <a:solidFill>
              <a:srgbClr val="656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26" name="object 52"/>
          <p:cNvSpPr>
            <a:spLocks/>
          </p:cNvSpPr>
          <p:nvPr/>
        </p:nvSpPr>
        <p:spPr bwMode="auto">
          <a:xfrm>
            <a:off x="8218488" y="3848100"/>
            <a:ext cx="1981200" cy="1477963"/>
          </a:xfrm>
          <a:custGeom>
            <a:avLst/>
            <a:gdLst>
              <a:gd name="T0" fmla="*/ 0 w 1981200"/>
              <a:gd name="T1" fmla="*/ 1477015 h 1478279"/>
              <a:gd name="T2" fmla="*/ 1981199 w 1981200"/>
              <a:gd name="T3" fmla="*/ 1477015 h 1478279"/>
              <a:gd name="T4" fmla="*/ 1981199 w 1981200"/>
              <a:gd name="T5" fmla="*/ 0 h 1478279"/>
              <a:gd name="T6" fmla="*/ 0 w 1981200"/>
              <a:gd name="T7" fmla="*/ 0 h 1478279"/>
              <a:gd name="T8" fmla="*/ 0 w 1981200"/>
              <a:gd name="T9" fmla="*/ 1477015 h 1478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81200" h="1478279">
                <a:moveTo>
                  <a:pt x="0" y="1478279"/>
                </a:moveTo>
                <a:lnTo>
                  <a:pt x="1981199" y="1478279"/>
                </a:lnTo>
                <a:lnTo>
                  <a:pt x="1981199" y="0"/>
                </a:lnTo>
                <a:lnTo>
                  <a:pt x="0" y="0"/>
                </a:lnTo>
                <a:lnTo>
                  <a:pt x="0" y="1478279"/>
                </a:lnTo>
                <a:close/>
              </a:path>
            </a:pathLst>
          </a:custGeom>
          <a:noFill/>
          <a:ln w="9143">
            <a:solidFill>
              <a:srgbClr val="98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27" name="object 53"/>
          <p:cNvSpPr txBox="1">
            <a:spLocks noChangeArrowheads="1"/>
          </p:cNvSpPr>
          <p:nvPr/>
        </p:nvSpPr>
        <p:spPr bwMode="auto">
          <a:xfrm>
            <a:off x="8316913" y="3924300"/>
            <a:ext cx="1787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In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prstClr val="black"/>
                </a:solidFill>
              </a:rPr>
              <a:t>Region</a:t>
            </a: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prstClr val="black"/>
                </a:solidFill>
              </a:rPr>
              <a:t>Y</a:t>
            </a: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poorest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20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percent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spent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7.2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percent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of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total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expenditure</a:t>
            </a:r>
          </a:p>
        </p:txBody>
      </p:sp>
      <p:sp>
        <p:nvSpPr>
          <p:cNvPr id="24628" name="object 54"/>
          <p:cNvSpPr>
            <a:spLocks/>
          </p:cNvSpPr>
          <p:nvPr/>
        </p:nvSpPr>
        <p:spPr bwMode="auto">
          <a:xfrm>
            <a:off x="7531100" y="2614613"/>
            <a:ext cx="668338" cy="296862"/>
          </a:xfrm>
          <a:custGeom>
            <a:avLst/>
            <a:gdLst>
              <a:gd name="T0" fmla="*/ 0 w 668020"/>
              <a:gd name="T1" fmla="*/ 299477 h 295910"/>
              <a:gd name="T2" fmla="*/ 668783 w 668020"/>
              <a:gd name="T3" fmla="*/ 299477 h 295910"/>
              <a:gd name="T4" fmla="*/ 668783 w 668020"/>
              <a:gd name="T5" fmla="*/ 0 h 295910"/>
              <a:gd name="T6" fmla="*/ 0 w 668020"/>
              <a:gd name="T7" fmla="*/ 0 h 295910"/>
              <a:gd name="T8" fmla="*/ 0 w 668020"/>
              <a:gd name="T9" fmla="*/ 299477 h 295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020" h="295910">
                <a:moveTo>
                  <a:pt x="0" y="295655"/>
                </a:moveTo>
                <a:lnTo>
                  <a:pt x="667511" y="295655"/>
                </a:lnTo>
                <a:lnTo>
                  <a:pt x="667511" y="0"/>
                </a:lnTo>
                <a:lnTo>
                  <a:pt x="0" y="0"/>
                </a:lnTo>
                <a:lnTo>
                  <a:pt x="0" y="295655"/>
                </a:lnTo>
                <a:close/>
              </a:path>
            </a:pathLst>
          </a:custGeom>
          <a:noFill/>
          <a:ln w="24383">
            <a:solidFill>
              <a:srgbClr val="656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29" name="object 55"/>
          <p:cNvSpPr>
            <a:spLocks/>
          </p:cNvSpPr>
          <p:nvPr/>
        </p:nvSpPr>
        <p:spPr bwMode="auto">
          <a:xfrm>
            <a:off x="8228013" y="2913063"/>
            <a:ext cx="1219200" cy="942975"/>
          </a:xfrm>
          <a:custGeom>
            <a:avLst/>
            <a:gdLst>
              <a:gd name="T0" fmla="*/ 66691 w 1219834"/>
              <a:gd name="T1" fmla="*/ 37903 h 944245"/>
              <a:gd name="T2" fmla="*/ 53733 w 1219834"/>
              <a:gd name="T3" fmla="*/ 54673 h 944245"/>
              <a:gd name="T4" fmla="*/ 1204136 w 1219834"/>
              <a:gd name="T5" fmla="*/ 939179 h 944245"/>
              <a:gd name="T6" fmla="*/ 1217062 w 1219834"/>
              <a:gd name="T7" fmla="*/ 922244 h 944245"/>
              <a:gd name="T8" fmla="*/ 66691 w 1219834"/>
              <a:gd name="T9" fmla="*/ 37903 h 944245"/>
              <a:gd name="T10" fmla="*/ 0 w 1219834"/>
              <a:gd name="T11" fmla="*/ 0 h 944245"/>
              <a:gd name="T12" fmla="*/ 37018 w 1219834"/>
              <a:gd name="T13" fmla="*/ 76306 h 944245"/>
              <a:gd name="T14" fmla="*/ 53733 w 1219834"/>
              <a:gd name="T15" fmla="*/ 54673 h 944245"/>
              <a:gd name="T16" fmla="*/ 43738 w 1219834"/>
              <a:gd name="T17" fmla="*/ 46990 h 944245"/>
              <a:gd name="T18" fmla="*/ 56667 w 1219834"/>
              <a:gd name="T19" fmla="*/ 30194 h 944245"/>
              <a:gd name="T20" fmla="*/ 72648 w 1219834"/>
              <a:gd name="T21" fmla="*/ 30194 h 944245"/>
              <a:gd name="T22" fmla="*/ 83404 w 1219834"/>
              <a:gd name="T23" fmla="*/ 16279 h 944245"/>
              <a:gd name="T24" fmla="*/ 0 w 1219834"/>
              <a:gd name="T25" fmla="*/ 0 h 944245"/>
              <a:gd name="T26" fmla="*/ 56667 w 1219834"/>
              <a:gd name="T27" fmla="*/ 30194 h 944245"/>
              <a:gd name="T28" fmla="*/ 43738 w 1219834"/>
              <a:gd name="T29" fmla="*/ 46990 h 944245"/>
              <a:gd name="T30" fmla="*/ 53733 w 1219834"/>
              <a:gd name="T31" fmla="*/ 54673 h 944245"/>
              <a:gd name="T32" fmla="*/ 66691 w 1219834"/>
              <a:gd name="T33" fmla="*/ 37903 h 944245"/>
              <a:gd name="T34" fmla="*/ 56667 w 1219834"/>
              <a:gd name="T35" fmla="*/ 30194 h 944245"/>
              <a:gd name="T36" fmla="*/ 72648 w 1219834"/>
              <a:gd name="T37" fmla="*/ 30194 h 944245"/>
              <a:gd name="T38" fmla="*/ 56667 w 1219834"/>
              <a:gd name="T39" fmla="*/ 30194 h 944245"/>
              <a:gd name="T40" fmla="*/ 66691 w 1219834"/>
              <a:gd name="T41" fmla="*/ 37903 h 944245"/>
              <a:gd name="T42" fmla="*/ 72648 w 1219834"/>
              <a:gd name="T43" fmla="*/ 30194 h 9442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219834" h="944245">
                <a:moveTo>
                  <a:pt x="66831" y="38107"/>
                </a:moveTo>
                <a:lnTo>
                  <a:pt x="53845" y="54969"/>
                </a:lnTo>
                <a:lnTo>
                  <a:pt x="1206642" y="944249"/>
                </a:lnTo>
                <a:lnTo>
                  <a:pt x="1219596" y="927222"/>
                </a:lnTo>
                <a:lnTo>
                  <a:pt x="66831" y="38107"/>
                </a:lnTo>
                <a:close/>
              </a:path>
              <a:path w="1219834" h="944245">
                <a:moveTo>
                  <a:pt x="0" y="0"/>
                </a:moveTo>
                <a:lnTo>
                  <a:pt x="37094" y="76718"/>
                </a:lnTo>
                <a:lnTo>
                  <a:pt x="53845" y="54969"/>
                </a:lnTo>
                <a:lnTo>
                  <a:pt x="43830" y="47243"/>
                </a:lnTo>
                <a:lnTo>
                  <a:pt x="56784" y="30358"/>
                </a:lnTo>
                <a:lnTo>
                  <a:pt x="72800" y="30358"/>
                </a:lnTo>
                <a:lnTo>
                  <a:pt x="83576" y="16367"/>
                </a:lnTo>
                <a:lnTo>
                  <a:pt x="0" y="0"/>
                </a:lnTo>
                <a:close/>
              </a:path>
              <a:path w="1219834" h="944245">
                <a:moveTo>
                  <a:pt x="56784" y="30358"/>
                </a:moveTo>
                <a:lnTo>
                  <a:pt x="43830" y="47243"/>
                </a:lnTo>
                <a:lnTo>
                  <a:pt x="53845" y="54969"/>
                </a:lnTo>
                <a:lnTo>
                  <a:pt x="66831" y="38107"/>
                </a:lnTo>
                <a:lnTo>
                  <a:pt x="56784" y="30358"/>
                </a:lnTo>
                <a:close/>
              </a:path>
              <a:path w="1219834" h="944245">
                <a:moveTo>
                  <a:pt x="72800" y="30358"/>
                </a:moveTo>
                <a:lnTo>
                  <a:pt x="56784" y="30358"/>
                </a:lnTo>
                <a:lnTo>
                  <a:pt x="66831" y="38107"/>
                </a:lnTo>
                <a:lnTo>
                  <a:pt x="72800" y="30358"/>
                </a:lnTo>
                <a:close/>
              </a:path>
            </a:pathLst>
          </a:custGeom>
          <a:solidFill>
            <a:srgbClr val="656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630" name="object 56"/>
          <p:cNvSpPr>
            <a:spLocks/>
          </p:cNvSpPr>
          <p:nvPr/>
        </p:nvSpPr>
        <p:spPr bwMode="auto">
          <a:xfrm>
            <a:off x="6394450" y="3771900"/>
            <a:ext cx="1160463" cy="1196975"/>
          </a:xfrm>
          <a:custGeom>
            <a:avLst/>
            <a:gdLst>
              <a:gd name="T0" fmla="*/ 1100324 w 1160145"/>
              <a:gd name="T1" fmla="*/ 47440 h 1196339"/>
              <a:gd name="T2" fmla="*/ 0 w 1160145"/>
              <a:gd name="T3" fmla="*/ 1183863 h 1196339"/>
              <a:gd name="T4" fmla="*/ 15255 w 1160145"/>
              <a:gd name="T5" fmla="*/ 1198636 h 1196339"/>
              <a:gd name="T6" fmla="*/ 1115552 w 1160145"/>
              <a:gd name="T7" fmla="*/ 62231 h 1196339"/>
              <a:gd name="T8" fmla="*/ 1100324 w 1160145"/>
              <a:gd name="T9" fmla="*/ 47440 h 1196339"/>
              <a:gd name="T10" fmla="*/ 1148953 w 1160145"/>
              <a:gd name="T11" fmla="*/ 38311 h 1196339"/>
              <a:gd name="T12" fmla="*/ 1109163 w 1160145"/>
              <a:gd name="T13" fmla="*/ 38311 h 1196339"/>
              <a:gd name="T14" fmla="*/ 1124419 w 1160145"/>
              <a:gd name="T15" fmla="*/ 53070 h 1196339"/>
              <a:gd name="T16" fmla="*/ 1115552 w 1160145"/>
              <a:gd name="T17" fmla="*/ 62231 h 1196339"/>
              <a:gd name="T18" fmla="*/ 1135343 w 1160145"/>
              <a:gd name="T19" fmla="*/ 81456 h 1196339"/>
              <a:gd name="T20" fmla="*/ 1148953 w 1160145"/>
              <a:gd name="T21" fmla="*/ 38311 h 1196339"/>
              <a:gd name="T22" fmla="*/ 1109163 w 1160145"/>
              <a:gd name="T23" fmla="*/ 38311 h 1196339"/>
              <a:gd name="T24" fmla="*/ 1100324 w 1160145"/>
              <a:gd name="T25" fmla="*/ 47440 h 1196339"/>
              <a:gd name="T26" fmla="*/ 1115552 w 1160145"/>
              <a:gd name="T27" fmla="*/ 62231 h 1196339"/>
              <a:gd name="T28" fmla="*/ 1124419 w 1160145"/>
              <a:gd name="T29" fmla="*/ 53070 h 1196339"/>
              <a:gd name="T30" fmla="*/ 1109163 w 1160145"/>
              <a:gd name="T31" fmla="*/ 38311 h 1196339"/>
              <a:gd name="T32" fmla="*/ 1161035 w 1160145"/>
              <a:gd name="T33" fmla="*/ 0 h 1196339"/>
              <a:gd name="T34" fmla="*/ 1080572 w 1160145"/>
              <a:gd name="T35" fmla="*/ 28253 h 1196339"/>
              <a:gd name="T36" fmla="*/ 1100324 w 1160145"/>
              <a:gd name="T37" fmla="*/ 47440 h 1196339"/>
              <a:gd name="T38" fmla="*/ 1109163 w 1160145"/>
              <a:gd name="T39" fmla="*/ 38311 h 1196339"/>
              <a:gd name="T40" fmla="*/ 1148953 w 1160145"/>
              <a:gd name="T41" fmla="*/ 38311 h 1196339"/>
              <a:gd name="T42" fmla="*/ 1161035 w 1160145"/>
              <a:gd name="T43" fmla="*/ 0 h 11963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60145" h="1196339">
                <a:moveTo>
                  <a:pt x="1099119" y="47340"/>
                </a:moveTo>
                <a:lnTo>
                  <a:pt x="0" y="1181349"/>
                </a:lnTo>
                <a:lnTo>
                  <a:pt x="15239" y="1196090"/>
                </a:lnTo>
                <a:lnTo>
                  <a:pt x="1114329" y="62099"/>
                </a:lnTo>
                <a:lnTo>
                  <a:pt x="1099119" y="47340"/>
                </a:lnTo>
                <a:close/>
              </a:path>
              <a:path w="1160145" h="1196339">
                <a:moveTo>
                  <a:pt x="1147693" y="38231"/>
                </a:moveTo>
                <a:lnTo>
                  <a:pt x="1107947" y="38231"/>
                </a:lnTo>
                <a:lnTo>
                  <a:pt x="1123187" y="52958"/>
                </a:lnTo>
                <a:lnTo>
                  <a:pt x="1114329" y="62099"/>
                </a:lnTo>
                <a:lnTo>
                  <a:pt x="1134099" y="81284"/>
                </a:lnTo>
                <a:lnTo>
                  <a:pt x="1147693" y="38231"/>
                </a:lnTo>
                <a:close/>
              </a:path>
              <a:path w="1160145" h="1196339">
                <a:moveTo>
                  <a:pt x="1107947" y="38231"/>
                </a:moveTo>
                <a:lnTo>
                  <a:pt x="1099119" y="47340"/>
                </a:lnTo>
                <a:lnTo>
                  <a:pt x="1114329" y="62099"/>
                </a:lnTo>
                <a:lnTo>
                  <a:pt x="1123187" y="52958"/>
                </a:lnTo>
                <a:lnTo>
                  <a:pt x="1107947" y="38231"/>
                </a:lnTo>
                <a:close/>
              </a:path>
              <a:path w="1160145" h="1196339">
                <a:moveTo>
                  <a:pt x="1159763" y="0"/>
                </a:moveTo>
                <a:lnTo>
                  <a:pt x="1079388" y="28193"/>
                </a:lnTo>
                <a:lnTo>
                  <a:pt x="1099119" y="47340"/>
                </a:lnTo>
                <a:lnTo>
                  <a:pt x="1107947" y="38231"/>
                </a:lnTo>
                <a:lnTo>
                  <a:pt x="1147693" y="38231"/>
                </a:lnTo>
                <a:lnTo>
                  <a:pt x="1159763" y="0"/>
                </a:lnTo>
                <a:close/>
              </a:path>
            </a:pathLst>
          </a:custGeom>
          <a:solidFill>
            <a:srgbClr val="656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59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60" name="object 60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61" name="object 61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8162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603250"/>
            <a:ext cx="9064625" cy="800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40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sio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y:</a:t>
            </a:r>
            <a:r>
              <a:rPr sz="24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204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815"/>
              </a:spcBef>
              <a:defRPr/>
            </a:pP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8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400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u="heavy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u="heavy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u="heavy" spc="-5" dirty="0">
                <a:solidFill>
                  <a:prstClr val="black"/>
                </a:solidFill>
                <a:latin typeface="Gill Sans MT"/>
                <a:cs typeface="Gill Sans MT"/>
              </a:rPr>
              <a:t>ral </a:t>
            </a:r>
            <a:r>
              <a:rPr sz="2400" b="1" u="heavy" spc="-3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u="heavy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u="heavy" spc="-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u="heavy" spc="-2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u="heavy" spc="-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u="heavy" spc="-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25604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605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606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607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25609" name="object 11"/>
          <p:cNvSpPr txBox="1">
            <a:spLocks noChangeArrowheads="1"/>
          </p:cNvSpPr>
          <p:nvPr/>
        </p:nvSpPr>
        <p:spPr bwMode="auto">
          <a:xfrm>
            <a:off x="171450" y="2863850"/>
            <a:ext cx="37877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Head-count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(incidence):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</a:rPr>
              <a:t>α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0:</a:t>
            </a:r>
          </a:p>
        </p:txBody>
      </p:sp>
      <p:sp>
        <p:nvSpPr>
          <p:cNvPr id="25610" name="object 12"/>
          <p:cNvSpPr txBox="1">
            <a:spLocks noChangeArrowheads="1"/>
          </p:cNvSpPr>
          <p:nvPr/>
        </p:nvSpPr>
        <p:spPr bwMode="auto">
          <a:xfrm>
            <a:off x="171450" y="4129088"/>
            <a:ext cx="36020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gap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(average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depth):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</a:rPr>
              <a:t>α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1:</a:t>
            </a:r>
          </a:p>
        </p:txBody>
      </p:sp>
      <p:sp>
        <p:nvSpPr>
          <p:cNvPr id="25611" name="object 13"/>
          <p:cNvSpPr txBox="1">
            <a:spLocks noChangeArrowheads="1"/>
          </p:cNvSpPr>
          <p:nvPr/>
        </p:nvSpPr>
        <p:spPr bwMode="auto">
          <a:xfrm>
            <a:off x="171450" y="5394325"/>
            <a:ext cx="4691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Squared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gap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(individual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depth):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</a:rPr>
              <a:t>α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2:</a:t>
            </a:r>
          </a:p>
        </p:txBody>
      </p:sp>
      <p:sp>
        <p:nvSpPr>
          <p:cNvPr id="25612" name="object 14"/>
          <p:cNvSpPr>
            <a:spLocks/>
          </p:cNvSpPr>
          <p:nvPr/>
        </p:nvSpPr>
        <p:spPr bwMode="auto">
          <a:xfrm>
            <a:off x="1662113" y="2138363"/>
            <a:ext cx="274637" cy="0"/>
          </a:xfrm>
          <a:custGeom>
            <a:avLst/>
            <a:gdLst>
              <a:gd name="T0" fmla="*/ 0 w 273685"/>
              <a:gd name="T1" fmla="*/ 276973 w 2736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685">
                <a:moveTo>
                  <a:pt x="0" y="0"/>
                </a:moveTo>
                <a:lnTo>
                  <a:pt x="273153" y="0"/>
                </a:lnTo>
              </a:path>
            </a:pathLst>
          </a:custGeom>
          <a:noFill/>
          <a:ln w="143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613" name="object 15"/>
          <p:cNvSpPr>
            <a:spLocks/>
          </p:cNvSpPr>
          <p:nvPr/>
        </p:nvSpPr>
        <p:spPr bwMode="auto">
          <a:xfrm>
            <a:off x="2500313" y="2138363"/>
            <a:ext cx="744537" cy="0"/>
          </a:xfrm>
          <a:custGeom>
            <a:avLst/>
            <a:gdLst>
              <a:gd name="T0" fmla="*/ 0 w 745489"/>
              <a:gd name="T1" fmla="*/ 741140 w 7454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45489">
                <a:moveTo>
                  <a:pt x="0" y="0"/>
                </a:moveTo>
                <a:lnTo>
                  <a:pt x="744938" y="0"/>
                </a:lnTo>
              </a:path>
            </a:pathLst>
          </a:custGeom>
          <a:noFill/>
          <a:ln w="143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9938" y="1893888"/>
            <a:ext cx="811212" cy="395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5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50" spc="-459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350" i="1" spc="-60" dirty="0">
                <a:solidFill>
                  <a:prstClr val="black"/>
                </a:solidFill>
                <a:latin typeface="Symbol"/>
                <a:cs typeface="Symbol"/>
              </a:rPr>
              <a:t></a:t>
            </a:r>
            <a:r>
              <a:rPr sz="2350" i="1" spc="-2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spc="-210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2850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2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81375" y="1644650"/>
            <a:ext cx="152400" cy="2365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50" i="1" spc="-55" dirty="0">
                <a:solidFill>
                  <a:prstClr val="black"/>
                </a:solidFill>
                <a:latin typeface="Symbol"/>
                <a:cs typeface="Symbol"/>
              </a:rPr>
              <a:t></a:t>
            </a:r>
            <a:endParaRPr sz="16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79613" y="1897063"/>
            <a:ext cx="496887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5325" spc="442" baseline="-7824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225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2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2950" y="2235200"/>
            <a:ext cx="463550" cy="352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550" i="1" spc="1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50" spc="-9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550" spc="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55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75" baseline="8641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3375" baseline="864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09913" y="1916113"/>
            <a:ext cx="288925" cy="630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550" i="1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15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75" baseline="-2716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3375" baseline="-27160">
              <a:solidFill>
                <a:prstClr val="black"/>
              </a:solidFill>
              <a:latin typeface="Symbol"/>
              <a:cs typeface="Symbol"/>
            </a:endParaRPr>
          </a:p>
          <a:p>
            <a:pPr marL="166370">
              <a:spcBef>
                <a:spcPts val="450"/>
              </a:spcBef>
              <a:defRPr/>
            </a:pPr>
            <a:r>
              <a:rPr sz="225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22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63900" y="1787525"/>
            <a:ext cx="134938" cy="311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50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22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41563" y="1763713"/>
            <a:ext cx="779462" cy="3349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3375" baseline="-4938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r>
              <a:rPr sz="3375" spc="7" baseline="-49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i="1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2250" i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25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i="1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89150" y="1733550"/>
            <a:ext cx="115888" cy="225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5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08288" y="2203450"/>
            <a:ext cx="138112" cy="3095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50" i="1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87513" y="2203450"/>
            <a:ext cx="217487" cy="3095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50" i="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16088" y="1798638"/>
            <a:ext cx="168275" cy="3095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5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625" name="object 27"/>
          <p:cNvSpPr>
            <a:spLocks/>
          </p:cNvSpPr>
          <p:nvPr/>
        </p:nvSpPr>
        <p:spPr bwMode="auto">
          <a:xfrm>
            <a:off x="1404938" y="3671888"/>
            <a:ext cx="265112" cy="0"/>
          </a:xfrm>
          <a:custGeom>
            <a:avLst/>
            <a:gdLst>
              <a:gd name="T0" fmla="*/ 0 w 264160"/>
              <a:gd name="T1" fmla="*/ 267547 w 2641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64160">
                <a:moveTo>
                  <a:pt x="0" y="0"/>
                </a:moveTo>
                <a:lnTo>
                  <a:pt x="263725" y="0"/>
                </a:lnTo>
              </a:path>
            </a:pathLst>
          </a:custGeom>
          <a:noFill/>
          <a:ln w="1371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28750" y="3733800"/>
            <a:ext cx="209550" cy="301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1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9350" y="3340100"/>
            <a:ext cx="454025" cy="463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318770" algn="l"/>
              </a:tabLst>
              <a:defRPr/>
            </a:pPr>
            <a:r>
              <a:rPr sz="3225" spc="15" baseline="-3617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225" spc="15" baseline="-3617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4700" y="3516313"/>
            <a:ext cx="193675" cy="301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1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4400" y="3640138"/>
            <a:ext cx="127000" cy="219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500" spc="5" dirty="0">
                <a:solidFill>
                  <a:prstClr val="black"/>
                </a:solidFill>
                <a:latin typeface="Trebuchet MS"/>
                <a:cs typeface="Trebuchet MS"/>
              </a:rPr>
              <a:t>0</a:t>
            </a:r>
            <a:endParaRPr sz="15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5630" name="object 32"/>
          <p:cNvSpPr>
            <a:spLocks/>
          </p:cNvSpPr>
          <p:nvPr/>
        </p:nvSpPr>
        <p:spPr bwMode="auto">
          <a:xfrm>
            <a:off x="1306513" y="4883150"/>
            <a:ext cx="244475" cy="0"/>
          </a:xfrm>
          <a:custGeom>
            <a:avLst/>
            <a:gdLst>
              <a:gd name="T0" fmla="*/ 0 w 243840"/>
              <a:gd name="T1" fmla="*/ 246399 w 24384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43840">
                <a:moveTo>
                  <a:pt x="0" y="0"/>
                </a:moveTo>
                <a:lnTo>
                  <a:pt x="243849" y="0"/>
                </a:lnTo>
              </a:path>
            </a:pathLst>
          </a:custGeom>
          <a:noFill/>
          <a:ln w="1277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631" name="object 33"/>
          <p:cNvSpPr>
            <a:spLocks/>
          </p:cNvSpPr>
          <p:nvPr/>
        </p:nvSpPr>
        <p:spPr bwMode="auto">
          <a:xfrm>
            <a:off x="1935163" y="4883150"/>
            <a:ext cx="666750" cy="0"/>
          </a:xfrm>
          <a:custGeom>
            <a:avLst/>
            <a:gdLst>
              <a:gd name="T0" fmla="*/ 0 w 666114"/>
              <a:gd name="T1" fmla="*/ 668369 w 6661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66114">
                <a:moveTo>
                  <a:pt x="0" y="0"/>
                </a:moveTo>
                <a:lnTo>
                  <a:pt x="665822" y="0"/>
                </a:lnTo>
              </a:path>
            </a:pathLst>
          </a:custGeom>
          <a:noFill/>
          <a:ln w="1277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632" name="object 34"/>
          <p:cNvSpPr txBox="1">
            <a:spLocks noChangeArrowheads="1"/>
          </p:cNvSpPr>
          <p:nvPr/>
        </p:nvSpPr>
        <p:spPr bwMode="auto">
          <a:xfrm>
            <a:off x="1587500" y="4519613"/>
            <a:ext cx="320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lnSpc>
                <a:spcPts val="3463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prstClr val="black"/>
                </a:solidFill>
                <a:latin typeface="Symbol" pitchFamily="18" charset="2"/>
              </a:rPr>
              <a:t>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19250" y="5073650"/>
            <a:ext cx="273050" cy="2143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spc="-6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400" spc="5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55800" y="4546600"/>
            <a:ext cx="536575" cy="295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200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000" spc="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3588" y="4725988"/>
            <a:ext cx="473075" cy="333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i="1" spc="-33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100" spc="7" baseline="-19841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r>
              <a:rPr sz="2100" baseline="-198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67" baseline="-198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0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5636" name="object 38"/>
          <p:cNvSpPr txBox="1">
            <a:spLocks noChangeArrowheads="1"/>
          </p:cNvSpPr>
          <p:nvPr/>
        </p:nvSpPr>
        <p:spPr bwMode="auto">
          <a:xfrm>
            <a:off x="2478088" y="4683125"/>
            <a:ext cx="762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09800" y="4941888"/>
            <a:ext cx="127000" cy="280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27150" y="4565650"/>
            <a:ext cx="196850" cy="657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815">
              <a:defRPr/>
            </a:pPr>
            <a:r>
              <a:rPr sz="2000" spc="1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20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>
              <a:spcBef>
                <a:spcPts val="475"/>
              </a:spcBef>
              <a:defRPr/>
            </a:pPr>
            <a:r>
              <a:rPr sz="20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639" name="object 41"/>
          <p:cNvSpPr>
            <a:spLocks/>
          </p:cNvSpPr>
          <p:nvPr/>
        </p:nvSpPr>
        <p:spPr bwMode="auto">
          <a:xfrm>
            <a:off x="1320800" y="6073775"/>
            <a:ext cx="234950" cy="0"/>
          </a:xfrm>
          <a:custGeom>
            <a:avLst/>
            <a:gdLst>
              <a:gd name="T0" fmla="*/ 0 w 234950"/>
              <a:gd name="T1" fmla="*/ 234373 w 2349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34950">
                <a:moveTo>
                  <a:pt x="0" y="0"/>
                </a:moveTo>
                <a:lnTo>
                  <a:pt x="234373" y="0"/>
                </a:lnTo>
              </a:path>
            </a:pathLst>
          </a:custGeom>
          <a:noFill/>
          <a:ln w="123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640" name="object 42"/>
          <p:cNvSpPr>
            <a:spLocks/>
          </p:cNvSpPr>
          <p:nvPr/>
        </p:nvSpPr>
        <p:spPr bwMode="auto">
          <a:xfrm>
            <a:off x="2038350" y="6073775"/>
            <a:ext cx="641350" cy="0"/>
          </a:xfrm>
          <a:custGeom>
            <a:avLst/>
            <a:gdLst>
              <a:gd name="T0" fmla="*/ 0 w 640080"/>
              <a:gd name="T1" fmla="*/ 644859 w 6400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0080">
                <a:moveTo>
                  <a:pt x="0" y="0"/>
                </a:moveTo>
                <a:lnTo>
                  <a:pt x="639767" y="0"/>
                </a:lnTo>
              </a:path>
            </a:pathLst>
          </a:custGeom>
          <a:noFill/>
          <a:ln w="123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08288" y="5659438"/>
            <a:ext cx="115887" cy="1952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dirty="0">
                <a:solidFill>
                  <a:prstClr val="black"/>
                </a:solidFill>
                <a:latin typeface="Trebuchet MS"/>
                <a:cs typeface="Trebuchet MS"/>
              </a:rPr>
              <a:t>2</a:t>
            </a:r>
            <a:endParaRPr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1" name="object 61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62" name="object 62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63" name="object 6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69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620838" y="6154738"/>
            <a:ext cx="400050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i="1" spc="9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50" spc="-5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35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r>
              <a:rPr sz="13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spc="15" baseline="8771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850" baseline="877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2000" y="5921375"/>
            <a:ext cx="490538" cy="320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900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25" baseline="-20576" dirty="0">
                <a:solidFill>
                  <a:prstClr val="black"/>
                </a:solidFill>
                <a:latin typeface="Trebuchet MS"/>
                <a:cs typeface="Trebuchet MS"/>
              </a:rPr>
              <a:t>2</a:t>
            </a:r>
            <a:r>
              <a:rPr sz="2025" baseline="-20576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2025" spc="-165" baseline="-205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39850" y="5768975"/>
            <a:ext cx="188913" cy="628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180">
              <a:defRPr/>
            </a:pPr>
            <a:r>
              <a:rPr sz="1900" spc="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9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>
              <a:spcBef>
                <a:spcPts val="459"/>
              </a:spcBef>
              <a:defRPr/>
            </a:pPr>
            <a:r>
              <a:rPr sz="190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90675" y="5865813"/>
            <a:ext cx="430213" cy="415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4575" spc="375" baseline="-8196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1900" spc="1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60638" y="5881688"/>
            <a:ext cx="252412" cy="542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i="1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135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spc="15" baseline="-26315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850" baseline="-26315">
              <a:solidFill>
                <a:prstClr val="black"/>
              </a:solidFill>
              <a:latin typeface="Symbol"/>
              <a:cs typeface="Symbol"/>
            </a:endParaRPr>
          </a:p>
          <a:p>
            <a:pPr marL="144145">
              <a:spcBef>
                <a:spcPts val="415"/>
              </a:spcBef>
              <a:defRPr/>
            </a:pPr>
            <a:r>
              <a:rPr sz="1900" spc="1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92400" y="5772150"/>
            <a:ext cx="120650" cy="269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900" spc="10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00238" y="5749925"/>
            <a:ext cx="674687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850" spc="15" baseline="-4385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r>
              <a:rPr sz="2850" spc="30" baseline="-43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1900" i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900" spc="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85925" y="5724525"/>
            <a:ext cx="101600" cy="196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i="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03463" y="6127750"/>
            <a:ext cx="120650" cy="269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9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64038" y="1819275"/>
            <a:ext cx="5302250" cy="4746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1945"/>
              </a:lnSpc>
              <a:defRPr/>
            </a:pPr>
            <a:r>
              <a:rPr b="1" i="1" spc="-5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b="1" i="1" spc="-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b="1" i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b="1" i="1" spc="-3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b="1" i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b="1" i="1" spc="-5" dirty="0">
                <a:solidFill>
                  <a:prstClr val="black"/>
                </a:solidFill>
                <a:latin typeface="Gill Sans MT"/>
                <a:cs typeface="Gill Sans MT"/>
              </a:rPr>
              <a:t>;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99085" indent="-286385">
              <a:lnSpc>
                <a:spcPts val="1945"/>
              </a:lnSpc>
              <a:buFont typeface="Arial"/>
              <a:buChar char="•"/>
              <a:tabLst>
                <a:tab pos="299720" algn="l"/>
              </a:tabLst>
              <a:defRPr/>
            </a:pPr>
            <a:r>
              <a:rPr b="1" i="1" spc="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b="1" i="1"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b="1" i="1" spc="-5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b="1" i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i="1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i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i="1" spc="10" dirty="0">
                <a:solidFill>
                  <a:prstClr val="black"/>
                </a:solidFill>
                <a:latin typeface="Gill Sans MT"/>
                <a:cs typeface="Gill Sans MT"/>
              </a:rPr>
              <a:t>om</a:t>
            </a:r>
            <a:r>
              <a:rPr i="1" spc="-10" dirty="0">
                <a:solidFill>
                  <a:prstClr val="black"/>
                </a:solidFill>
                <a:latin typeface="Gill Sans MT"/>
                <a:cs typeface="Gill Sans MT"/>
              </a:rPr>
              <a:t>e/exp</a:t>
            </a:r>
            <a:r>
              <a:rPr i="1" dirty="0">
                <a:solidFill>
                  <a:prstClr val="black"/>
                </a:solidFill>
                <a:latin typeface="Gill Sans MT"/>
                <a:cs typeface="Gill Sans MT"/>
              </a:rPr>
              <a:t>end</a:t>
            </a:r>
            <a:r>
              <a:rPr i="1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i="1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i="1" spc="-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i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i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i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i="1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i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i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i="1" spc="-5" dirty="0">
                <a:solidFill>
                  <a:prstClr val="black"/>
                </a:solidFill>
                <a:latin typeface="Gill Sans MT"/>
                <a:cs typeface="Gill Sans MT"/>
              </a:rPr>
              <a:t>iv</a:t>
            </a:r>
            <a:r>
              <a:rPr i="1"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i="1" spc="-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i="1" spc="-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i="1" spc="-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i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i="1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i="1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prstClr val="black"/>
                </a:solidFill>
                <a:latin typeface="Gill Sans MT"/>
                <a:cs typeface="Gill Sans MT"/>
              </a:rPr>
              <a:t>(a</a:t>
            </a:r>
            <a:r>
              <a:rPr i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i="1" spc="-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i="1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i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i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prstClr val="black"/>
                </a:solidFill>
                <a:latin typeface="Gill Sans MT"/>
                <a:cs typeface="Gill Sans MT"/>
              </a:rPr>
              <a:t>equ</a:t>
            </a:r>
            <a:r>
              <a:rPr i="1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i="1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i="1" spc="-10" dirty="0">
                <a:solidFill>
                  <a:prstClr val="black"/>
                </a:solidFill>
                <a:latin typeface="Gill Sans MT"/>
                <a:cs typeface="Gill Sans MT"/>
              </a:rPr>
              <a:t>alents)</a:t>
            </a:r>
            <a:r>
              <a:rPr i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prstClr val="black"/>
                </a:solidFill>
                <a:latin typeface="Gill Sans MT"/>
                <a:cs typeface="Gill Sans MT"/>
              </a:rPr>
              <a:t>–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25656" name="object 54"/>
          <p:cNvSpPr txBox="1">
            <a:spLocks noChangeArrowheads="1"/>
          </p:cNvSpPr>
          <p:nvPr/>
        </p:nvSpPr>
        <p:spPr bwMode="auto">
          <a:xfrm>
            <a:off x="4364038" y="2255838"/>
            <a:ext cx="53371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i="1" smtClean="0">
                <a:solidFill>
                  <a:prstClr val="black"/>
                </a:solidFill>
                <a:latin typeface="Gill Sans MT" pitchFamily="34" charset="0"/>
              </a:rPr>
              <a:t>z:</a:t>
            </a:r>
            <a:r>
              <a:rPr lang="en-US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–</a:t>
            </a:r>
            <a:endParaRPr lang="en-US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lnSpc>
                <a:spcPts val="172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i="1" smtClean="0">
                <a:solidFill>
                  <a:prstClr val="black"/>
                </a:solidFill>
                <a:latin typeface="Gill Sans MT" pitchFamily="34" charset="0"/>
              </a:rPr>
              <a:t>N:</a:t>
            </a:r>
            <a:r>
              <a:rPr lang="en-US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total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–</a:t>
            </a:r>
            <a:endParaRPr lang="en-US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lnSpc>
                <a:spcPts val="172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i="1" smtClean="0">
                <a:solidFill>
                  <a:prstClr val="black"/>
                </a:solidFill>
                <a:latin typeface="Gill Sans MT" pitchFamily="34" charset="0"/>
              </a:rPr>
              <a:t>k:</a:t>
            </a:r>
            <a:r>
              <a:rPr lang="en-US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number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people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–</a:t>
            </a:r>
            <a:endParaRPr lang="en-US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lnSpc>
                <a:spcPts val="172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i="1" smtClean="0">
                <a:solidFill>
                  <a:prstClr val="black"/>
                </a:solidFill>
              </a:rPr>
              <a:t>α</a:t>
            </a:r>
            <a:r>
              <a:rPr lang="en-US" b="1" i="1" smtClean="0">
                <a:solidFill>
                  <a:prstClr val="black"/>
                </a:solidFill>
                <a:latin typeface="Gill Sans MT" pitchFamily="34" charset="0"/>
              </a:rPr>
              <a:t>:</a:t>
            </a:r>
            <a:r>
              <a:rPr lang="en-US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parameter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showing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degree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aversion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inequality</a:t>
            </a:r>
            <a:endParaRPr lang="en-US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lnSpc>
                <a:spcPts val="1950"/>
              </a:lnSpc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among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poor.</a:t>
            </a:r>
            <a:endParaRPr lang="en-US" smtClean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02188" y="3684588"/>
            <a:ext cx="4773612" cy="1058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135"/>
              </a:lnSpc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 c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io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te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mea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at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id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155" dirty="0">
                <a:solidFill>
                  <a:prstClr val="black"/>
                </a:solidFill>
                <a:latin typeface="Gill Sans MT"/>
                <a:cs typeface="Gill Sans MT"/>
              </a:rPr>
              <a:t>’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lnSpc>
                <a:spcPts val="2135"/>
              </a:lnSpc>
              <a:defRPr/>
            </a:pP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st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sen</a:t>
            </a:r>
            <a:r>
              <a:rPr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li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3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33"/>
              </a:spcBef>
              <a:defRPr/>
            </a:pP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405765" algn="l"/>
                <a:tab pos="1533525" algn="l"/>
                <a:tab pos="2780665" algn="l"/>
                <a:tab pos="3161665" algn="l"/>
                <a:tab pos="3493770" algn="l"/>
                <a:tab pos="4554855" algn="l"/>
              </a:tabLst>
              <a:defRPr/>
            </a:pP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b="1" spc="-75" dirty="0">
                <a:solidFill>
                  <a:prstClr val="black"/>
                </a:solidFill>
                <a:latin typeface="Gill Sans MT"/>
                <a:cs typeface="Gill Sans MT"/>
              </a:rPr>
              <a:t>ov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b="1" spc="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ea</a:t>
            </a:r>
            <a:r>
              <a:rPr sz="2000" b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b="1" spc="-6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is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4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02188" y="4757738"/>
            <a:ext cx="4765675" cy="2905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1109980" algn="l"/>
                <a:tab pos="2100580" algn="l"/>
                <a:tab pos="2381250" algn="l"/>
                <a:tab pos="2670810" algn="l"/>
                <a:tab pos="4417695" algn="l"/>
              </a:tabLst>
              <a:defRPr/>
            </a:pP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3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omes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b="1" i="1" spc="-15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0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i="1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000" i="1" spc="-10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000" i="1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spc="-25" dirty="0">
                <a:solidFill>
                  <a:prstClr val="black"/>
                </a:solidFill>
                <a:latin typeface="Gill Sans MT"/>
                <a:cs typeface="Gill Sans MT"/>
              </a:rPr>
              <a:t>…</a:t>
            </a:r>
            <a:r>
              <a:rPr sz="2000" i="1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spc="-25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000" i="1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25" i="1" spc="-7" baseline="24691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z="2025" i="1" baseline="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25" i="1" spc="195" baseline="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43813" y="4895850"/>
            <a:ext cx="115887" cy="196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i="1" spc="-10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endParaRPr sz="135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02188" y="5073650"/>
            <a:ext cx="271621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7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spc="-15" dirty="0">
                <a:solidFill>
                  <a:prstClr val="black"/>
                </a:solidFill>
                <a:latin typeface="Gill Sans MT"/>
                <a:cs typeface="Gill Sans MT"/>
              </a:rPr>
              <a:t>z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00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-&gt;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R+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5235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615950"/>
            <a:ext cx="8964612" cy="962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600" b="1" spc="-10" dirty="0">
                <a:solidFill>
                  <a:prstClr val="black"/>
                </a:solidFill>
                <a:cs typeface="Calibri"/>
              </a:rPr>
              <a:t>3.</a:t>
            </a:r>
            <a:r>
              <a:rPr sz="26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emen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un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mensiona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po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rty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:</a:t>
            </a:r>
            <a:r>
              <a:rPr sz="26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6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80" dirty="0">
                <a:solidFill>
                  <a:prstClr val="black"/>
                </a:solidFill>
                <a:cs typeface="Calibri"/>
              </a:rPr>
              <a:t>P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y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1410"/>
              </a:spcBef>
              <a:defRPr/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Inc</a:t>
            </a:r>
            <a:r>
              <a:rPr sz="280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enc</a:t>
            </a:r>
            <a:r>
              <a:rPr sz="2800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280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v</a:t>
            </a:r>
            <a:r>
              <a:rPr sz="2800" dirty="0">
                <a:solidFill>
                  <a:prstClr val="black"/>
                </a:solidFill>
                <a:cs typeface="Calibri"/>
              </a:rPr>
              <a:t>ert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y</a:t>
            </a:r>
            <a:r>
              <a:rPr sz="2800" dirty="0">
                <a:solidFill>
                  <a:prstClr val="black"/>
                </a:solidFill>
                <a:cs typeface="Calibri"/>
              </a:rPr>
              <a:t>:</a:t>
            </a:r>
            <a:r>
              <a:rPr sz="28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prstClr val="black"/>
                </a:solidFill>
                <a:cs typeface="Calibri"/>
              </a:rPr>
              <a:t>Hea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d</a:t>
            </a:r>
            <a:r>
              <a:rPr sz="2800" b="1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prstClr val="black"/>
                </a:solidFill>
                <a:cs typeface="Calibri"/>
              </a:rPr>
              <a:t>Cou</a:t>
            </a:r>
            <a:r>
              <a:rPr sz="2800" b="1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t</a:t>
            </a:r>
            <a:r>
              <a:rPr sz="2800" b="1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Ind</a:t>
            </a:r>
            <a:r>
              <a:rPr sz="2800" b="1" spc="-45" dirty="0">
                <a:solidFill>
                  <a:prstClr val="black"/>
                </a:solidFill>
                <a:cs typeface="Calibri"/>
              </a:rPr>
              <a:t>e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x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6628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629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630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188" y="1841500"/>
            <a:ext cx="4979987" cy="1063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CI</a:t>
            </a:r>
            <a:r>
              <a:rPr sz="24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#</a:t>
            </a:r>
            <a:r>
              <a:rPr sz="2400" b="1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oo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z="24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pu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lati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99085" indent="-286385">
              <a:buFont typeface="Arial"/>
              <a:buChar char="•"/>
              <a:tabLst>
                <a:tab pos="299720" algn="l"/>
              </a:tabLst>
              <a:defRPr/>
            </a:pP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Measu</a:t>
            </a:r>
            <a:r>
              <a:rPr sz="2400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spc="-24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“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ci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”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of p</a:t>
            </a:r>
            <a:r>
              <a:rPr sz="2400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</a:p>
          <a:p>
            <a:pPr marL="469265">
              <a:defRPr/>
            </a:pP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i.</a:t>
            </a:r>
            <a:r>
              <a:rPr sz="2400" b="1" spc="3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400" b="1" spc="-24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el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b="1" spc="-254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“H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ma</a:t>
            </a:r>
            <a:r>
              <a:rPr sz="2400" b="1" spc="-5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poo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r”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26633" name="object 12"/>
          <p:cNvSpPr>
            <a:spLocks/>
          </p:cNvSpPr>
          <p:nvPr/>
        </p:nvSpPr>
        <p:spPr bwMode="auto">
          <a:xfrm>
            <a:off x="5715000" y="2081213"/>
            <a:ext cx="1408113" cy="890587"/>
          </a:xfrm>
          <a:custGeom>
            <a:avLst/>
            <a:gdLst>
              <a:gd name="T0" fmla="*/ 0 w 1408429"/>
              <a:gd name="T1" fmla="*/ 891287 h 890269"/>
              <a:gd name="T2" fmla="*/ 1406911 w 1408429"/>
              <a:gd name="T3" fmla="*/ 891287 h 890269"/>
              <a:gd name="T4" fmla="*/ 1406911 w 1408429"/>
              <a:gd name="T5" fmla="*/ 0 h 890269"/>
              <a:gd name="T6" fmla="*/ 0 w 1408429"/>
              <a:gd name="T7" fmla="*/ 0 h 890269"/>
              <a:gd name="T8" fmla="*/ 0 w 1408429"/>
              <a:gd name="T9" fmla="*/ 891287 h 890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8429" h="890269">
                <a:moveTo>
                  <a:pt x="0" y="890015"/>
                </a:moveTo>
                <a:lnTo>
                  <a:pt x="1408175" y="890015"/>
                </a:lnTo>
                <a:lnTo>
                  <a:pt x="1408175" y="0"/>
                </a:lnTo>
                <a:lnTo>
                  <a:pt x="0" y="0"/>
                </a:lnTo>
                <a:lnTo>
                  <a:pt x="0" y="890015"/>
                </a:lnTo>
                <a:close/>
              </a:path>
            </a:pathLst>
          </a:custGeom>
          <a:solidFill>
            <a:srgbClr val="9A5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634" name="object 13"/>
          <p:cNvSpPr>
            <a:spLocks/>
          </p:cNvSpPr>
          <p:nvPr/>
        </p:nvSpPr>
        <p:spPr bwMode="auto">
          <a:xfrm>
            <a:off x="6835775" y="2538413"/>
            <a:ext cx="220663" cy="0"/>
          </a:xfrm>
          <a:custGeom>
            <a:avLst/>
            <a:gdLst>
              <a:gd name="T0" fmla="*/ 0 w 220979"/>
              <a:gd name="T1" fmla="*/ 219332 w 2209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20979">
                <a:moveTo>
                  <a:pt x="0" y="0"/>
                </a:moveTo>
                <a:lnTo>
                  <a:pt x="220591" y="0"/>
                </a:lnTo>
              </a:path>
            </a:pathLst>
          </a:custGeom>
          <a:noFill/>
          <a:ln w="1460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635" name="object 14"/>
          <p:cNvSpPr txBox="1">
            <a:spLocks noChangeArrowheads="1"/>
          </p:cNvSpPr>
          <p:nvPr/>
        </p:nvSpPr>
        <p:spPr bwMode="auto">
          <a:xfrm>
            <a:off x="5765800" y="2133600"/>
            <a:ext cx="12795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ts val="26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HCR </a:t>
            </a:r>
            <a:r>
              <a:rPr lang="en-US" sz="2600" smtClean="0">
                <a:solidFill>
                  <a:prstClr val="black"/>
                </a:solidFill>
                <a:latin typeface="Symbol" pitchFamily="18" charset="2"/>
              </a:rPr>
              <a:t>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i="1" baseline="36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3900" baseline="360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lnSpc>
                <a:spcPts val="26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96163" y="1866900"/>
            <a:ext cx="684212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26637" name="object 16"/>
          <p:cNvSpPr txBox="1">
            <a:spLocks noChangeArrowheads="1"/>
          </p:cNvSpPr>
          <p:nvPr/>
        </p:nvSpPr>
        <p:spPr bwMode="auto">
          <a:xfrm>
            <a:off x="7396163" y="2139950"/>
            <a:ext cx="2740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q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refers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number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individual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below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given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i="1" smtClean="0">
                <a:solidFill>
                  <a:prstClr val="black"/>
                </a:solidFill>
                <a:latin typeface="Gill Sans MT" pitchFamily="34" charset="0"/>
              </a:rPr>
              <a:t>n</a:t>
            </a:r>
            <a:r>
              <a:rPr lang="en-US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refers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total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number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individuals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country.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9763" y="3427413"/>
            <a:ext cx="2141537" cy="438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390525" algn="l"/>
              </a:tabLst>
              <a:defRPr/>
            </a:pPr>
            <a:r>
              <a:rPr sz="2150" i="1" dirty="0">
                <a:solidFill>
                  <a:prstClr val="black"/>
                </a:solidFill>
                <a:latin typeface="Times New Roman"/>
                <a:cs typeface="Times New Roman"/>
              </a:rPr>
              <a:t>P	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spc="-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i="1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2150" i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spc="-24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150" i="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150" i="1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spc="-240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285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5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25" baseline="-9043" dirty="0">
                <a:solidFill>
                  <a:prstClr val="black"/>
                </a:solidFill>
                <a:latin typeface="Symbol"/>
                <a:cs typeface="Symbol"/>
              </a:rPr>
              <a:t></a:t>
            </a:r>
          </a:p>
        </p:txBody>
      </p:sp>
      <p:sp>
        <p:nvSpPr>
          <p:cNvPr id="26639" name="object 18"/>
          <p:cNvSpPr>
            <a:spLocks/>
          </p:cNvSpPr>
          <p:nvPr/>
        </p:nvSpPr>
        <p:spPr bwMode="auto">
          <a:xfrm>
            <a:off x="1423988" y="4552950"/>
            <a:ext cx="300037" cy="0"/>
          </a:xfrm>
          <a:custGeom>
            <a:avLst/>
            <a:gdLst>
              <a:gd name="T0" fmla="*/ 0 w 300355"/>
              <a:gd name="T1" fmla="*/ 298625 w 3003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355">
                <a:moveTo>
                  <a:pt x="0" y="0"/>
                </a:moveTo>
                <a:lnTo>
                  <a:pt x="299894" y="0"/>
                </a:lnTo>
              </a:path>
            </a:pathLst>
          </a:custGeom>
          <a:noFill/>
          <a:ln w="1361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640" name="object 19"/>
          <p:cNvSpPr txBox="1">
            <a:spLocks noChangeArrowheads="1"/>
          </p:cNvSpPr>
          <p:nvPr/>
        </p:nvSpPr>
        <p:spPr bwMode="auto">
          <a:xfrm>
            <a:off x="1475582" y="3292475"/>
            <a:ext cx="429022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23913" eaLnBrk="0" hangingPunct="0">
              <a:tabLst>
                <a:tab pos="12255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255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255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255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255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55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55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55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55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if 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dirty="0" smtClean="0">
                <a:solidFill>
                  <a:prstClr val="black"/>
                </a:solidFill>
                <a:latin typeface="Symbol" pitchFamily="18" charset="2"/>
              </a:rPr>
              <a:t>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2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ts val="725"/>
              </a:spcBef>
              <a:spcAft>
                <a:spcPct val="0"/>
              </a:spcAft>
            </a:pPr>
            <a:r>
              <a:rPr lang="en-US" sz="3200" baseline="-14000" dirty="0" smtClean="0">
                <a:solidFill>
                  <a:prstClr val="black"/>
                </a:solidFill>
                <a:latin typeface="Symbol" pitchFamily="18" charset="2"/>
              </a:rPr>
              <a:t>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	if	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dirty="0" smtClean="0">
                <a:solidFill>
                  <a:prstClr val="black"/>
                </a:solidFill>
                <a:latin typeface="Symbol" pitchFamily="18" charset="2"/>
              </a:rPr>
              <a:t>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2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ts val="1225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Where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1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32" name="object 32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801225" y="6635750"/>
            <a:ext cx="203200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b="1" spc="5" dirty="0">
                <a:solidFill>
                  <a:prstClr val="black"/>
                </a:solidFill>
                <a:cs typeface="Calibri"/>
              </a:rPr>
              <a:t>70</a:t>
            </a:r>
            <a:endParaRPr sz="135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66950" y="3308350"/>
            <a:ext cx="269875" cy="3032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3225" spc="-352" baseline="-3875" dirty="0">
                <a:solidFill>
                  <a:prstClr val="black"/>
                </a:solidFill>
                <a:latin typeface="Symbol"/>
                <a:cs typeface="Symbol"/>
              </a:rPr>
              <a:t>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4700" y="3671888"/>
            <a:ext cx="1101725" cy="185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658495" algn="l"/>
                <a:tab pos="1044575" algn="l"/>
              </a:tabLst>
              <a:defRPr/>
            </a:pPr>
            <a:r>
              <a:rPr sz="1250" spc="4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250" i="1" dirty="0">
                <a:solidFill>
                  <a:prstClr val="black"/>
                </a:solidFill>
                <a:latin typeface="Times New Roman"/>
                <a:cs typeface="Times New Roman"/>
              </a:rPr>
              <a:t>i	</a:t>
            </a:r>
            <a:r>
              <a:rPr sz="1250" spc="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2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25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1650" y="4276725"/>
            <a:ext cx="1276350" cy="715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5550" spc="37" baseline="-9009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5550" spc="-277" baseline="-90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i="1" spc="6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175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175" spc="-75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50" spc="-26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450" i="1" spc="-6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175" i="1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75" i="1" spc="120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50" spc="-27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250" dirty="0">
              <a:solidFill>
                <a:prstClr val="black"/>
              </a:solidFill>
              <a:latin typeface="Symbol"/>
              <a:cs typeface="Symbol"/>
            </a:endParaRPr>
          </a:p>
          <a:p>
            <a:pPr marL="66040">
              <a:spcBef>
                <a:spcPts val="190"/>
              </a:spcBef>
              <a:defRPr/>
            </a:pPr>
            <a:r>
              <a:rPr sz="1450" i="1" spc="9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50" spc="-9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45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6900" y="4362450"/>
            <a:ext cx="749300" cy="357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HC</a:t>
            </a:r>
            <a:r>
              <a:rPr sz="2450" i="1" spc="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450" dirty="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74838" y="4157663"/>
            <a:ext cx="149225" cy="209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50" i="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47800" y="4624388"/>
            <a:ext cx="238125" cy="3413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81138" y="4183063"/>
            <a:ext cx="184150" cy="3413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50" spc="1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652" name="object 27"/>
          <p:cNvSpPr txBox="1">
            <a:spLocks noChangeArrowheads="1"/>
          </p:cNvSpPr>
          <p:nvPr/>
        </p:nvSpPr>
        <p:spPr bwMode="auto">
          <a:xfrm>
            <a:off x="3925888" y="4464050"/>
            <a:ext cx="4970462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Gill Sans MT" pitchFamily="34" charset="0"/>
              </a:rPr>
              <a:t>z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line,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w</a:t>
            </a:r>
            <a:r>
              <a:rPr lang="en-US" baseline="-21000" dirty="0" err="1" smtClean="0">
                <a:solidFill>
                  <a:prstClr val="black"/>
                </a:solidFill>
                <a:latin typeface="Gill Sans MT" pitchFamily="34" charset="0"/>
              </a:rPr>
              <a:t>i</a:t>
            </a:r>
            <a:r>
              <a:rPr lang="en-US" baseline="-2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per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adult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equivalent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expenditure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individual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Gill Sans MT" pitchFamily="34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Gill Sans MT" pitchFamily="34" charset="0"/>
              </a:rPr>
              <a:t>N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total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</a:p>
        </p:txBody>
      </p:sp>
      <p:sp>
        <p:nvSpPr>
          <p:cNvPr id="26653" name="object 28"/>
          <p:cNvSpPr txBox="1">
            <a:spLocks noChangeArrowheads="1"/>
          </p:cNvSpPr>
          <p:nvPr/>
        </p:nvSpPr>
        <p:spPr bwMode="auto">
          <a:xfrm>
            <a:off x="333375" y="5548313"/>
            <a:ext cx="9120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tabLst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prstClr val="black"/>
                </a:solidFill>
                <a:latin typeface="Gill Sans MT" pitchFamily="34" charset="0"/>
              </a:rPr>
              <a:t>For </a:t>
            </a:r>
            <a:r>
              <a:rPr lang="en-US" u="sng" dirty="0" err="1" smtClean="0">
                <a:solidFill>
                  <a:prstClr val="black"/>
                </a:solidFill>
                <a:latin typeface="Gill Sans MT" pitchFamily="34" charset="0"/>
              </a:rPr>
              <a:t>example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,Amhara’s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 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2010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3840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Birr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per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year.There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5.1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million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individuals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live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below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line.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our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about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22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million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people.Amhara’s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 HCI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23.18%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So,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headcount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here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would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show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us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23.18%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total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</a:p>
        </p:txBody>
      </p:sp>
    </p:spTree>
    <p:extLst>
      <p:ext uri="{BB962C8B-B14F-4D97-AF65-F5344CB8AC3E}">
        <p14:creationId xmlns:p14="http://schemas.microsoft.com/office/powerpoint/2010/main" val="24130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7651" name="object 3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652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653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363" y="615950"/>
            <a:ext cx="8964612" cy="16367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600" b="1" spc="-10" dirty="0">
                <a:solidFill>
                  <a:prstClr val="black"/>
                </a:solidFill>
                <a:cs typeface="Calibri"/>
              </a:rPr>
              <a:t>3.</a:t>
            </a:r>
            <a:r>
              <a:rPr sz="26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emen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un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mensiona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po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rty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:</a:t>
            </a:r>
            <a:r>
              <a:rPr sz="26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6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80" dirty="0">
                <a:solidFill>
                  <a:prstClr val="black"/>
                </a:solidFill>
                <a:cs typeface="Calibri"/>
              </a:rPr>
              <a:t>P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y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71780" indent="-259079">
              <a:spcBef>
                <a:spcPts val="1970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Incide</a:t>
            </a:r>
            <a:r>
              <a:rPr sz="3200" spc="-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ce</a:t>
            </a:r>
            <a:r>
              <a:rPr sz="3200" spc="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3200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32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3200" spc="-5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3200" spc="-9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3200" spc="6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3200" spc="-2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3200" spc="-10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3200" spc="-2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prstClr val="black"/>
                </a:solidFill>
                <a:latin typeface="Gill Sans MT"/>
                <a:cs typeface="Gill Sans MT"/>
              </a:rPr>
              <a:t>Head</a:t>
            </a:r>
            <a:r>
              <a:rPr sz="3200" b="1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3200" b="1" spc="-2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3200" b="1" spc="-15" dirty="0">
                <a:solidFill>
                  <a:prstClr val="black"/>
                </a:solidFill>
                <a:latin typeface="Gill Sans MT"/>
                <a:cs typeface="Gill Sans MT"/>
              </a:rPr>
              <a:t>unt</a:t>
            </a:r>
            <a:r>
              <a:rPr sz="3200" b="1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3200" b="1" spc="-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3200" b="1" spc="-5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3200" b="1" spc="-20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endParaRPr sz="3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323215">
              <a:spcBef>
                <a:spcPts val="415"/>
              </a:spcBef>
              <a:defRPr/>
            </a:pPr>
            <a:r>
              <a:rPr sz="3200" i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3200" i="1" spc="-80" dirty="0">
                <a:solidFill>
                  <a:prstClr val="black"/>
                </a:solidFill>
                <a:cs typeface="Calibri"/>
              </a:rPr>
              <a:t>x</a:t>
            </a:r>
            <a:r>
              <a:rPr sz="3200" i="1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3200" i="1" spc="-45" dirty="0">
                <a:solidFill>
                  <a:prstClr val="black"/>
                </a:solidFill>
                <a:cs typeface="Calibri"/>
              </a:rPr>
              <a:t>m</a:t>
            </a:r>
            <a:r>
              <a:rPr sz="3200" i="1" spc="-25" dirty="0">
                <a:solidFill>
                  <a:prstClr val="black"/>
                </a:solidFill>
                <a:cs typeface="Calibri"/>
              </a:rPr>
              <a:t>p</a:t>
            </a:r>
            <a:r>
              <a:rPr sz="3200" i="1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3200" i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3200" i="1" spc="-10" dirty="0">
                <a:solidFill>
                  <a:prstClr val="black"/>
                </a:solidFill>
                <a:cs typeface="Calibri"/>
              </a:rPr>
              <a:t>:</a:t>
            </a:r>
            <a:r>
              <a:rPr sz="3200" i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prstClr val="black"/>
                </a:solidFill>
                <a:cs typeface="Calibri"/>
              </a:rPr>
              <a:t>As</a:t>
            </a:r>
            <a:r>
              <a:rPr sz="3200" i="1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3200" i="1" spc="-30" dirty="0">
                <a:solidFill>
                  <a:prstClr val="black"/>
                </a:solidFill>
                <a:cs typeface="Calibri"/>
              </a:rPr>
              <a:t>um</a:t>
            </a:r>
            <a:r>
              <a:rPr sz="3200" i="1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3200" i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3200" i="1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i="1" spc="-25" dirty="0">
                <a:solidFill>
                  <a:prstClr val="black"/>
                </a:solidFill>
                <a:cs typeface="Calibri"/>
              </a:rPr>
              <a:t>p</a:t>
            </a:r>
            <a:r>
              <a:rPr sz="3200" i="1" spc="-60" dirty="0">
                <a:solidFill>
                  <a:prstClr val="black"/>
                </a:solidFill>
                <a:cs typeface="Calibri"/>
              </a:rPr>
              <a:t>o</a:t>
            </a:r>
            <a:r>
              <a:rPr sz="3200" i="1" spc="-15" dirty="0">
                <a:solidFill>
                  <a:prstClr val="black"/>
                </a:solidFill>
                <a:cs typeface="Calibri"/>
              </a:rPr>
              <a:t>ve</a:t>
            </a:r>
            <a:r>
              <a:rPr sz="3200" i="1" spc="-5" dirty="0">
                <a:solidFill>
                  <a:prstClr val="black"/>
                </a:solidFill>
                <a:cs typeface="Calibri"/>
              </a:rPr>
              <a:t>r</a:t>
            </a:r>
            <a:r>
              <a:rPr sz="3200" i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3200" i="1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3200" i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prstClr val="black"/>
                </a:solidFill>
                <a:cs typeface="Calibri"/>
              </a:rPr>
              <a:t>we</a:t>
            </a:r>
            <a:r>
              <a:rPr sz="3200" i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3200" i="1" spc="-30" dirty="0">
                <a:solidFill>
                  <a:prstClr val="black"/>
                </a:solidFill>
                <a:cs typeface="Calibri"/>
              </a:rPr>
              <a:t>k</a:t>
            </a:r>
            <a:r>
              <a:rPr sz="3200" i="1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3200" i="1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3200" i="1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prstClr val="black"/>
                </a:solidFill>
                <a:cs typeface="Calibri"/>
              </a:rPr>
              <a:t>li</a:t>
            </a:r>
            <a:r>
              <a:rPr sz="3200" i="1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3200" i="1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3200" i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i="1" spc="-30" dirty="0">
                <a:solidFill>
                  <a:prstClr val="black"/>
                </a:solidFill>
                <a:cs typeface="Calibri"/>
              </a:rPr>
              <a:t>o</a:t>
            </a:r>
            <a:r>
              <a:rPr sz="3200" i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3200" i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i="1" spc="-15" dirty="0">
                <a:solidFill>
                  <a:prstClr val="black"/>
                </a:solidFill>
                <a:cs typeface="Calibri"/>
              </a:rPr>
              <a:t>Bi</a:t>
            </a:r>
            <a:r>
              <a:rPr sz="3200" i="1" spc="-5" dirty="0">
                <a:solidFill>
                  <a:prstClr val="black"/>
                </a:solidFill>
                <a:cs typeface="Calibri"/>
              </a:rPr>
              <a:t>r</a:t>
            </a:r>
            <a:r>
              <a:rPr sz="3200" i="1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3200" i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i="1" spc="-30" dirty="0">
                <a:solidFill>
                  <a:prstClr val="black"/>
                </a:solidFill>
                <a:cs typeface="Calibri"/>
              </a:rPr>
              <a:t>150</a:t>
            </a:r>
            <a:endParaRPr sz="3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6" name="object 16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7" name="object 17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71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9925" y="4511675"/>
            <a:ext cx="8534400" cy="820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71780" indent="-259079">
              <a:lnSpc>
                <a:spcPts val="3360"/>
              </a:lnSpc>
              <a:buFont typeface="Arial"/>
              <a:buChar char="•"/>
              <a:tabLst>
                <a:tab pos="271780" algn="l"/>
                <a:tab pos="1466215" algn="l"/>
                <a:tab pos="1915160" algn="l"/>
                <a:tab pos="3298825" algn="l"/>
                <a:tab pos="4771390" algn="l"/>
                <a:tab pos="5268595" algn="l"/>
                <a:tab pos="6765290" algn="l"/>
                <a:tab pos="7241540" algn="l"/>
                <a:tab pos="7988300" algn="l"/>
              </a:tabLst>
              <a:defRPr/>
            </a:pP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3200" spc="-8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is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3200" spc="-10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3200" spc="-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ter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3200" spc="-5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3200" spc="-9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3200" spc="6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3200" spc="-4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unt</a:t>
            </a:r>
            <a:r>
              <a:rPr sz="3200" spc="7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prstClr val="black"/>
                </a:solidFill>
                <a:latin typeface="Gill Sans MT"/>
                <a:cs typeface="Gill Sans MT"/>
              </a:rPr>
              <a:t>bu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endParaRPr sz="3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145">
              <a:lnSpc>
                <a:spcPts val="3360"/>
              </a:lnSpc>
              <a:defRPr/>
            </a:pP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3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dc</a:t>
            </a:r>
            <a:r>
              <a:rPr sz="3200" spc="-4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unt</a:t>
            </a:r>
            <a:r>
              <a:rPr sz="32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ex</a:t>
            </a:r>
            <a:r>
              <a:rPr sz="32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does</a:t>
            </a:r>
            <a:r>
              <a:rPr sz="3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32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320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3200" spc="-4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ptu</a:t>
            </a:r>
            <a:r>
              <a:rPr sz="3200" spc="-8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3200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32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prstClr val="black"/>
                </a:solidFill>
                <a:latin typeface="Gill Sans MT"/>
                <a:cs typeface="Gill Sans MT"/>
              </a:rPr>
              <a:t>thi</a:t>
            </a:r>
            <a:r>
              <a:rPr sz="3200" spc="-2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.</a:t>
            </a:r>
            <a:endParaRPr sz="320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77850" y="2667000"/>
          <a:ext cx="8381999" cy="1697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011"/>
                <a:gridCol w="646172"/>
                <a:gridCol w="644527"/>
                <a:gridCol w="644527"/>
                <a:gridCol w="644527"/>
                <a:gridCol w="3143235"/>
              </a:tblGrid>
              <a:tr h="324768">
                <a:tc gridSpan="5"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Exp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800" spc="-4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each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al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un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574">
                      <a:solidFill>
                        <a:srgbClr val="9A56D2"/>
                      </a:solidFill>
                      <a:prstDash val="solid"/>
                    </a:lnL>
                    <a:lnR w="12700">
                      <a:solidFill>
                        <a:srgbClr val="9A56D2"/>
                      </a:solidFill>
                      <a:prstDash val="solid"/>
                    </a:lnR>
                    <a:lnT w="28574">
                      <a:solidFill>
                        <a:srgbClr val="9A56D2"/>
                      </a:solidFill>
                      <a:prstDash val="solid"/>
                    </a:lnT>
                    <a:lnB w="12700">
                      <a:solidFill>
                        <a:srgbClr val="9A56D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eadc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un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800" spc="-3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800" spc="-45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5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ty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ate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(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800" baseline="-20833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A56D2"/>
                      </a:solidFill>
                      <a:prstDash val="solid"/>
                    </a:lnL>
                    <a:lnR w="28574">
                      <a:solidFill>
                        <a:srgbClr val="9A56D2"/>
                      </a:solidFill>
                      <a:prstDash val="solid"/>
                    </a:lnR>
                    <a:lnT w="28574">
                      <a:solidFill>
                        <a:srgbClr val="9A56D2"/>
                      </a:solidFill>
                      <a:prstDash val="solid"/>
                    </a:lnT>
                    <a:lnB w="12700">
                      <a:solidFill>
                        <a:srgbClr val="9A56D2"/>
                      </a:solidFill>
                      <a:prstDash val="solid"/>
                    </a:lnB>
                  </a:tcPr>
                </a:tc>
              </a:tr>
              <a:tr h="68613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Exp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800" spc="-4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un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A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574">
                      <a:solidFill>
                        <a:srgbClr val="9A56D2"/>
                      </a:solidFill>
                      <a:prstDash val="solid"/>
                    </a:lnL>
                    <a:lnR w="12700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12700">
                      <a:solidFill>
                        <a:srgbClr val="9A56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A56D2"/>
                      </a:solidFill>
                      <a:prstDash val="solid"/>
                    </a:lnL>
                    <a:lnR w="12700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12700">
                      <a:solidFill>
                        <a:srgbClr val="9A56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A56D2"/>
                      </a:solidFill>
                      <a:prstDash val="solid"/>
                    </a:lnL>
                    <a:lnR w="12700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12700">
                      <a:solidFill>
                        <a:srgbClr val="9A56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150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A56D2"/>
                      </a:solidFill>
                      <a:prstDash val="solid"/>
                    </a:lnL>
                    <a:lnR w="12700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12700">
                      <a:solidFill>
                        <a:srgbClr val="9A56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150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A56D2"/>
                      </a:solidFill>
                      <a:prstDash val="solid"/>
                    </a:lnL>
                    <a:lnR w="12700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12700">
                      <a:solidFill>
                        <a:srgbClr val="9A56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50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A56D2"/>
                      </a:solidFill>
                      <a:prstDash val="solid"/>
                    </a:lnL>
                    <a:lnR w="28574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12700">
                      <a:solidFill>
                        <a:srgbClr val="9A56D2"/>
                      </a:solidFill>
                      <a:prstDash val="solid"/>
                    </a:lnB>
                  </a:tcPr>
                </a:tc>
              </a:tr>
              <a:tr h="686138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Exp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800" spc="-4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un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B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574">
                      <a:solidFill>
                        <a:srgbClr val="9A56D2"/>
                      </a:solidFill>
                      <a:prstDash val="solid"/>
                    </a:lnL>
                    <a:lnR w="12700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28574">
                      <a:solidFill>
                        <a:srgbClr val="9A56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124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A56D2"/>
                      </a:solidFill>
                      <a:prstDash val="solid"/>
                    </a:lnL>
                    <a:lnR w="12700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28574">
                      <a:solidFill>
                        <a:srgbClr val="9A56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124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A56D2"/>
                      </a:solidFill>
                      <a:prstDash val="solid"/>
                    </a:lnL>
                    <a:lnR w="12700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28574">
                      <a:solidFill>
                        <a:srgbClr val="9A56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150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A56D2"/>
                      </a:solidFill>
                      <a:prstDash val="solid"/>
                    </a:lnL>
                    <a:lnR w="12700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28574">
                      <a:solidFill>
                        <a:srgbClr val="9A56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150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A56D2"/>
                      </a:solidFill>
                      <a:prstDash val="solid"/>
                    </a:lnL>
                    <a:lnR w="12700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28574">
                      <a:solidFill>
                        <a:srgbClr val="9A56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50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A56D2"/>
                      </a:solidFill>
                      <a:prstDash val="solid"/>
                    </a:lnL>
                    <a:lnR w="28574">
                      <a:solidFill>
                        <a:srgbClr val="9A56D2"/>
                      </a:solidFill>
                      <a:prstDash val="solid"/>
                    </a:lnR>
                    <a:lnT w="12700">
                      <a:solidFill>
                        <a:srgbClr val="9A56D2"/>
                      </a:solidFill>
                      <a:prstDash val="solid"/>
                    </a:lnT>
                    <a:lnB w="28574">
                      <a:solidFill>
                        <a:srgbClr val="9A56D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5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615950"/>
            <a:ext cx="8964612" cy="3540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600" b="1" spc="-10" dirty="0">
                <a:solidFill>
                  <a:prstClr val="black"/>
                </a:solidFill>
                <a:cs typeface="Calibri"/>
              </a:rPr>
              <a:t>3.</a:t>
            </a:r>
            <a:r>
              <a:rPr sz="26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emen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un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mensiona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po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rty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:</a:t>
            </a:r>
            <a:r>
              <a:rPr sz="26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6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80" dirty="0">
                <a:solidFill>
                  <a:prstClr val="black"/>
                </a:solidFill>
                <a:cs typeface="Calibri"/>
              </a:rPr>
              <a:t>P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y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363" y="1195388"/>
            <a:ext cx="5773737" cy="382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Inc</a:t>
            </a:r>
            <a:r>
              <a:rPr sz="280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enc</a:t>
            </a:r>
            <a:r>
              <a:rPr sz="2800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280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v</a:t>
            </a:r>
            <a:r>
              <a:rPr sz="2800" dirty="0">
                <a:solidFill>
                  <a:prstClr val="black"/>
                </a:solidFill>
                <a:cs typeface="Calibri"/>
              </a:rPr>
              <a:t>ert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y</a:t>
            </a:r>
            <a:r>
              <a:rPr sz="2800" dirty="0">
                <a:solidFill>
                  <a:prstClr val="black"/>
                </a:solidFill>
                <a:cs typeface="Calibri"/>
              </a:rPr>
              <a:t>:</a:t>
            </a:r>
            <a:r>
              <a:rPr sz="28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prstClr val="black"/>
                </a:solidFill>
                <a:cs typeface="Calibri"/>
              </a:rPr>
              <a:t>Hea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d</a:t>
            </a:r>
            <a:r>
              <a:rPr sz="2800" b="1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prstClr val="black"/>
                </a:solidFill>
                <a:cs typeface="Calibri"/>
              </a:rPr>
              <a:t>Cou</a:t>
            </a:r>
            <a:r>
              <a:rPr sz="2800" b="1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t</a:t>
            </a:r>
            <a:r>
              <a:rPr sz="2800" b="1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Ind</a:t>
            </a:r>
            <a:r>
              <a:rPr sz="2800" b="1" spc="-45" dirty="0">
                <a:solidFill>
                  <a:prstClr val="black"/>
                </a:solidFill>
                <a:cs typeface="Calibri"/>
              </a:rPr>
              <a:t>e</a:t>
            </a:r>
            <a:r>
              <a:rPr sz="2800" b="1" dirty="0">
                <a:solidFill>
                  <a:prstClr val="black"/>
                </a:solidFill>
                <a:cs typeface="Calibri"/>
              </a:rPr>
              <a:t>x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8677" name="object 5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79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80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28682" name="object 12"/>
          <p:cNvSpPr txBox="1">
            <a:spLocks noChangeArrowheads="1"/>
          </p:cNvSpPr>
          <p:nvPr/>
        </p:nvSpPr>
        <p:spPr bwMode="auto">
          <a:xfrm>
            <a:off x="484188" y="1662113"/>
            <a:ext cx="553243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headcount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does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not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capture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intensity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poverty,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example,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were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give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very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household,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headcount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would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remain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unchanged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even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though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overall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would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have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lessened…transfer axiom violated</a:t>
            </a:r>
          </a:p>
        </p:txBody>
      </p:sp>
      <p:sp>
        <p:nvSpPr>
          <p:cNvPr id="28683" name="object 13"/>
          <p:cNvSpPr txBox="1">
            <a:spLocks noChangeArrowheads="1"/>
          </p:cNvSpPr>
          <p:nvPr/>
        </p:nvSpPr>
        <p:spPr bwMode="auto">
          <a:xfrm>
            <a:off x="484188" y="4010025"/>
            <a:ext cx="553243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does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not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indicate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how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poor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poor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really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hence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does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change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people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below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become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poorer.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will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change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when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persons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welfare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changes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he/she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remains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below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line.</a:t>
            </a:r>
          </a:p>
        </p:txBody>
      </p:sp>
      <p:sp>
        <p:nvSpPr>
          <p:cNvPr id="28684" name="object 14"/>
          <p:cNvSpPr txBox="1">
            <a:spLocks noChangeArrowheads="1"/>
          </p:cNvSpPr>
          <p:nvPr/>
        </p:nvSpPr>
        <p:spPr bwMode="auto">
          <a:xfrm>
            <a:off x="6577013" y="1173163"/>
            <a:ext cx="33496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Daily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4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individuals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sample: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1,2,3,4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Daily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Z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3.5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•	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q/n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=3/4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0.75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75%</a:t>
            </a:r>
          </a:p>
        </p:txBody>
      </p:sp>
      <p:sp>
        <p:nvSpPr>
          <p:cNvPr id="28685" name="object 15"/>
          <p:cNvSpPr>
            <a:spLocks/>
          </p:cNvSpPr>
          <p:nvPr/>
        </p:nvSpPr>
        <p:spPr bwMode="auto">
          <a:xfrm>
            <a:off x="6950075" y="2547938"/>
            <a:ext cx="63500" cy="2036762"/>
          </a:xfrm>
          <a:custGeom>
            <a:avLst/>
            <a:gdLst>
              <a:gd name="T0" fmla="*/ 0 w 64134"/>
              <a:gd name="T1" fmla="*/ 2037331 h 2036445"/>
              <a:gd name="T2" fmla="*/ 61514 w 64134"/>
              <a:gd name="T3" fmla="*/ 2037331 h 2036445"/>
              <a:gd name="T4" fmla="*/ 61514 w 64134"/>
              <a:gd name="T5" fmla="*/ 0 h 2036445"/>
              <a:gd name="T6" fmla="*/ 0 w 64134"/>
              <a:gd name="T7" fmla="*/ 0 h 2036445"/>
              <a:gd name="T8" fmla="*/ 0 w 64134"/>
              <a:gd name="T9" fmla="*/ 2037331 h 2036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134" h="2036445">
                <a:moveTo>
                  <a:pt x="0" y="2036063"/>
                </a:moveTo>
                <a:lnTo>
                  <a:pt x="64007" y="2036063"/>
                </a:lnTo>
                <a:lnTo>
                  <a:pt x="64007" y="0"/>
                </a:lnTo>
                <a:lnTo>
                  <a:pt x="0" y="0"/>
                </a:lnTo>
                <a:lnTo>
                  <a:pt x="0" y="2036063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86" name="object 16"/>
          <p:cNvSpPr>
            <a:spLocks/>
          </p:cNvSpPr>
          <p:nvPr/>
        </p:nvSpPr>
        <p:spPr bwMode="auto">
          <a:xfrm>
            <a:off x="6950075" y="2547938"/>
            <a:ext cx="63500" cy="2036762"/>
          </a:xfrm>
          <a:custGeom>
            <a:avLst/>
            <a:gdLst>
              <a:gd name="T0" fmla="*/ 0 w 64134"/>
              <a:gd name="T1" fmla="*/ 2037331 h 2036445"/>
              <a:gd name="T2" fmla="*/ 61514 w 64134"/>
              <a:gd name="T3" fmla="*/ 2037331 h 2036445"/>
              <a:gd name="T4" fmla="*/ 61514 w 64134"/>
              <a:gd name="T5" fmla="*/ 0 h 2036445"/>
              <a:gd name="T6" fmla="*/ 0 w 64134"/>
              <a:gd name="T7" fmla="*/ 0 h 2036445"/>
              <a:gd name="T8" fmla="*/ 0 w 64134"/>
              <a:gd name="T9" fmla="*/ 2037331 h 2036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134" h="2036445">
                <a:moveTo>
                  <a:pt x="0" y="2036063"/>
                </a:moveTo>
                <a:lnTo>
                  <a:pt x="64007" y="2036063"/>
                </a:lnTo>
                <a:lnTo>
                  <a:pt x="64007" y="0"/>
                </a:lnTo>
                <a:lnTo>
                  <a:pt x="0" y="0"/>
                </a:lnTo>
                <a:lnTo>
                  <a:pt x="0" y="2036063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87" name="object 17"/>
          <p:cNvSpPr>
            <a:spLocks/>
          </p:cNvSpPr>
          <p:nvPr/>
        </p:nvSpPr>
        <p:spPr bwMode="auto">
          <a:xfrm>
            <a:off x="6950075" y="4584700"/>
            <a:ext cx="2846388" cy="66675"/>
          </a:xfrm>
          <a:custGeom>
            <a:avLst/>
            <a:gdLst>
              <a:gd name="T0" fmla="*/ 0 w 2847340"/>
              <a:gd name="T1" fmla="*/ 64559 h 67310"/>
              <a:gd name="T2" fmla="*/ 2843025 w 2847340"/>
              <a:gd name="T3" fmla="*/ 64559 h 67310"/>
              <a:gd name="T4" fmla="*/ 2843025 w 2847340"/>
              <a:gd name="T5" fmla="*/ 0 h 67310"/>
              <a:gd name="T6" fmla="*/ 0 w 2847340"/>
              <a:gd name="T7" fmla="*/ 0 h 67310"/>
              <a:gd name="T8" fmla="*/ 0 w 2847340"/>
              <a:gd name="T9" fmla="*/ 64559 h 67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47340" h="67310">
                <a:moveTo>
                  <a:pt x="0" y="67055"/>
                </a:moveTo>
                <a:lnTo>
                  <a:pt x="2846831" y="67055"/>
                </a:lnTo>
                <a:lnTo>
                  <a:pt x="2846831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88" name="object 18"/>
          <p:cNvSpPr>
            <a:spLocks/>
          </p:cNvSpPr>
          <p:nvPr/>
        </p:nvSpPr>
        <p:spPr bwMode="auto">
          <a:xfrm>
            <a:off x="6950075" y="4584700"/>
            <a:ext cx="2846388" cy="66675"/>
          </a:xfrm>
          <a:custGeom>
            <a:avLst/>
            <a:gdLst>
              <a:gd name="T0" fmla="*/ 0 w 2847340"/>
              <a:gd name="T1" fmla="*/ 64559 h 67310"/>
              <a:gd name="T2" fmla="*/ 2843025 w 2847340"/>
              <a:gd name="T3" fmla="*/ 64559 h 67310"/>
              <a:gd name="T4" fmla="*/ 2843025 w 2847340"/>
              <a:gd name="T5" fmla="*/ 0 h 67310"/>
              <a:gd name="T6" fmla="*/ 0 w 2847340"/>
              <a:gd name="T7" fmla="*/ 0 h 67310"/>
              <a:gd name="T8" fmla="*/ 0 w 2847340"/>
              <a:gd name="T9" fmla="*/ 64559 h 67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47340" h="67310">
                <a:moveTo>
                  <a:pt x="0" y="67055"/>
                </a:moveTo>
                <a:lnTo>
                  <a:pt x="2846831" y="67055"/>
                </a:lnTo>
                <a:lnTo>
                  <a:pt x="2846831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89" name="object 19"/>
          <p:cNvSpPr>
            <a:spLocks/>
          </p:cNvSpPr>
          <p:nvPr/>
        </p:nvSpPr>
        <p:spPr bwMode="auto">
          <a:xfrm>
            <a:off x="7013575" y="3589338"/>
            <a:ext cx="2679700" cy="0"/>
          </a:xfrm>
          <a:custGeom>
            <a:avLst/>
            <a:gdLst>
              <a:gd name="T0" fmla="*/ 0 w 2679700"/>
              <a:gd name="T1" fmla="*/ 2679191 w 26797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679700">
                <a:moveTo>
                  <a:pt x="0" y="0"/>
                </a:moveTo>
                <a:lnTo>
                  <a:pt x="2679191" y="0"/>
                </a:lnTo>
              </a:path>
            </a:pathLst>
          </a:custGeom>
          <a:noFill/>
          <a:ln w="46989">
            <a:solidFill>
              <a:srgbClr val="91278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90" name="object 20"/>
          <p:cNvSpPr>
            <a:spLocks/>
          </p:cNvSpPr>
          <p:nvPr/>
        </p:nvSpPr>
        <p:spPr bwMode="auto">
          <a:xfrm>
            <a:off x="7013575" y="3565525"/>
            <a:ext cx="2679700" cy="46038"/>
          </a:xfrm>
          <a:custGeom>
            <a:avLst/>
            <a:gdLst>
              <a:gd name="T0" fmla="*/ 0 w 2679700"/>
              <a:gd name="T1" fmla="*/ 47004 h 45720"/>
              <a:gd name="T2" fmla="*/ 2679191 w 2679700"/>
              <a:gd name="T3" fmla="*/ 47004 h 45720"/>
              <a:gd name="T4" fmla="*/ 2679191 w 2679700"/>
              <a:gd name="T5" fmla="*/ 0 h 45720"/>
              <a:gd name="T6" fmla="*/ 0 w 2679700"/>
              <a:gd name="T7" fmla="*/ 0 h 45720"/>
              <a:gd name="T8" fmla="*/ 0 w 2679700"/>
              <a:gd name="T9" fmla="*/ 47004 h 45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79700" h="45720">
                <a:moveTo>
                  <a:pt x="0" y="45719"/>
                </a:moveTo>
                <a:lnTo>
                  <a:pt x="2679191" y="45719"/>
                </a:lnTo>
                <a:lnTo>
                  <a:pt x="2679191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91" name="object 21"/>
          <p:cNvSpPr>
            <a:spLocks/>
          </p:cNvSpPr>
          <p:nvPr/>
        </p:nvSpPr>
        <p:spPr bwMode="auto">
          <a:xfrm>
            <a:off x="7296150" y="3814763"/>
            <a:ext cx="46038" cy="104775"/>
          </a:xfrm>
          <a:custGeom>
            <a:avLst/>
            <a:gdLst>
              <a:gd name="T0" fmla="*/ 19882 w 45084"/>
              <a:gd name="T1" fmla="*/ 0 h 104775"/>
              <a:gd name="T2" fmla="*/ 12010 w 45084"/>
              <a:gd name="T3" fmla="*/ 6631 h 104775"/>
              <a:gd name="T4" fmla="*/ 5704 w 45084"/>
              <a:gd name="T5" fmla="*/ 18318 h 104775"/>
              <a:gd name="T6" fmla="*/ 1517 w 45084"/>
              <a:gd name="T7" fmla="*/ 33911 h 104775"/>
              <a:gd name="T8" fmla="*/ 0 w 45084"/>
              <a:gd name="T9" fmla="*/ 52263 h 104775"/>
              <a:gd name="T10" fmla="*/ 859 w 45084"/>
              <a:gd name="T11" fmla="*/ 66025 h 104775"/>
              <a:gd name="T12" fmla="*/ 4413 w 45084"/>
              <a:gd name="T13" fmla="*/ 81782 h 104775"/>
              <a:gd name="T14" fmla="*/ 10503 w 45084"/>
              <a:gd name="T15" fmla="*/ 94187 h 104775"/>
              <a:gd name="T16" fmla="*/ 18898 w 45084"/>
              <a:gd name="T17" fmla="*/ 102181 h 104775"/>
              <a:gd name="T18" fmla="*/ 29360 w 45084"/>
              <a:gd name="T19" fmla="*/ 104705 h 104775"/>
              <a:gd name="T20" fmla="*/ 35891 w 45084"/>
              <a:gd name="T21" fmla="*/ 99685 h 104775"/>
              <a:gd name="T22" fmla="*/ 41423 w 45084"/>
              <a:gd name="T23" fmla="*/ 90377 h 104775"/>
              <a:gd name="T24" fmla="*/ 45633 w 45084"/>
              <a:gd name="T25" fmla="*/ 76919 h 104775"/>
              <a:gd name="T26" fmla="*/ 48200 w 45084"/>
              <a:gd name="T27" fmla="*/ 59449 h 104775"/>
              <a:gd name="T28" fmla="*/ 48803 w 45084"/>
              <a:gd name="T29" fmla="*/ 38105 h 104775"/>
              <a:gd name="T30" fmla="*/ 45201 w 45084"/>
              <a:gd name="T31" fmla="*/ 22505 h 104775"/>
              <a:gd name="T32" fmla="*/ 39046 w 45084"/>
              <a:gd name="T33" fmla="*/ 10254 h 104775"/>
              <a:gd name="T34" fmla="*/ 30541 w 45084"/>
              <a:gd name="T35" fmla="*/ 2402 h 104775"/>
              <a:gd name="T36" fmla="*/ 19882 w 45084"/>
              <a:gd name="T37" fmla="*/ 0 h 1047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084" h="104775">
                <a:moveTo>
                  <a:pt x="18285" y="0"/>
                </a:moveTo>
                <a:lnTo>
                  <a:pt x="11044" y="6631"/>
                </a:lnTo>
                <a:lnTo>
                  <a:pt x="5246" y="18318"/>
                </a:lnTo>
                <a:lnTo>
                  <a:pt x="1395" y="33911"/>
                </a:lnTo>
                <a:lnTo>
                  <a:pt x="0" y="52263"/>
                </a:lnTo>
                <a:lnTo>
                  <a:pt x="790" y="66025"/>
                </a:lnTo>
                <a:lnTo>
                  <a:pt x="4058" y="81782"/>
                </a:lnTo>
                <a:lnTo>
                  <a:pt x="9659" y="94187"/>
                </a:lnTo>
                <a:lnTo>
                  <a:pt x="17379" y="102181"/>
                </a:lnTo>
                <a:lnTo>
                  <a:pt x="27002" y="104705"/>
                </a:lnTo>
                <a:lnTo>
                  <a:pt x="33008" y="99685"/>
                </a:lnTo>
                <a:lnTo>
                  <a:pt x="38095" y="90377"/>
                </a:lnTo>
                <a:lnTo>
                  <a:pt x="41966" y="76919"/>
                </a:lnTo>
                <a:lnTo>
                  <a:pt x="44327" y="59449"/>
                </a:lnTo>
                <a:lnTo>
                  <a:pt x="44882" y="38105"/>
                </a:lnTo>
                <a:lnTo>
                  <a:pt x="41569" y="22505"/>
                </a:lnTo>
                <a:lnTo>
                  <a:pt x="35909" y="10254"/>
                </a:lnTo>
                <a:lnTo>
                  <a:pt x="28087" y="2402"/>
                </a:lnTo>
                <a:lnTo>
                  <a:pt x="18285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92" name="object 22"/>
          <p:cNvSpPr>
            <a:spLocks/>
          </p:cNvSpPr>
          <p:nvPr/>
        </p:nvSpPr>
        <p:spPr bwMode="auto">
          <a:xfrm>
            <a:off x="7296150" y="3814763"/>
            <a:ext cx="46038" cy="104775"/>
          </a:xfrm>
          <a:custGeom>
            <a:avLst/>
            <a:gdLst>
              <a:gd name="T0" fmla="*/ 0 w 45084"/>
              <a:gd name="T1" fmla="*/ 52263 h 104775"/>
              <a:gd name="T2" fmla="*/ 1517 w 45084"/>
              <a:gd name="T3" fmla="*/ 33911 h 104775"/>
              <a:gd name="T4" fmla="*/ 5704 w 45084"/>
              <a:gd name="T5" fmla="*/ 18318 h 104775"/>
              <a:gd name="T6" fmla="*/ 12010 w 45084"/>
              <a:gd name="T7" fmla="*/ 6631 h 104775"/>
              <a:gd name="T8" fmla="*/ 19882 w 45084"/>
              <a:gd name="T9" fmla="*/ 0 h 104775"/>
              <a:gd name="T10" fmla="*/ 30541 w 45084"/>
              <a:gd name="T11" fmla="*/ 2402 h 104775"/>
              <a:gd name="T12" fmla="*/ 39046 w 45084"/>
              <a:gd name="T13" fmla="*/ 10254 h 104775"/>
              <a:gd name="T14" fmla="*/ 45201 w 45084"/>
              <a:gd name="T15" fmla="*/ 22505 h 104775"/>
              <a:gd name="T16" fmla="*/ 48803 w 45084"/>
              <a:gd name="T17" fmla="*/ 38105 h 104775"/>
              <a:gd name="T18" fmla="*/ 48200 w 45084"/>
              <a:gd name="T19" fmla="*/ 59449 h 104775"/>
              <a:gd name="T20" fmla="*/ 45633 w 45084"/>
              <a:gd name="T21" fmla="*/ 76919 h 104775"/>
              <a:gd name="T22" fmla="*/ 41423 w 45084"/>
              <a:gd name="T23" fmla="*/ 90377 h 104775"/>
              <a:gd name="T24" fmla="*/ 35891 w 45084"/>
              <a:gd name="T25" fmla="*/ 99685 h 104775"/>
              <a:gd name="T26" fmla="*/ 29360 w 45084"/>
              <a:gd name="T27" fmla="*/ 104705 h 104775"/>
              <a:gd name="T28" fmla="*/ 18898 w 45084"/>
              <a:gd name="T29" fmla="*/ 102181 h 104775"/>
              <a:gd name="T30" fmla="*/ 10503 w 45084"/>
              <a:gd name="T31" fmla="*/ 94187 h 104775"/>
              <a:gd name="T32" fmla="*/ 4413 w 45084"/>
              <a:gd name="T33" fmla="*/ 81782 h 104775"/>
              <a:gd name="T34" fmla="*/ 859 w 45084"/>
              <a:gd name="T35" fmla="*/ 66025 h 104775"/>
              <a:gd name="T36" fmla="*/ 0 w 45084"/>
              <a:gd name="T37" fmla="*/ 52263 h 1047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084" h="104775">
                <a:moveTo>
                  <a:pt x="0" y="52263"/>
                </a:moveTo>
                <a:lnTo>
                  <a:pt x="1395" y="33911"/>
                </a:lnTo>
                <a:lnTo>
                  <a:pt x="5246" y="18318"/>
                </a:lnTo>
                <a:lnTo>
                  <a:pt x="11044" y="6631"/>
                </a:lnTo>
                <a:lnTo>
                  <a:pt x="18285" y="0"/>
                </a:lnTo>
                <a:lnTo>
                  <a:pt x="28087" y="2402"/>
                </a:lnTo>
                <a:lnTo>
                  <a:pt x="35909" y="10254"/>
                </a:lnTo>
                <a:lnTo>
                  <a:pt x="41569" y="22505"/>
                </a:lnTo>
                <a:lnTo>
                  <a:pt x="44882" y="38105"/>
                </a:lnTo>
                <a:lnTo>
                  <a:pt x="44327" y="59449"/>
                </a:lnTo>
                <a:lnTo>
                  <a:pt x="41966" y="76919"/>
                </a:lnTo>
                <a:lnTo>
                  <a:pt x="38095" y="90377"/>
                </a:lnTo>
                <a:lnTo>
                  <a:pt x="33008" y="99685"/>
                </a:lnTo>
                <a:lnTo>
                  <a:pt x="27002" y="104705"/>
                </a:lnTo>
                <a:lnTo>
                  <a:pt x="17379" y="102181"/>
                </a:lnTo>
                <a:lnTo>
                  <a:pt x="9659" y="94187"/>
                </a:lnTo>
                <a:lnTo>
                  <a:pt x="4058" y="81782"/>
                </a:lnTo>
                <a:lnTo>
                  <a:pt x="790" y="66025"/>
                </a:lnTo>
                <a:lnTo>
                  <a:pt x="0" y="52263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93" name="object 23"/>
          <p:cNvSpPr>
            <a:spLocks/>
          </p:cNvSpPr>
          <p:nvPr/>
        </p:nvSpPr>
        <p:spPr bwMode="auto">
          <a:xfrm>
            <a:off x="8007350" y="4178300"/>
            <a:ext cx="79375" cy="106363"/>
          </a:xfrm>
          <a:custGeom>
            <a:avLst/>
            <a:gdLst>
              <a:gd name="T0" fmla="*/ 36741 w 79375"/>
              <a:gd name="T1" fmla="*/ 0 h 106045"/>
              <a:gd name="T2" fmla="*/ 1851 w 79375"/>
              <a:gd name="T3" fmla="*/ 37490 h 106045"/>
              <a:gd name="T4" fmla="*/ 0 w 79375"/>
              <a:gd name="T5" fmla="*/ 53841 h 106045"/>
              <a:gd name="T6" fmla="*/ 686 w 79375"/>
              <a:gd name="T7" fmla="*/ 63812 h 106045"/>
              <a:gd name="T8" fmla="*/ 20494 w 79375"/>
              <a:gd name="T9" fmla="*/ 99302 h 106045"/>
              <a:gd name="T10" fmla="*/ 46875 w 79375"/>
              <a:gd name="T11" fmla="*/ 106912 h 106045"/>
              <a:gd name="T12" fmla="*/ 57302 w 79375"/>
              <a:gd name="T13" fmla="*/ 102002 h 106045"/>
              <a:gd name="T14" fmla="*/ 66193 w 79375"/>
              <a:gd name="T15" fmla="*/ 93209 h 106045"/>
              <a:gd name="T16" fmla="*/ 73082 w 79375"/>
              <a:gd name="T17" fmla="*/ 80941 h 106045"/>
              <a:gd name="T18" fmla="*/ 77502 w 79375"/>
              <a:gd name="T19" fmla="*/ 65610 h 106045"/>
              <a:gd name="T20" fmla="*/ 78987 w 79375"/>
              <a:gd name="T21" fmla="*/ 47627 h 106045"/>
              <a:gd name="T22" fmla="*/ 75926 w 79375"/>
              <a:gd name="T23" fmla="*/ 32334 h 106045"/>
              <a:gd name="T24" fmla="*/ 69754 w 79375"/>
              <a:gd name="T25" fmla="*/ 19206 h 106045"/>
              <a:gd name="T26" fmla="*/ 60888 w 79375"/>
              <a:gd name="T27" fmla="*/ 8964 h 106045"/>
              <a:gd name="T28" fmla="*/ 49745 w 79375"/>
              <a:gd name="T29" fmla="*/ 2321 h 106045"/>
              <a:gd name="T30" fmla="*/ 36741 w 79375"/>
              <a:gd name="T31" fmla="*/ 0 h 1060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9375" h="106045">
                <a:moveTo>
                  <a:pt x="36741" y="0"/>
                </a:moveTo>
                <a:lnTo>
                  <a:pt x="1851" y="37044"/>
                </a:lnTo>
                <a:lnTo>
                  <a:pt x="0" y="53200"/>
                </a:lnTo>
                <a:lnTo>
                  <a:pt x="686" y="63052"/>
                </a:lnTo>
                <a:lnTo>
                  <a:pt x="20494" y="98120"/>
                </a:lnTo>
                <a:lnTo>
                  <a:pt x="46875" y="105638"/>
                </a:lnTo>
                <a:lnTo>
                  <a:pt x="57302" y="100788"/>
                </a:lnTo>
                <a:lnTo>
                  <a:pt x="66193" y="92099"/>
                </a:lnTo>
                <a:lnTo>
                  <a:pt x="73082" y="79977"/>
                </a:lnTo>
                <a:lnTo>
                  <a:pt x="77502" y="64829"/>
                </a:lnTo>
                <a:lnTo>
                  <a:pt x="78987" y="47060"/>
                </a:lnTo>
                <a:lnTo>
                  <a:pt x="75926" y="31949"/>
                </a:lnTo>
                <a:lnTo>
                  <a:pt x="69754" y="18978"/>
                </a:lnTo>
                <a:lnTo>
                  <a:pt x="60888" y="8856"/>
                </a:lnTo>
                <a:lnTo>
                  <a:pt x="49745" y="2293"/>
                </a:lnTo>
                <a:lnTo>
                  <a:pt x="36741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94" name="object 24"/>
          <p:cNvSpPr>
            <a:spLocks/>
          </p:cNvSpPr>
          <p:nvPr/>
        </p:nvSpPr>
        <p:spPr bwMode="auto">
          <a:xfrm>
            <a:off x="8007350" y="4178300"/>
            <a:ext cx="79375" cy="106363"/>
          </a:xfrm>
          <a:custGeom>
            <a:avLst/>
            <a:gdLst>
              <a:gd name="T0" fmla="*/ 0 w 79375"/>
              <a:gd name="T1" fmla="*/ 53841 h 106045"/>
              <a:gd name="T2" fmla="*/ 14946 w 79375"/>
              <a:gd name="T3" fmla="*/ 11614 h 106045"/>
              <a:gd name="T4" fmla="*/ 36741 w 79375"/>
              <a:gd name="T5" fmla="*/ 0 h 106045"/>
              <a:gd name="T6" fmla="*/ 49745 w 79375"/>
              <a:gd name="T7" fmla="*/ 2321 h 106045"/>
              <a:gd name="T8" fmla="*/ 60888 w 79375"/>
              <a:gd name="T9" fmla="*/ 8964 h 106045"/>
              <a:gd name="T10" fmla="*/ 69754 w 79375"/>
              <a:gd name="T11" fmla="*/ 19206 h 106045"/>
              <a:gd name="T12" fmla="*/ 75926 w 79375"/>
              <a:gd name="T13" fmla="*/ 32334 h 106045"/>
              <a:gd name="T14" fmla="*/ 78987 w 79375"/>
              <a:gd name="T15" fmla="*/ 47627 h 106045"/>
              <a:gd name="T16" fmla="*/ 77502 w 79375"/>
              <a:gd name="T17" fmla="*/ 65610 h 106045"/>
              <a:gd name="T18" fmla="*/ 73082 w 79375"/>
              <a:gd name="T19" fmla="*/ 80941 h 106045"/>
              <a:gd name="T20" fmla="*/ 66193 w 79375"/>
              <a:gd name="T21" fmla="*/ 93209 h 106045"/>
              <a:gd name="T22" fmla="*/ 57302 w 79375"/>
              <a:gd name="T23" fmla="*/ 102002 h 106045"/>
              <a:gd name="T24" fmla="*/ 46875 w 79375"/>
              <a:gd name="T25" fmla="*/ 106912 h 106045"/>
              <a:gd name="T26" fmla="*/ 32510 w 79375"/>
              <a:gd name="T27" fmla="*/ 105143 h 106045"/>
              <a:gd name="T28" fmla="*/ 4367 w 79375"/>
              <a:gd name="T29" fmla="*/ 77989 h 106045"/>
              <a:gd name="T30" fmla="*/ 0 w 79375"/>
              <a:gd name="T31" fmla="*/ 53841 h 1060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9375" h="106045">
                <a:moveTo>
                  <a:pt x="0" y="53200"/>
                </a:moveTo>
                <a:lnTo>
                  <a:pt x="14946" y="11475"/>
                </a:lnTo>
                <a:lnTo>
                  <a:pt x="36741" y="0"/>
                </a:lnTo>
                <a:lnTo>
                  <a:pt x="49745" y="2293"/>
                </a:lnTo>
                <a:lnTo>
                  <a:pt x="60888" y="8856"/>
                </a:lnTo>
                <a:lnTo>
                  <a:pt x="69754" y="18978"/>
                </a:lnTo>
                <a:lnTo>
                  <a:pt x="75926" y="31949"/>
                </a:lnTo>
                <a:lnTo>
                  <a:pt x="78987" y="47060"/>
                </a:lnTo>
                <a:lnTo>
                  <a:pt x="77502" y="64829"/>
                </a:lnTo>
                <a:lnTo>
                  <a:pt x="73082" y="79977"/>
                </a:lnTo>
                <a:lnTo>
                  <a:pt x="66193" y="92099"/>
                </a:lnTo>
                <a:lnTo>
                  <a:pt x="57302" y="100788"/>
                </a:lnTo>
                <a:lnTo>
                  <a:pt x="46875" y="105638"/>
                </a:lnTo>
                <a:lnTo>
                  <a:pt x="32510" y="103892"/>
                </a:lnTo>
                <a:lnTo>
                  <a:pt x="4367" y="77061"/>
                </a:lnTo>
                <a:lnTo>
                  <a:pt x="0" y="53200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95" name="object 25"/>
          <p:cNvSpPr>
            <a:spLocks/>
          </p:cNvSpPr>
          <p:nvPr/>
        </p:nvSpPr>
        <p:spPr bwMode="auto">
          <a:xfrm>
            <a:off x="8842375" y="4022725"/>
            <a:ext cx="79375" cy="65088"/>
          </a:xfrm>
          <a:custGeom>
            <a:avLst/>
            <a:gdLst>
              <a:gd name="T0" fmla="*/ 39451 w 79375"/>
              <a:gd name="T1" fmla="*/ 0 h 64135"/>
              <a:gd name="T2" fmla="*/ 24100 w 79375"/>
              <a:gd name="T3" fmla="*/ 2711 h 64135"/>
              <a:gd name="T4" fmla="*/ 11559 w 79375"/>
              <a:gd name="T5" fmla="*/ 9998 h 64135"/>
              <a:gd name="T6" fmla="*/ 3102 w 79375"/>
              <a:gd name="T7" fmla="*/ 20774 h 64135"/>
              <a:gd name="T8" fmla="*/ 0 w 79375"/>
              <a:gd name="T9" fmla="*/ 33949 h 64135"/>
              <a:gd name="T10" fmla="*/ 4 w 79375"/>
              <a:gd name="T11" fmla="*/ 34437 h 64135"/>
              <a:gd name="T12" fmla="*/ 3283 w 79375"/>
              <a:gd name="T13" fmla="*/ 47472 h 64135"/>
              <a:gd name="T14" fmla="*/ 11855 w 79375"/>
              <a:gd name="T15" fmla="*/ 58106 h 64135"/>
              <a:gd name="T16" fmla="*/ 24506 w 79375"/>
              <a:gd name="T17" fmla="*/ 65271 h 64135"/>
              <a:gd name="T18" fmla="*/ 40022 w 79375"/>
              <a:gd name="T19" fmla="*/ 67896 h 64135"/>
              <a:gd name="T20" fmla="*/ 55294 w 79375"/>
              <a:gd name="T21" fmla="*/ 65127 h 64135"/>
              <a:gd name="T22" fmla="*/ 67761 w 79375"/>
              <a:gd name="T23" fmla="*/ 57797 h 64135"/>
              <a:gd name="T24" fmla="*/ 76165 w 79375"/>
              <a:gd name="T25" fmla="*/ 46954 h 64135"/>
              <a:gd name="T26" fmla="*/ 79246 w 79375"/>
              <a:gd name="T27" fmla="*/ 33651 h 64135"/>
              <a:gd name="T28" fmla="*/ 76031 w 79375"/>
              <a:gd name="T29" fmla="*/ 20549 h 64135"/>
              <a:gd name="T30" fmla="*/ 67495 w 79375"/>
              <a:gd name="T31" fmla="*/ 9852 h 64135"/>
              <a:gd name="T32" fmla="*/ 54886 w 79375"/>
              <a:gd name="T33" fmla="*/ 2643 h 64135"/>
              <a:gd name="T34" fmla="*/ 39451 w 79375"/>
              <a:gd name="T35" fmla="*/ 0 h 641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9375" h="64135">
                <a:moveTo>
                  <a:pt x="39451" y="0"/>
                </a:moveTo>
                <a:lnTo>
                  <a:pt x="24100" y="2555"/>
                </a:lnTo>
                <a:lnTo>
                  <a:pt x="11559" y="9426"/>
                </a:lnTo>
                <a:lnTo>
                  <a:pt x="3102" y="19584"/>
                </a:lnTo>
                <a:lnTo>
                  <a:pt x="0" y="32003"/>
                </a:lnTo>
                <a:lnTo>
                  <a:pt x="4" y="32464"/>
                </a:lnTo>
                <a:lnTo>
                  <a:pt x="3283" y="44752"/>
                </a:lnTo>
                <a:lnTo>
                  <a:pt x="11855" y="54777"/>
                </a:lnTo>
                <a:lnTo>
                  <a:pt x="24506" y="61531"/>
                </a:lnTo>
                <a:lnTo>
                  <a:pt x="40022" y="64006"/>
                </a:lnTo>
                <a:lnTo>
                  <a:pt x="55294" y="61395"/>
                </a:lnTo>
                <a:lnTo>
                  <a:pt x="67761" y="54485"/>
                </a:lnTo>
                <a:lnTo>
                  <a:pt x="76165" y="44264"/>
                </a:lnTo>
                <a:lnTo>
                  <a:pt x="79246" y="31724"/>
                </a:lnTo>
                <a:lnTo>
                  <a:pt x="76031" y="19372"/>
                </a:lnTo>
                <a:lnTo>
                  <a:pt x="67495" y="9288"/>
                </a:lnTo>
                <a:lnTo>
                  <a:pt x="54886" y="2491"/>
                </a:lnTo>
                <a:lnTo>
                  <a:pt x="39451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96" name="object 26"/>
          <p:cNvSpPr>
            <a:spLocks/>
          </p:cNvSpPr>
          <p:nvPr/>
        </p:nvSpPr>
        <p:spPr bwMode="auto">
          <a:xfrm>
            <a:off x="8842375" y="4022725"/>
            <a:ext cx="79375" cy="65088"/>
          </a:xfrm>
          <a:custGeom>
            <a:avLst/>
            <a:gdLst>
              <a:gd name="T0" fmla="*/ 0 w 79375"/>
              <a:gd name="T1" fmla="*/ 33949 h 64135"/>
              <a:gd name="T2" fmla="*/ 3102 w 79375"/>
              <a:gd name="T3" fmla="*/ 20774 h 64135"/>
              <a:gd name="T4" fmla="*/ 11559 w 79375"/>
              <a:gd name="T5" fmla="*/ 9998 h 64135"/>
              <a:gd name="T6" fmla="*/ 24100 w 79375"/>
              <a:gd name="T7" fmla="*/ 2711 h 64135"/>
              <a:gd name="T8" fmla="*/ 39451 w 79375"/>
              <a:gd name="T9" fmla="*/ 0 h 64135"/>
              <a:gd name="T10" fmla="*/ 54886 w 79375"/>
              <a:gd name="T11" fmla="*/ 2643 h 64135"/>
              <a:gd name="T12" fmla="*/ 67495 w 79375"/>
              <a:gd name="T13" fmla="*/ 9852 h 64135"/>
              <a:gd name="T14" fmla="*/ 76031 w 79375"/>
              <a:gd name="T15" fmla="*/ 20549 h 64135"/>
              <a:gd name="T16" fmla="*/ 79246 w 79375"/>
              <a:gd name="T17" fmla="*/ 33651 h 64135"/>
              <a:gd name="T18" fmla="*/ 76165 w 79375"/>
              <a:gd name="T19" fmla="*/ 46954 h 64135"/>
              <a:gd name="T20" fmla="*/ 67761 w 79375"/>
              <a:gd name="T21" fmla="*/ 57797 h 64135"/>
              <a:gd name="T22" fmla="*/ 55294 w 79375"/>
              <a:gd name="T23" fmla="*/ 65127 h 64135"/>
              <a:gd name="T24" fmla="*/ 40022 w 79375"/>
              <a:gd name="T25" fmla="*/ 67896 h 64135"/>
              <a:gd name="T26" fmla="*/ 24506 w 79375"/>
              <a:gd name="T27" fmla="*/ 65271 h 64135"/>
              <a:gd name="T28" fmla="*/ 11855 w 79375"/>
              <a:gd name="T29" fmla="*/ 58106 h 64135"/>
              <a:gd name="T30" fmla="*/ 3283 w 79375"/>
              <a:gd name="T31" fmla="*/ 47472 h 64135"/>
              <a:gd name="T32" fmla="*/ 4 w 79375"/>
              <a:gd name="T33" fmla="*/ 34437 h 64135"/>
              <a:gd name="T34" fmla="*/ 0 w 79375"/>
              <a:gd name="T35" fmla="*/ 33949 h 641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9375" h="64135">
                <a:moveTo>
                  <a:pt x="0" y="32003"/>
                </a:moveTo>
                <a:lnTo>
                  <a:pt x="3102" y="19584"/>
                </a:lnTo>
                <a:lnTo>
                  <a:pt x="11559" y="9426"/>
                </a:lnTo>
                <a:lnTo>
                  <a:pt x="24100" y="2555"/>
                </a:lnTo>
                <a:lnTo>
                  <a:pt x="39451" y="0"/>
                </a:lnTo>
                <a:lnTo>
                  <a:pt x="54886" y="2491"/>
                </a:lnTo>
                <a:lnTo>
                  <a:pt x="67495" y="9288"/>
                </a:lnTo>
                <a:lnTo>
                  <a:pt x="76031" y="19372"/>
                </a:lnTo>
                <a:lnTo>
                  <a:pt x="79246" y="31724"/>
                </a:lnTo>
                <a:lnTo>
                  <a:pt x="76165" y="44264"/>
                </a:lnTo>
                <a:lnTo>
                  <a:pt x="67761" y="54485"/>
                </a:lnTo>
                <a:lnTo>
                  <a:pt x="55294" y="61395"/>
                </a:lnTo>
                <a:lnTo>
                  <a:pt x="40022" y="64006"/>
                </a:lnTo>
                <a:lnTo>
                  <a:pt x="24506" y="61531"/>
                </a:lnTo>
                <a:lnTo>
                  <a:pt x="11855" y="54777"/>
                </a:lnTo>
                <a:lnTo>
                  <a:pt x="3283" y="44752"/>
                </a:lnTo>
                <a:lnTo>
                  <a:pt x="4" y="32464"/>
                </a:lnTo>
                <a:lnTo>
                  <a:pt x="0" y="32003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97" name="object 27"/>
          <p:cNvSpPr>
            <a:spLocks/>
          </p:cNvSpPr>
          <p:nvPr/>
        </p:nvSpPr>
        <p:spPr bwMode="auto">
          <a:xfrm>
            <a:off x="7600950" y="2954338"/>
            <a:ext cx="92075" cy="127000"/>
          </a:xfrm>
          <a:custGeom>
            <a:avLst/>
            <a:gdLst>
              <a:gd name="T0" fmla="*/ 44580 w 91440"/>
              <a:gd name="T1" fmla="*/ 0 h 127635"/>
              <a:gd name="T2" fmla="*/ 6036 w 91440"/>
              <a:gd name="T3" fmla="*/ 31894 h 127635"/>
              <a:gd name="T4" fmla="*/ 0 w 91440"/>
              <a:gd name="T5" fmla="*/ 62662 h 127635"/>
              <a:gd name="T6" fmla="*/ 394 w 91440"/>
              <a:gd name="T7" fmla="*/ 70779 h 127635"/>
              <a:gd name="T8" fmla="*/ 16830 w 91440"/>
              <a:gd name="T9" fmla="*/ 109547 h 127635"/>
              <a:gd name="T10" fmla="*/ 53252 w 91440"/>
              <a:gd name="T11" fmla="*/ 124852 h 127635"/>
              <a:gd name="T12" fmla="*/ 64261 w 91440"/>
              <a:gd name="T13" fmla="*/ 120971 h 127635"/>
              <a:gd name="T14" fmla="*/ 88505 w 91440"/>
              <a:gd name="T15" fmla="*/ 90321 h 127635"/>
              <a:gd name="T16" fmla="*/ 93856 w 91440"/>
              <a:gd name="T17" fmla="*/ 57633 h 127635"/>
              <a:gd name="T18" fmla="*/ 91413 w 91440"/>
              <a:gd name="T19" fmla="*/ 42158 h 127635"/>
              <a:gd name="T20" fmla="*/ 68933 w 91440"/>
              <a:gd name="T21" fmla="*/ 7739 h 127635"/>
              <a:gd name="T22" fmla="*/ 44580 w 91440"/>
              <a:gd name="T23" fmla="*/ 0 h 1276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440" h="127635">
                <a:moveTo>
                  <a:pt x="43364" y="0"/>
                </a:moveTo>
                <a:lnTo>
                  <a:pt x="5871" y="32536"/>
                </a:lnTo>
                <a:lnTo>
                  <a:pt x="0" y="63924"/>
                </a:lnTo>
                <a:lnTo>
                  <a:pt x="382" y="72205"/>
                </a:lnTo>
                <a:lnTo>
                  <a:pt x="16371" y="111754"/>
                </a:lnTo>
                <a:lnTo>
                  <a:pt x="51798" y="127368"/>
                </a:lnTo>
                <a:lnTo>
                  <a:pt x="62507" y="123409"/>
                </a:lnTo>
                <a:lnTo>
                  <a:pt x="86089" y="92141"/>
                </a:lnTo>
                <a:lnTo>
                  <a:pt x="91294" y="58795"/>
                </a:lnTo>
                <a:lnTo>
                  <a:pt x="88918" y="43008"/>
                </a:lnTo>
                <a:lnTo>
                  <a:pt x="67051" y="7895"/>
                </a:lnTo>
                <a:lnTo>
                  <a:pt x="43364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98" name="object 28"/>
          <p:cNvSpPr>
            <a:spLocks/>
          </p:cNvSpPr>
          <p:nvPr/>
        </p:nvSpPr>
        <p:spPr bwMode="auto">
          <a:xfrm>
            <a:off x="7600950" y="2954338"/>
            <a:ext cx="92075" cy="127000"/>
          </a:xfrm>
          <a:custGeom>
            <a:avLst/>
            <a:gdLst>
              <a:gd name="T0" fmla="*/ 0 w 91440"/>
              <a:gd name="T1" fmla="*/ 62662 h 127635"/>
              <a:gd name="T2" fmla="*/ 12971 w 91440"/>
              <a:gd name="T3" fmla="*/ 19394 h 127635"/>
              <a:gd name="T4" fmla="*/ 44580 w 91440"/>
              <a:gd name="T5" fmla="*/ 0 h 127635"/>
              <a:gd name="T6" fmla="*/ 57476 w 91440"/>
              <a:gd name="T7" fmla="*/ 2002 h 127635"/>
              <a:gd name="T8" fmla="*/ 86229 w 91440"/>
              <a:gd name="T9" fmla="*/ 28338 h 127635"/>
              <a:gd name="T10" fmla="*/ 93856 w 91440"/>
              <a:gd name="T11" fmla="*/ 57633 h 127635"/>
              <a:gd name="T12" fmla="*/ 92496 w 91440"/>
              <a:gd name="T13" fmla="*/ 74963 h 127635"/>
              <a:gd name="T14" fmla="*/ 74040 w 91440"/>
              <a:gd name="T15" fmla="*/ 113685 h 127635"/>
              <a:gd name="T16" fmla="*/ 53252 w 91440"/>
              <a:gd name="T17" fmla="*/ 124852 h 127635"/>
              <a:gd name="T18" fmla="*/ 39246 w 91440"/>
              <a:gd name="T19" fmla="*/ 123160 h 127635"/>
              <a:gd name="T20" fmla="*/ 8848 w 91440"/>
              <a:gd name="T21" fmla="*/ 98589 h 127635"/>
              <a:gd name="T22" fmla="*/ 0 w 91440"/>
              <a:gd name="T23" fmla="*/ 62662 h 1276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440" h="127635">
                <a:moveTo>
                  <a:pt x="0" y="63924"/>
                </a:moveTo>
                <a:lnTo>
                  <a:pt x="12617" y="19784"/>
                </a:lnTo>
                <a:lnTo>
                  <a:pt x="43364" y="0"/>
                </a:lnTo>
                <a:lnTo>
                  <a:pt x="55907" y="2042"/>
                </a:lnTo>
                <a:lnTo>
                  <a:pt x="83874" y="28909"/>
                </a:lnTo>
                <a:lnTo>
                  <a:pt x="91294" y="58795"/>
                </a:lnTo>
                <a:lnTo>
                  <a:pt x="89970" y="76474"/>
                </a:lnTo>
                <a:lnTo>
                  <a:pt x="72018" y="115975"/>
                </a:lnTo>
                <a:lnTo>
                  <a:pt x="51798" y="127368"/>
                </a:lnTo>
                <a:lnTo>
                  <a:pt x="38174" y="125642"/>
                </a:lnTo>
                <a:lnTo>
                  <a:pt x="8606" y="100575"/>
                </a:lnTo>
                <a:lnTo>
                  <a:pt x="0" y="63924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99" name="object 29"/>
          <p:cNvSpPr>
            <a:spLocks/>
          </p:cNvSpPr>
          <p:nvPr/>
        </p:nvSpPr>
        <p:spPr bwMode="auto">
          <a:xfrm>
            <a:off x="8842375" y="2916238"/>
            <a:ext cx="77788" cy="55562"/>
          </a:xfrm>
          <a:custGeom>
            <a:avLst/>
            <a:gdLst>
              <a:gd name="T0" fmla="*/ 25312 w 78104"/>
              <a:gd name="T1" fmla="*/ 0 h 55880"/>
              <a:gd name="T2" fmla="*/ 12183 w 78104"/>
              <a:gd name="T3" fmla="*/ 5961 h 55880"/>
              <a:gd name="T4" fmla="*/ 3280 w 78104"/>
              <a:gd name="T5" fmla="*/ 15133 h 55880"/>
              <a:gd name="T6" fmla="*/ 0 w 78104"/>
              <a:gd name="T7" fmla="*/ 26510 h 55880"/>
              <a:gd name="T8" fmla="*/ 155 w 78104"/>
              <a:gd name="T9" fmla="*/ 29060 h 55880"/>
              <a:gd name="T10" fmla="*/ 4249 w 78104"/>
              <a:gd name="T11" fmla="*/ 39170 h 55880"/>
              <a:gd name="T12" fmla="*/ 13408 w 78104"/>
              <a:gd name="T13" fmla="*/ 47313 h 55880"/>
              <a:gd name="T14" fmla="*/ 26998 w 78104"/>
              <a:gd name="T15" fmla="*/ 52698 h 55880"/>
              <a:gd name="T16" fmla="*/ 44381 w 78104"/>
              <a:gd name="T17" fmla="*/ 54538 h 55880"/>
              <a:gd name="T18" fmla="*/ 57576 w 78104"/>
              <a:gd name="T19" fmla="*/ 51124 h 55880"/>
              <a:gd name="T20" fmla="*/ 68022 w 78104"/>
              <a:gd name="T21" fmla="*/ 43904 h 55880"/>
              <a:gd name="T22" fmla="*/ 74633 w 78104"/>
              <a:gd name="T23" fmla="*/ 33001 h 55880"/>
              <a:gd name="T24" fmla="*/ 76323 w 78104"/>
              <a:gd name="T25" fmla="*/ 18537 h 55880"/>
              <a:gd name="T26" fmla="*/ 70268 w 78104"/>
              <a:gd name="T27" fmla="*/ 10496 h 55880"/>
              <a:gd name="T28" fmla="*/ 59755 w 78104"/>
              <a:gd name="T29" fmla="*/ 4327 h 55880"/>
              <a:gd name="T30" fmla="*/ 44774 w 78104"/>
              <a:gd name="T31" fmla="*/ 627 h 55880"/>
              <a:gd name="T32" fmla="*/ 25312 w 78104"/>
              <a:gd name="T33" fmla="*/ 0 h 558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104" h="55880">
                <a:moveTo>
                  <a:pt x="25726" y="0"/>
                </a:moveTo>
                <a:lnTo>
                  <a:pt x="12382" y="6099"/>
                </a:lnTo>
                <a:lnTo>
                  <a:pt x="3332" y="15483"/>
                </a:lnTo>
                <a:lnTo>
                  <a:pt x="0" y="27122"/>
                </a:lnTo>
                <a:lnTo>
                  <a:pt x="159" y="29730"/>
                </a:lnTo>
                <a:lnTo>
                  <a:pt x="4317" y="40074"/>
                </a:lnTo>
                <a:lnTo>
                  <a:pt x="13627" y="48405"/>
                </a:lnTo>
                <a:lnTo>
                  <a:pt x="27440" y="53915"/>
                </a:lnTo>
                <a:lnTo>
                  <a:pt x="45106" y="55798"/>
                </a:lnTo>
                <a:lnTo>
                  <a:pt x="58518" y="52305"/>
                </a:lnTo>
                <a:lnTo>
                  <a:pt x="69134" y="44918"/>
                </a:lnTo>
                <a:lnTo>
                  <a:pt x="75853" y="33763"/>
                </a:lnTo>
                <a:lnTo>
                  <a:pt x="77571" y="18965"/>
                </a:lnTo>
                <a:lnTo>
                  <a:pt x="71417" y="10738"/>
                </a:lnTo>
                <a:lnTo>
                  <a:pt x="60733" y="4427"/>
                </a:lnTo>
                <a:lnTo>
                  <a:pt x="45506" y="643"/>
                </a:lnTo>
                <a:lnTo>
                  <a:pt x="25726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700" name="object 30"/>
          <p:cNvSpPr>
            <a:spLocks/>
          </p:cNvSpPr>
          <p:nvPr/>
        </p:nvSpPr>
        <p:spPr bwMode="auto">
          <a:xfrm>
            <a:off x="8842375" y="2916238"/>
            <a:ext cx="77788" cy="55562"/>
          </a:xfrm>
          <a:custGeom>
            <a:avLst/>
            <a:gdLst>
              <a:gd name="T0" fmla="*/ 0 w 78104"/>
              <a:gd name="T1" fmla="*/ 26510 h 55880"/>
              <a:gd name="T2" fmla="*/ 3280 w 78104"/>
              <a:gd name="T3" fmla="*/ 15133 h 55880"/>
              <a:gd name="T4" fmla="*/ 12183 w 78104"/>
              <a:gd name="T5" fmla="*/ 5961 h 55880"/>
              <a:gd name="T6" fmla="*/ 25312 w 78104"/>
              <a:gd name="T7" fmla="*/ 0 h 55880"/>
              <a:gd name="T8" fmla="*/ 44774 w 78104"/>
              <a:gd name="T9" fmla="*/ 627 h 55880"/>
              <a:gd name="T10" fmla="*/ 59755 w 78104"/>
              <a:gd name="T11" fmla="*/ 4327 h 55880"/>
              <a:gd name="T12" fmla="*/ 70268 w 78104"/>
              <a:gd name="T13" fmla="*/ 10496 h 55880"/>
              <a:gd name="T14" fmla="*/ 76323 w 78104"/>
              <a:gd name="T15" fmla="*/ 18537 h 55880"/>
              <a:gd name="T16" fmla="*/ 74633 w 78104"/>
              <a:gd name="T17" fmla="*/ 33001 h 55880"/>
              <a:gd name="T18" fmla="*/ 68022 w 78104"/>
              <a:gd name="T19" fmla="*/ 43904 h 55880"/>
              <a:gd name="T20" fmla="*/ 57576 w 78104"/>
              <a:gd name="T21" fmla="*/ 51124 h 55880"/>
              <a:gd name="T22" fmla="*/ 44381 w 78104"/>
              <a:gd name="T23" fmla="*/ 54538 h 55880"/>
              <a:gd name="T24" fmla="*/ 26998 w 78104"/>
              <a:gd name="T25" fmla="*/ 52698 h 55880"/>
              <a:gd name="T26" fmla="*/ 13408 w 78104"/>
              <a:gd name="T27" fmla="*/ 47313 h 55880"/>
              <a:gd name="T28" fmla="*/ 4249 w 78104"/>
              <a:gd name="T29" fmla="*/ 39170 h 55880"/>
              <a:gd name="T30" fmla="*/ 155 w 78104"/>
              <a:gd name="T31" fmla="*/ 29060 h 55880"/>
              <a:gd name="T32" fmla="*/ 0 w 78104"/>
              <a:gd name="T33" fmla="*/ 26510 h 558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104" h="55880">
                <a:moveTo>
                  <a:pt x="0" y="27122"/>
                </a:moveTo>
                <a:lnTo>
                  <a:pt x="3332" y="15483"/>
                </a:lnTo>
                <a:lnTo>
                  <a:pt x="12382" y="6099"/>
                </a:lnTo>
                <a:lnTo>
                  <a:pt x="25726" y="0"/>
                </a:lnTo>
                <a:lnTo>
                  <a:pt x="45506" y="643"/>
                </a:lnTo>
                <a:lnTo>
                  <a:pt x="60733" y="4427"/>
                </a:lnTo>
                <a:lnTo>
                  <a:pt x="71417" y="10738"/>
                </a:lnTo>
                <a:lnTo>
                  <a:pt x="77571" y="18965"/>
                </a:lnTo>
                <a:lnTo>
                  <a:pt x="75853" y="33763"/>
                </a:lnTo>
                <a:lnTo>
                  <a:pt x="69134" y="44918"/>
                </a:lnTo>
                <a:lnTo>
                  <a:pt x="58518" y="52305"/>
                </a:lnTo>
                <a:lnTo>
                  <a:pt x="45106" y="55798"/>
                </a:lnTo>
                <a:lnTo>
                  <a:pt x="27440" y="53915"/>
                </a:lnTo>
                <a:lnTo>
                  <a:pt x="13627" y="48405"/>
                </a:lnTo>
                <a:lnTo>
                  <a:pt x="4317" y="40074"/>
                </a:lnTo>
                <a:lnTo>
                  <a:pt x="159" y="29730"/>
                </a:lnTo>
                <a:lnTo>
                  <a:pt x="0" y="27122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701" name="object 31"/>
          <p:cNvSpPr>
            <a:spLocks/>
          </p:cNvSpPr>
          <p:nvPr/>
        </p:nvSpPr>
        <p:spPr bwMode="auto">
          <a:xfrm>
            <a:off x="7845425" y="3233738"/>
            <a:ext cx="161925" cy="85725"/>
          </a:xfrm>
          <a:custGeom>
            <a:avLst/>
            <a:gdLst>
              <a:gd name="T0" fmla="*/ 74770 w 161290"/>
              <a:gd name="T1" fmla="*/ 0 h 85725"/>
              <a:gd name="T2" fmla="*/ 27572 w 161290"/>
              <a:gd name="T3" fmla="*/ 10843 h 85725"/>
              <a:gd name="T4" fmla="*/ 0 w 161290"/>
              <a:gd name="T5" fmla="*/ 46699 h 85725"/>
              <a:gd name="T6" fmla="*/ 3585 w 161290"/>
              <a:gd name="T7" fmla="*/ 55649 h 85725"/>
              <a:gd name="T8" fmla="*/ 48983 w 161290"/>
              <a:gd name="T9" fmla="*/ 81334 h 85725"/>
              <a:gd name="T10" fmla="*/ 85291 w 161290"/>
              <a:gd name="T11" fmla="*/ 85154 h 85725"/>
              <a:gd name="T12" fmla="*/ 103369 w 161290"/>
              <a:gd name="T13" fmla="*/ 83689 h 85725"/>
              <a:gd name="T14" fmla="*/ 146582 w 161290"/>
              <a:gd name="T15" fmla="*/ 68643 h 85725"/>
              <a:gd name="T16" fmla="*/ 163715 w 161290"/>
              <a:gd name="T17" fmla="*/ 42523 h 85725"/>
              <a:gd name="T18" fmla="*/ 162877 w 161290"/>
              <a:gd name="T19" fmla="*/ 36409 h 85725"/>
              <a:gd name="T20" fmla="*/ 127625 w 161290"/>
              <a:gd name="T21" fmla="*/ 7752 h 85725"/>
              <a:gd name="T22" fmla="*/ 74770 w 161290"/>
              <a:gd name="T23" fmla="*/ 0 h 857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1290" h="85725">
                <a:moveTo>
                  <a:pt x="73604" y="0"/>
                </a:moveTo>
                <a:lnTo>
                  <a:pt x="27142" y="10843"/>
                </a:lnTo>
                <a:lnTo>
                  <a:pt x="0" y="46699"/>
                </a:lnTo>
                <a:lnTo>
                  <a:pt x="3529" y="55649"/>
                </a:lnTo>
                <a:lnTo>
                  <a:pt x="48219" y="81334"/>
                </a:lnTo>
                <a:lnTo>
                  <a:pt x="83961" y="85154"/>
                </a:lnTo>
                <a:lnTo>
                  <a:pt x="101757" y="83689"/>
                </a:lnTo>
                <a:lnTo>
                  <a:pt x="144296" y="68643"/>
                </a:lnTo>
                <a:lnTo>
                  <a:pt x="161162" y="42523"/>
                </a:lnTo>
                <a:lnTo>
                  <a:pt x="160337" y="36409"/>
                </a:lnTo>
                <a:lnTo>
                  <a:pt x="125634" y="7752"/>
                </a:lnTo>
                <a:lnTo>
                  <a:pt x="73604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702" name="object 32"/>
          <p:cNvSpPr>
            <a:spLocks/>
          </p:cNvSpPr>
          <p:nvPr/>
        </p:nvSpPr>
        <p:spPr bwMode="auto">
          <a:xfrm>
            <a:off x="7845425" y="3233738"/>
            <a:ext cx="161925" cy="85725"/>
          </a:xfrm>
          <a:custGeom>
            <a:avLst/>
            <a:gdLst>
              <a:gd name="T0" fmla="*/ 163715 w 161290"/>
              <a:gd name="T1" fmla="*/ 42523 h 85725"/>
              <a:gd name="T2" fmla="*/ 134468 w 161290"/>
              <a:gd name="T3" fmla="*/ 75200 h 85725"/>
              <a:gd name="T4" fmla="*/ 85291 w 161290"/>
              <a:gd name="T5" fmla="*/ 85154 h 85725"/>
              <a:gd name="T6" fmla="*/ 66302 w 161290"/>
              <a:gd name="T7" fmla="*/ 84172 h 85725"/>
              <a:gd name="T8" fmla="*/ 20791 w 161290"/>
              <a:gd name="T9" fmla="*/ 70936 h 85725"/>
              <a:gd name="T10" fmla="*/ 0 w 161290"/>
              <a:gd name="T11" fmla="*/ 46699 h 85725"/>
              <a:gd name="T12" fmla="*/ 1818 w 161290"/>
              <a:gd name="T13" fmla="*/ 35904 h 85725"/>
              <a:gd name="T14" fmla="*/ 41493 w 161290"/>
              <a:gd name="T15" fmla="*/ 5444 h 85725"/>
              <a:gd name="T16" fmla="*/ 74770 w 161290"/>
              <a:gd name="T17" fmla="*/ 0 h 85725"/>
              <a:gd name="T18" fmla="*/ 94339 w 161290"/>
              <a:gd name="T19" fmla="*/ 887 h 85725"/>
              <a:gd name="T20" fmla="*/ 140778 w 161290"/>
              <a:gd name="T21" fmla="*/ 13342 h 85725"/>
              <a:gd name="T22" fmla="*/ 163715 w 161290"/>
              <a:gd name="T23" fmla="*/ 42523 h 857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1290" h="85725">
                <a:moveTo>
                  <a:pt x="161162" y="42523"/>
                </a:moveTo>
                <a:lnTo>
                  <a:pt x="132372" y="75200"/>
                </a:lnTo>
                <a:lnTo>
                  <a:pt x="83961" y="85154"/>
                </a:lnTo>
                <a:lnTo>
                  <a:pt x="65268" y="84172"/>
                </a:lnTo>
                <a:lnTo>
                  <a:pt x="20466" y="70936"/>
                </a:lnTo>
                <a:lnTo>
                  <a:pt x="0" y="46699"/>
                </a:lnTo>
                <a:lnTo>
                  <a:pt x="1790" y="35904"/>
                </a:lnTo>
                <a:lnTo>
                  <a:pt x="40846" y="5444"/>
                </a:lnTo>
                <a:lnTo>
                  <a:pt x="73604" y="0"/>
                </a:lnTo>
                <a:lnTo>
                  <a:pt x="92867" y="887"/>
                </a:lnTo>
                <a:lnTo>
                  <a:pt x="138582" y="13342"/>
                </a:lnTo>
                <a:lnTo>
                  <a:pt x="161162" y="42523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35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36" name="object 36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37" name="object 37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269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546100"/>
            <a:ext cx="4049712" cy="523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160"/>
              </a:lnSpc>
              <a:tabLst>
                <a:tab pos="372110" algn="l"/>
                <a:tab pos="2024380" algn="l"/>
                <a:tab pos="2405380" algn="l"/>
              </a:tabLst>
              <a:defRPr/>
            </a:pPr>
            <a:r>
              <a:rPr sz="2000" b="1" spc="-20" dirty="0">
                <a:solidFill>
                  <a:prstClr val="black"/>
                </a:solidFill>
                <a:cs typeface="Calibri"/>
              </a:rPr>
              <a:t>3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.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Meas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u</a:t>
            </a:r>
            <a:r>
              <a:rPr sz="2000" b="1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000" b="1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i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me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onal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2160"/>
              </a:lnSpc>
              <a:defRPr/>
            </a:pPr>
            <a:r>
              <a:rPr sz="2000" b="1" spc="-45" dirty="0">
                <a:solidFill>
                  <a:prstClr val="black"/>
                </a:solidFill>
                <a:cs typeface="Calibri"/>
              </a:rPr>
              <a:t>P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0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r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ty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8188" y="546100"/>
            <a:ext cx="249396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1064260" algn="l"/>
                <a:tab pos="2262505" algn="l"/>
              </a:tabLst>
              <a:defRPr/>
            </a:pPr>
            <a:r>
              <a:rPr sz="2000"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0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r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000" b="1" spc="-25" dirty="0">
                <a:solidFill>
                  <a:prstClr val="black"/>
                </a:solidFill>
                <a:cs typeface="Calibri"/>
              </a:rPr>
              <a:t>y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: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Meas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ur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of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29701" name="object 5"/>
          <p:cNvSpPr txBox="1">
            <a:spLocks noChangeArrowheads="1"/>
          </p:cNvSpPr>
          <p:nvPr/>
        </p:nvSpPr>
        <p:spPr bwMode="auto">
          <a:xfrm>
            <a:off x="360363" y="1257300"/>
            <a:ext cx="6735762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Incidence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Poverty: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Head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Count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welfare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function,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headcount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violates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transfer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principle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– an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idea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first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formulated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Dalton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(1920)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states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transfers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richer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poorer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person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should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improve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measure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welfare.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Here,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somewhat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were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give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very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household,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headcount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would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unchanged,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even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though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reasonable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suppose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overall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has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lessened.</a:t>
            </a:r>
          </a:p>
          <a:p>
            <a:pPr eaLnBrk="1" fontAlgn="base" hangingPunct="1">
              <a:lnSpc>
                <a:spcPts val="2163"/>
              </a:lnSpc>
              <a:spcBef>
                <a:spcPts val="9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headcount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implies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“jump” in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welfare,</a:t>
            </a:r>
          </a:p>
          <a:p>
            <a:pPr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about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line,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practice,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jump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found.</a:t>
            </a:r>
          </a:p>
          <a:p>
            <a:pPr eaLnBrk="1" fontAlgn="base" hangingPunct="1">
              <a:lnSpc>
                <a:spcPts val="2163"/>
              </a:lnSpc>
              <a:spcBef>
                <a:spcPts val="9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headcount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very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simple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construct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easy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</a:p>
          <a:p>
            <a:pPr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understand.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However,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does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indicate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how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are,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hence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does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change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people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below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become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poorer.</a:t>
            </a:r>
          </a:p>
        </p:txBody>
      </p:sp>
      <p:sp>
        <p:nvSpPr>
          <p:cNvPr id="29702" name="object 6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04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05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29707" name="object 13"/>
          <p:cNvSpPr>
            <a:spLocks/>
          </p:cNvSpPr>
          <p:nvPr/>
        </p:nvSpPr>
        <p:spPr bwMode="auto">
          <a:xfrm>
            <a:off x="7335838" y="2154238"/>
            <a:ext cx="68262" cy="2039937"/>
          </a:xfrm>
          <a:custGeom>
            <a:avLst/>
            <a:gdLst>
              <a:gd name="T0" fmla="*/ 0 w 67309"/>
              <a:gd name="T1" fmla="*/ 2040379 h 2039620"/>
              <a:gd name="T2" fmla="*/ 70933 w 67309"/>
              <a:gd name="T3" fmla="*/ 2040379 h 2039620"/>
              <a:gd name="T4" fmla="*/ 70933 w 67309"/>
              <a:gd name="T5" fmla="*/ 0 h 2039620"/>
              <a:gd name="T6" fmla="*/ 0 w 67309"/>
              <a:gd name="T7" fmla="*/ 0 h 2039620"/>
              <a:gd name="T8" fmla="*/ 0 w 67309"/>
              <a:gd name="T9" fmla="*/ 2040379 h 2039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309" h="2039620">
                <a:moveTo>
                  <a:pt x="0" y="2039111"/>
                </a:moveTo>
                <a:lnTo>
                  <a:pt x="67055" y="2039111"/>
                </a:lnTo>
                <a:lnTo>
                  <a:pt x="67055" y="0"/>
                </a:lnTo>
                <a:lnTo>
                  <a:pt x="0" y="0"/>
                </a:lnTo>
                <a:lnTo>
                  <a:pt x="0" y="2039111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08" name="object 14"/>
          <p:cNvSpPr>
            <a:spLocks/>
          </p:cNvSpPr>
          <p:nvPr/>
        </p:nvSpPr>
        <p:spPr bwMode="auto">
          <a:xfrm>
            <a:off x="7335838" y="2154238"/>
            <a:ext cx="68262" cy="2039937"/>
          </a:xfrm>
          <a:custGeom>
            <a:avLst/>
            <a:gdLst>
              <a:gd name="T0" fmla="*/ 0 w 67309"/>
              <a:gd name="T1" fmla="*/ 2040379 h 2039620"/>
              <a:gd name="T2" fmla="*/ 70933 w 67309"/>
              <a:gd name="T3" fmla="*/ 2040379 h 2039620"/>
              <a:gd name="T4" fmla="*/ 70933 w 67309"/>
              <a:gd name="T5" fmla="*/ 0 h 2039620"/>
              <a:gd name="T6" fmla="*/ 0 w 67309"/>
              <a:gd name="T7" fmla="*/ 0 h 2039620"/>
              <a:gd name="T8" fmla="*/ 0 w 67309"/>
              <a:gd name="T9" fmla="*/ 2040379 h 2039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309" h="2039620">
                <a:moveTo>
                  <a:pt x="0" y="2039111"/>
                </a:moveTo>
                <a:lnTo>
                  <a:pt x="67055" y="2039111"/>
                </a:lnTo>
                <a:lnTo>
                  <a:pt x="67055" y="0"/>
                </a:lnTo>
                <a:lnTo>
                  <a:pt x="0" y="0"/>
                </a:lnTo>
                <a:lnTo>
                  <a:pt x="0" y="203911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09" name="object 15"/>
          <p:cNvSpPr>
            <a:spLocks/>
          </p:cNvSpPr>
          <p:nvPr/>
        </p:nvSpPr>
        <p:spPr bwMode="auto">
          <a:xfrm>
            <a:off x="7335838" y="4194175"/>
            <a:ext cx="2847975" cy="63500"/>
          </a:xfrm>
          <a:custGeom>
            <a:avLst/>
            <a:gdLst>
              <a:gd name="T0" fmla="*/ 0 w 2847340"/>
              <a:gd name="T1" fmla="*/ 61510 h 64135"/>
              <a:gd name="T2" fmla="*/ 2849371 w 2847340"/>
              <a:gd name="T3" fmla="*/ 61510 h 64135"/>
              <a:gd name="T4" fmla="*/ 2849371 w 2847340"/>
              <a:gd name="T5" fmla="*/ 0 h 64135"/>
              <a:gd name="T6" fmla="*/ 0 w 2847340"/>
              <a:gd name="T7" fmla="*/ 0 h 64135"/>
              <a:gd name="T8" fmla="*/ 0 w 2847340"/>
              <a:gd name="T9" fmla="*/ 61510 h 64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47340" h="64135">
                <a:moveTo>
                  <a:pt x="0" y="64007"/>
                </a:moveTo>
                <a:lnTo>
                  <a:pt x="2846831" y="64007"/>
                </a:lnTo>
                <a:lnTo>
                  <a:pt x="2846831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10" name="object 16"/>
          <p:cNvSpPr>
            <a:spLocks/>
          </p:cNvSpPr>
          <p:nvPr/>
        </p:nvSpPr>
        <p:spPr bwMode="auto">
          <a:xfrm>
            <a:off x="7335838" y="4194175"/>
            <a:ext cx="2847975" cy="63500"/>
          </a:xfrm>
          <a:custGeom>
            <a:avLst/>
            <a:gdLst>
              <a:gd name="T0" fmla="*/ 0 w 2847340"/>
              <a:gd name="T1" fmla="*/ 61510 h 64135"/>
              <a:gd name="T2" fmla="*/ 2849371 w 2847340"/>
              <a:gd name="T3" fmla="*/ 61510 h 64135"/>
              <a:gd name="T4" fmla="*/ 2849371 w 2847340"/>
              <a:gd name="T5" fmla="*/ 0 h 64135"/>
              <a:gd name="T6" fmla="*/ 0 w 2847340"/>
              <a:gd name="T7" fmla="*/ 0 h 64135"/>
              <a:gd name="T8" fmla="*/ 0 w 2847340"/>
              <a:gd name="T9" fmla="*/ 61510 h 64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47340" h="64135">
                <a:moveTo>
                  <a:pt x="0" y="64007"/>
                </a:moveTo>
                <a:lnTo>
                  <a:pt x="2846831" y="64007"/>
                </a:lnTo>
                <a:lnTo>
                  <a:pt x="2846831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11" name="object 17"/>
          <p:cNvSpPr>
            <a:spLocks/>
          </p:cNvSpPr>
          <p:nvPr/>
        </p:nvSpPr>
        <p:spPr bwMode="auto">
          <a:xfrm>
            <a:off x="7404100" y="3195638"/>
            <a:ext cx="2676525" cy="0"/>
          </a:xfrm>
          <a:custGeom>
            <a:avLst/>
            <a:gdLst>
              <a:gd name="T0" fmla="*/ 0 w 2676525"/>
              <a:gd name="T1" fmla="*/ 2676143 w 26765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676525">
                <a:moveTo>
                  <a:pt x="0" y="0"/>
                </a:moveTo>
                <a:lnTo>
                  <a:pt x="2676143" y="0"/>
                </a:lnTo>
              </a:path>
            </a:pathLst>
          </a:custGeom>
          <a:noFill/>
          <a:ln w="46989">
            <a:solidFill>
              <a:srgbClr val="91278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12" name="object 18"/>
          <p:cNvSpPr>
            <a:spLocks/>
          </p:cNvSpPr>
          <p:nvPr/>
        </p:nvSpPr>
        <p:spPr bwMode="auto">
          <a:xfrm>
            <a:off x="7404100" y="3173413"/>
            <a:ext cx="2676525" cy="46037"/>
          </a:xfrm>
          <a:custGeom>
            <a:avLst/>
            <a:gdLst>
              <a:gd name="T0" fmla="*/ 0 w 2676525"/>
              <a:gd name="T1" fmla="*/ 47004 h 45719"/>
              <a:gd name="T2" fmla="*/ 2676143 w 2676525"/>
              <a:gd name="T3" fmla="*/ 47004 h 45719"/>
              <a:gd name="T4" fmla="*/ 2676143 w 2676525"/>
              <a:gd name="T5" fmla="*/ 0 h 45719"/>
              <a:gd name="T6" fmla="*/ 0 w 2676525"/>
              <a:gd name="T7" fmla="*/ 0 h 45719"/>
              <a:gd name="T8" fmla="*/ 0 w 2676525"/>
              <a:gd name="T9" fmla="*/ 47004 h 45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76525" h="45719">
                <a:moveTo>
                  <a:pt x="0" y="45719"/>
                </a:moveTo>
                <a:lnTo>
                  <a:pt x="2676143" y="45719"/>
                </a:lnTo>
                <a:lnTo>
                  <a:pt x="2676143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13" name="object 19"/>
          <p:cNvSpPr>
            <a:spLocks/>
          </p:cNvSpPr>
          <p:nvPr/>
        </p:nvSpPr>
        <p:spPr bwMode="auto">
          <a:xfrm>
            <a:off x="7683500" y="3424238"/>
            <a:ext cx="46038" cy="101600"/>
          </a:xfrm>
          <a:custGeom>
            <a:avLst/>
            <a:gdLst>
              <a:gd name="T0" fmla="*/ 19594 w 45720"/>
              <a:gd name="T1" fmla="*/ 0 h 102870"/>
              <a:gd name="T2" fmla="*/ 11861 w 45720"/>
              <a:gd name="T3" fmla="*/ 5818 h 102870"/>
              <a:gd name="T4" fmla="*/ 5644 w 45720"/>
              <a:gd name="T5" fmla="*/ 16630 h 102870"/>
              <a:gd name="T6" fmla="*/ 1503 w 45720"/>
              <a:gd name="T7" fmla="*/ 31279 h 102870"/>
              <a:gd name="T8" fmla="*/ 0 w 45720"/>
              <a:gd name="T9" fmla="*/ 48619 h 102870"/>
              <a:gd name="T10" fmla="*/ 452 w 45720"/>
              <a:gd name="T11" fmla="*/ 58208 h 102870"/>
              <a:gd name="T12" fmla="*/ 3447 w 45720"/>
              <a:gd name="T13" fmla="*/ 73942 h 102870"/>
              <a:gd name="T14" fmla="*/ 8919 w 45720"/>
              <a:gd name="T15" fmla="*/ 86503 h 102870"/>
              <a:gd name="T16" fmla="*/ 16486 w 45720"/>
              <a:gd name="T17" fmla="*/ 94787 h 102870"/>
              <a:gd name="T18" fmla="*/ 25762 w 45720"/>
              <a:gd name="T19" fmla="*/ 97694 h 102870"/>
              <a:gd name="T20" fmla="*/ 32529 w 45720"/>
              <a:gd name="T21" fmla="*/ 93962 h 102870"/>
              <a:gd name="T22" fmla="*/ 38327 w 45720"/>
              <a:gd name="T23" fmla="*/ 85851 h 102870"/>
              <a:gd name="T24" fmla="*/ 42810 w 45720"/>
              <a:gd name="T25" fmla="*/ 73608 h 102870"/>
              <a:gd name="T26" fmla="*/ 45622 w 45720"/>
              <a:gd name="T27" fmla="*/ 57480 h 102870"/>
              <a:gd name="T28" fmla="*/ 46415 w 45720"/>
              <a:gd name="T29" fmla="*/ 37717 h 102870"/>
              <a:gd name="T30" fmla="*/ 43241 w 45720"/>
              <a:gd name="T31" fmla="*/ 22477 h 102870"/>
              <a:gd name="T32" fmla="*/ 37539 w 45720"/>
              <a:gd name="T33" fmla="*/ 10402 h 102870"/>
              <a:gd name="T34" fmla="*/ 29571 w 45720"/>
              <a:gd name="T35" fmla="*/ 2556 h 102870"/>
              <a:gd name="T36" fmla="*/ 19594 w 45720"/>
              <a:gd name="T37" fmla="*/ 0 h 1028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720" h="102870">
                <a:moveTo>
                  <a:pt x="19059" y="0"/>
                </a:moveTo>
                <a:lnTo>
                  <a:pt x="11537" y="6116"/>
                </a:lnTo>
                <a:lnTo>
                  <a:pt x="5490" y="17477"/>
                </a:lnTo>
                <a:lnTo>
                  <a:pt x="1463" y="32873"/>
                </a:lnTo>
                <a:lnTo>
                  <a:pt x="0" y="51096"/>
                </a:lnTo>
                <a:lnTo>
                  <a:pt x="440" y="61174"/>
                </a:lnTo>
                <a:lnTo>
                  <a:pt x="3353" y="77709"/>
                </a:lnTo>
                <a:lnTo>
                  <a:pt x="8675" y="90909"/>
                </a:lnTo>
                <a:lnTo>
                  <a:pt x="16035" y="99617"/>
                </a:lnTo>
                <a:lnTo>
                  <a:pt x="25058" y="102671"/>
                </a:lnTo>
                <a:lnTo>
                  <a:pt x="31639" y="98749"/>
                </a:lnTo>
                <a:lnTo>
                  <a:pt x="37279" y="90225"/>
                </a:lnTo>
                <a:lnTo>
                  <a:pt x="41638" y="77358"/>
                </a:lnTo>
                <a:lnTo>
                  <a:pt x="44374" y="60409"/>
                </a:lnTo>
                <a:lnTo>
                  <a:pt x="45146" y="39637"/>
                </a:lnTo>
                <a:lnTo>
                  <a:pt x="42057" y="23622"/>
                </a:lnTo>
                <a:lnTo>
                  <a:pt x="36512" y="10932"/>
                </a:lnTo>
                <a:lnTo>
                  <a:pt x="28763" y="2686"/>
                </a:lnTo>
                <a:lnTo>
                  <a:pt x="19059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14" name="object 20"/>
          <p:cNvSpPr>
            <a:spLocks/>
          </p:cNvSpPr>
          <p:nvPr/>
        </p:nvSpPr>
        <p:spPr bwMode="auto">
          <a:xfrm>
            <a:off x="7683500" y="3424238"/>
            <a:ext cx="46038" cy="101600"/>
          </a:xfrm>
          <a:custGeom>
            <a:avLst/>
            <a:gdLst>
              <a:gd name="T0" fmla="*/ 0 w 45720"/>
              <a:gd name="T1" fmla="*/ 48619 h 102870"/>
              <a:gd name="T2" fmla="*/ 1503 w 45720"/>
              <a:gd name="T3" fmla="*/ 31279 h 102870"/>
              <a:gd name="T4" fmla="*/ 5644 w 45720"/>
              <a:gd name="T5" fmla="*/ 16630 h 102870"/>
              <a:gd name="T6" fmla="*/ 11861 w 45720"/>
              <a:gd name="T7" fmla="*/ 5818 h 102870"/>
              <a:gd name="T8" fmla="*/ 19594 w 45720"/>
              <a:gd name="T9" fmla="*/ 0 h 102870"/>
              <a:gd name="T10" fmla="*/ 29571 w 45720"/>
              <a:gd name="T11" fmla="*/ 2556 h 102870"/>
              <a:gd name="T12" fmla="*/ 37539 w 45720"/>
              <a:gd name="T13" fmla="*/ 10402 h 102870"/>
              <a:gd name="T14" fmla="*/ 43241 w 45720"/>
              <a:gd name="T15" fmla="*/ 22477 h 102870"/>
              <a:gd name="T16" fmla="*/ 46415 w 45720"/>
              <a:gd name="T17" fmla="*/ 37717 h 102870"/>
              <a:gd name="T18" fmla="*/ 45622 w 45720"/>
              <a:gd name="T19" fmla="*/ 57480 h 102870"/>
              <a:gd name="T20" fmla="*/ 42810 w 45720"/>
              <a:gd name="T21" fmla="*/ 73608 h 102870"/>
              <a:gd name="T22" fmla="*/ 38327 w 45720"/>
              <a:gd name="T23" fmla="*/ 85851 h 102870"/>
              <a:gd name="T24" fmla="*/ 32529 w 45720"/>
              <a:gd name="T25" fmla="*/ 93962 h 102870"/>
              <a:gd name="T26" fmla="*/ 25762 w 45720"/>
              <a:gd name="T27" fmla="*/ 97694 h 102870"/>
              <a:gd name="T28" fmla="*/ 16486 w 45720"/>
              <a:gd name="T29" fmla="*/ 94787 h 102870"/>
              <a:gd name="T30" fmla="*/ 8919 w 45720"/>
              <a:gd name="T31" fmla="*/ 86503 h 102870"/>
              <a:gd name="T32" fmla="*/ 3447 w 45720"/>
              <a:gd name="T33" fmla="*/ 73942 h 102870"/>
              <a:gd name="T34" fmla="*/ 452 w 45720"/>
              <a:gd name="T35" fmla="*/ 58208 h 102870"/>
              <a:gd name="T36" fmla="*/ 0 w 45720"/>
              <a:gd name="T37" fmla="*/ 48619 h 1028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720" h="102870">
                <a:moveTo>
                  <a:pt x="0" y="51096"/>
                </a:moveTo>
                <a:lnTo>
                  <a:pt x="1463" y="32873"/>
                </a:lnTo>
                <a:lnTo>
                  <a:pt x="5490" y="17477"/>
                </a:lnTo>
                <a:lnTo>
                  <a:pt x="11537" y="6116"/>
                </a:lnTo>
                <a:lnTo>
                  <a:pt x="19059" y="0"/>
                </a:lnTo>
                <a:lnTo>
                  <a:pt x="28763" y="2686"/>
                </a:lnTo>
                <a:lnTo>
                  <a:pt x="36512" y="10932"/>
                </a:lnTo>
                <a:lnTo>
                  <a:pt x="42057" y="23622"/>
                </a:lnTo>
                <a:lnTo>
                  <a:pt x="45146" y="39637"/>
                </a:lnTo>
                <a:lnTo>
                  <a:pt x="44374" y="60409"/>
                </a:lnTo>
                <a:lnTo>
                  <a:pt x="41638" y="77358"/>
                </a:lnTo>
                <a:lnTo>
                  <a:pt x="37279" y="90225"/>
                </a:lnTo>
                <a:lnTo>
                  <a:pt x="31639" y="98749"/>
                </a:lnTo>
                <a:lnTo>
                  <a:pt x="25058" y="102671"/>
                </a:lnTo>
                <a:lnTo>
                  <a:pt x="16035" y="99617"/>
                </a:lnTo>
                <a:lnTo>
                  <a:pt x="8675" y="90909"/>
                </a:lnTo>
                <a:lnTo>
                  <a:pt x="3353" y="77709"/>
                </a:lnTo>
                <a:lnTo>
                  <a:pt x="440" y="61174"/>
                </a:lnTo>
                <a:lnTo>
                  <a:pt x="0" y="51096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15" name="object 21"/>
          <p:cNvSpPr>
            <a:spLocks/>
          </p:cNvSpPr>
          <p:nvPr/>
        </p:nvSpPr>
        <p:spPr bwMode="auto">
          <a:xfrm>
            <a:off x="8394700" y="3789363"/>
            <a:ext cx="79375" cy="103187"/>
          </a:xfrm>
          <a:custGeom>
            <a:avLst/>
            <a:gdLst>
              <a:gd name="T0" fmla="*/ 37894 w 79375"/>
              <a:gd name="T1" fmla="*/ 0 h 103504"/>
              <a:gd name="T2" fmla="*/ 1919 w 79375"/>
              <a:gd name="T3" fmla="*/ 35378 h 103504"/>
              <a:gd name="T4" fmla="*/ 0 w 79375"/>
              <a:gd name="T5" fmla="*/ 51135 h 103504"/>
              <a:gd name="T6" fmla="*/ 258 w 79375"/>
              <a:gd name="T7" fmla="*/ 56981 h 103504"/>
              <a:gd name="T8" fmla="*/ 18740 w 79375"/>
              <a:gd name="T9" fmla="*/ 93621 h 103504"/>
              <a:gd name="T10" fmla="*/ 44084 w 79375"/>
              <a:gd name="T11" fmla="*/ 101998 h 103504"/>
              <a:gd name="T12" fmla="*/ 55328 w 79375"/>
              <a:gd name="T13" fmla="*/ 98069 h 103504"/>
              <a:gd name="T14" fmla="*/ 64990 w 79375"/>
              <a:gd name="T15" fmla="*/ 90113 h 103504"/>
              <a:gd name="T16" fmla="*/ 72537 w 79375"/>
              <a:gd name="T17" fmla="*/ 78678 h 103504"/>
              <a:gd name="T18" fmla="*/ 77436 w 79375"/>
              <a:gd name="T19" fmla="*/ 64308 h 103504"/>
              <a:gd name="T20" fmla="*/ 79151 w 79375"/>
              <a:gd name="T21" fmla="*/ 47549 h 103504"/>
              <a:gd name="T22" fmla="*/ 76478 w 79375"/>
              <a:gd name="T23" fmla="*/ 32401 h 103504"/>
              <a:gd name="T24" fmla="*/ 70512 w 79375"/>
              <a:gd name="T25" fmla="*/ 19324 h 103504"/>
              <a:gd name="T26" fmla="*/ 61757 w 79375"/>
              <a:gd name="T27" fmla="*/ 9068 h 103504"/>
              <a:gd name="T28" fmla="*/ 50716 w 79375"/>
              <a:gd name="T29" fmla="*/ 2379 h 103504"/>
              <a:gd name="T30" fmla="*/ 37894 w 79375"/>
              <a:gd name="T31" fmla="*/ 0 h 1035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9375" h="103504">
                <a:moveTo>
                  <a:pt x="37894" y="0"/>
                </a:moveTo>
                <a:lnTo>
                  <a:pt x="1919" y="35815"/>
                </a:lnTo>
                <a:lnTo>
                  <a:pt x="0" y="51767"/>
                </a:lnTo>
                <a:lnTo>
                  <a:pt x="258" y="57685"/>
                </a:lnTo>
                <a:lnTo>
                  <a:pt x="18740" y="94776"/>
                </a:lnTo>
                <a:lnTo>
                  <a:pt x="44084" y="103256"/>
                </a:lnTo>
                <a:lnTo>
                  <a:pt x="55328" y="99279"/>
                </a:lnTo>
                <a:lnTo>
                  <a:pt x="64990" y="91226"/>
                </a:lnTo>
                <a:lnTo>
                  <a:pt x="72537" y="79649"/>
                </a:lnTo>
                <a:lnTo>
                  <a:pt x="77436" y="65102"/>
                </a:lnTo>
                <a:lnTo>
                  <a:pt x="79151" y="48136"/>
                </a:lnTo>
                <a:lnTo>
                  <a:pt x="76478" y="32801"/>
                </a:lnTo>
                <a:lnTo>
                  <a:pt x="70512" y="19563"/>
                </a:lnTo>
                <a:lnTo>
                  <a:pt x="61757" y="9180"/>
                </a:lnTo>
                <a:lnTo>
                  <a:pt x="50716" y="2407"/>
                </a:lnTo>
                <a:lnTo>
                  <a:pt x="37894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16" name="object 22"/>
          <p:cNvSpPr>
            <a:spLocks/>
          </p:cNvSpPr>
          <p:nvPr/>
        </p:nvSpPr>
        <p:spPr bwMode="auto">
          <a:xfrm>
            <a:off x="8394700" y="3789363"/>
            <a:ext cx="79375" cy="103187"/>
          </a:xfrm>
          <a:custGeom>
            <a:avLst/>
            <a:gdLst>
              <a:gd name="T0" fmla="*/ 0 w 79375"/>
              <a:gd name="T1" fmla="*/ 51135 h 103504"/>
              <a:gd name="T2" fmla="*/ 15459 w 79375"/>
              <a:gd name="T3" fmla="*/ 10591 h 103504"/>
              <a:gd name="T4" fmla="*/ 37894 w 79375"/>
              <a:gd name="T5" fmla="*/ 0 h 103504"/>
              <a:gd name="T6" fmla="*/ 50716 w 79375"/>
              <a:gd name="T7" fmla="*/ 2379 h 103504"/>
              <a:gd name="T8" fmla="*/ 61757 w 79375"/>
              <a:gd name="T9" fmla="*/ 9068 h 103504"/>
              <a:gd name="T10" fmla="*/ 70512 w 79375"/>
              <a:gd name="T11" fmla="*/ 19324 h 103504"/>
              <a:gd name="T12" fmla="*/ 76478 w 79375"/>
              <a:gd name="T13" fmla="*/ 32401 h 103504"/>
              <a:gd name="T14" fmla="*/ 79151 w 79375"/>
              <a:gd name="T15" fmla="*/ 47549 h 103504"/>
              <a:gd name="T16" fmla="*/ 77436 w 79375"/>
              <a:gd name="T17" fmla="*/ 64308 h 103504"/>
              <a:gd name="T18" fmla="*/ 72537 w 79375"/>
              <a:gd name="T19" fmla="*/ 78678 h 103504"/>
              <a:gd name="T20" fmla="*/ 64990 w 79375"/>
              <a:gd name="T21" fmla="*/ 90113 h 103504"/>
              <a:gd name="T22" fmla="*/ 55328 w 79375"/>
              <a:gd name="T23" fmla="*/ 98069 h 103504"/>
              <a:gd name="T24" fmla="*/ 44084 w 79375"/>
              <a:gd name="T25" fmla="*/ 101998 h 103504"/>
              <a:gd name="T26" fmla="*/ 30347 w 79375"/>
              <a:gd name="T27" fmla="*/ 99876 h 103504"/>
              <a:gd name="T28" fmla="*/ 3339 w 79375"/>
              <a:gd name="T29" fmla="*/ 71476 h 103504"/>
              <a:gd name="T30" fmla="*/ 0 w 79375"/>
              <a:gd name="T31" fmla="*/ 51135 h 1035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9375" h="103504">
                <a:moveTo>
                  <a:pt x="0" y="51767"/>
                </a:moveTo>
                <a:lnTo>
                  <a:pt x="15459" y="10723"/>
                </a:lnTo>
                <a:lnTo>
                  <a:pt x="37894" y="0"/>
                </a:lnTo>
                <a:lnTo>
                  <a:pt x="50716" y="2407"/>
                </a:lnTo>
                <a:lnTo>
                  <a:pt x="61757" y="9180"/>
                </a:lnTo>
                <a:lnTo>
                  <a:pt x="70512" y="19563"/>
                </a:lnTo>
                <a:lnTo>
                  <a:pt x="76478" y="32801"/>
                </a:lnTo>
                <a:lnTo>
                  <a:pt x="79151" y="48136"/>
                </a:lnTo>
                <a:lnTo>
                  <a:pt x="77436" y="65102"/>
                </a:lnTo>
                <a:lnTo>
                  <a:pt x="72537" y="79649"/>
                </a:lnTo>
                <a:lnTo>
                  <a:pt x="64990" y="91226"/>
                </a:lnTo>
                <a:lnTo>
                  <a:pt x="55328" y="99279"/>
                </a:lnTo>
                <a:lnTo>
                  <a:pt x="44084" y="103256"/>
                </a:lnTo>
                <a:lnTo>
                  <a:pt x="30347" y="101110"/>
                </a:lnTo>
                <a:lnTo>
                  <a:pt x="3339" y="72359"/>
                </a:lnTo>
                <a:lnTo>
                  <a:pt x="0" y="51767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17" name="object 23"/>
          <p:cNvSpPr>
            <a:spLocks/>
          </p:cNvSpPr>
          <p:nvPr/>
        </p:nvSpPr>
        <p:spPr bwMode="auto">
          <a:xfrm>
            <a:off x="9232900" y="3632200"/>
            <a:ext cx="76200" cy="65088"/>
          </a:xfrm>
          <a:custGeom>
            <a:avLst/>
            <a:gdLst>
              <a:gd name="T0" fmla="*/ 23287 w 76200"/>
              <a:gd name="T1" fmla="*/ 0 h 64770"/>
              <a:gd name="T2" fmla="*/ 11160 w 76200"/>
              <a:gd name="T3" fmla="*/ 7321 h 64770"/>
              <a:gd name="T4" fmla="*/ 2992 w 76200"/>
              <a:gd name="T5" fmla="*/ 18194 h 64770"/>
              <a:gd name="T6" fmla="*/ 0 w 76200"/>
              <a:gd name="T7" fmla="*/ 31520 h 64770"/>
              <a:gd name="T8" fmla="*/ 0 w 76200"/>
              <a:gd name="T9" fmla="*/ 31766 h 64770"/>
              <a:gd name="T10" fmla="*/ 3068 w 76200"/>
              <a:gd name="T11" fmla="*/ 44996 h 64770"/>
              <a:gd name="T12" fmla="*/ 11275 w 76200"/>
              <a:gd name="T13" fmla="*/ 55784 h 64770"/>
              <a:gd name="T14" fmla="*/ 23458 w 76200"/>
              <a:gd name="T15" fmla="*/ 63050 h 64770"/>
              <a:gd name="T16" fmla="*/ 38456 w 76200"/>
              <a:gd name="T17" fmla="*/ 65710 h 64770"/>
              <a:gd name="T18" fmla="*/ 53182 w 76200"/>
              <a:gd name="T19" fmla="*/ 62930 h 64770"/>
              <a:gd name="T20" fmla="*/ 65175 w 76200"/>
              <a:gd name="T21" fmla="*/ 55533 h 64770"/>
              <a:gd name="T22" fmla="*/ 73243 w 76200"/>
              <a:gd name="T23" fmla="*/ 44550 h 64770"/>
              <a:gd name="T24" fmla="*/ 76195 w 76200"/>
              <a:gd name="T25" fmla="*/ 31008 h 64770"/>
              <a:gd name="T26" fmla="*/ 73991 w 76200"/>
              <a:gd name="T27" fmla="*/ 20363 h 64770"/>
              <a:gd name="T28" fmla="*/ 67687 w 76200"/>
              <a:gd name="T29" fmla="*/ 11270 h 64770"/>
              <a:gd name="T30" fmla="*/ 57193 w 76200"/>
              <a:gd name="T31" fmla="*/ 4396 h 64770"/>
              <a:gd name="T32" fmla="*/ 42423 w 76200"/>
              <a:gd name="T33" fmla="*/ 417 h 64770"/>
              <a:gd name="T34" fmla="*/ 23287 w 76200"/>
              <a:gd name="T35" fmla="*/ 0 h 647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6200" h="64770">
                <a:moveTo>
                  <a:pt x="23287" y="0"/>
                </a:moveTo>
                <a:lnTo>
                  <a:pt x="11160" y="7179"/>
                </a:lnTo>
                <a:lnTo>
                  <a:pt x="2992" y="17841"/>
                </a:lnTo>
                <a:lnTo>
                  <a:pt x="0" y="30909"/>
                </a:lnTo>
                <a:lnTo>
                  <a:pt x="0" y="31150"/>
                </a:lnTo>
                <a:lnTo>
                  <a:pt x="3068" y="44122"/>
                </a:lnTo>
                <a:lnTo>
                  <a:pt x="11275" y="54701"/>
                </a:lnTo>
                <a:lnTo>
                  <a:pt x="23458" y="61826"/>
                </a:lnTo>
                <a:lnTo>
                  <a:pt x="38456" y="64436"/>
                </a:lnTo>
                <a:lnTo>
                  <a:pt x="53182" y="61710"/>
                </a:lnTo>
                <a:lnTo>
                  <a:pt x="65175" y="54456"/>
                </a:lnTo>
                <a:lnTo>
                  <a:pt x="73243" y="43685"/>
                </a:lnTo>
                <a:lnTo>
                  <a:pt x="76195" y="30407"/>
                </a:lnTo>
                <a:lnTo>
                  <a:pt x="73991" y="19968"/>
                </a:lnTo>
                <a:lnTo>
                  <a:pt x="67687" y="11051"/>
                </a:lnTo>
                <a:lnTo>
                  <a:pt x="57193" y="4312"/>
                </a:lnTo>
                <a:lnTo>
                  <a:pt x="42423" y="409"/>
                </a:lnTo>
                <a:lnTo>
                  <a:pt x="23287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18" name="object 24"/>
          <p:cNvSpPr>
            <a:spLocks/>
          </p:cNvSpPr>
          <p:nvPr/>
        </p:nvSpPr>
        <p:spPr bwMode="auto">
          <a:xfrm>
            <a:off x="9232900" y="3632200"/>
            <a:ext cx="76200" cy="65088"/>
          </a:xfrm>
          <a:custGeom>
            <a:avLst/>
            <a:gdLst>
              <a:gd name="T0" fmla="*/ 0 w 76200"/>
              <a:gd name="T1" fmla="*/ 31520 h 64770"/>
              <a:gd name="T2" fmla="*/ 2992 w 76200"/>
              <a:gd name="T3" fmla="*/ 18194 h 64770"/>
              <a:gd name="T4" fmla="*/ 11160 w 76200"/>
              <a:gd name="T5" fmla="*/ 7321 h 64770"/>
              <a:gd name="T6" fmla="*/ 23287 w 76200"/>
              <a:gd name="T7" fmla="*/ 0 h 64770"/>
              <a:gd name="T8" fmla="*/ 42423 w 76200"/>
              <a:gd name="T9" fmla="*/ 417 h 64770"/>
              <a:gd name="T10" fmla="*/ 57193 w 76200"/>
              <a:gd name="T11" fmla="*/ 4396 h 64770"/>
              <a:gd name="T12" fmla="*/ 67687 w 76200"/>
              <a:gd name="T13" fmla="*/ 11270 h 64770"/>
              <a:gd name="T14" fmla="*/ 73991 w 76200"/>
              <a:gd name="T15" fmla="*/ 20363 h 64770"/>
              <a:gd name="T16" fmla="*/ 76195 w 76200"/>
              <a:gd name="T17" fmla="*/ 31008 h 64770"/>
              <a:gd name="T18" fmla="*/ 73243 w 76200"/>
              <a:gd name="T19" fmla="*/ 44550 h 64770"/>
              <a:gd name="T20" fmla="*/ 65175 w 76200"/>
              <a:gd name="T21" fmla="*/ 55533 h 64770"/>
              <a:gd name="T22" fmla="*/ 53182 w 76200"/>
              <a:gd name="T23" fmla="*/ 62930 h 64770"/>
              <a:gd name="T24" fmla="*/ 38456 w 76200"/>
              <a:gd name="T25" fmla="*/ 65710 h 64770"/>
              <a:gd name="T26" fmla="*/ 23458 w 76200"/>
              <a:gd name="T27" fmla="*/ 63050 h 64770"/>
              <a:gd name="T28" fmla="*/ 11275 w 76200"/>
              <a:gd name="T29" fmla="*/ 55784 h 64770"/>
              <a:gd name="T30" fmla="*/ 3068 w 76200"/>
              <a:gd name="T31" fmla="*/ 44996 h 64770"/>
              <a:gd name="T32" fmla="*/ 0 w 76200"/>
              <a:gd name="T33" fmla="*/ 31766 h 64770"/>
              <a:gd name="T34" fmla="*/ 0 w 76200"/>
              <a:gd name="T35" fmla="*/ 31520 h 647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6200" h="64770">
                <a:moveTo>
                  <a:pt x="0" y="30909"/>
                </a:moveTo>
                <a:lnTo>
                  <a:pt x="2992" y="17841"/>
                </a:lnTo>
                <a:lnTo>
                  <a:pt x="11160" y="7179"/>
                </a:lnTo>
                <a:lnTo>
                  <a:pt x="23287" y="0"/>
                </a:lnTo>
                <a:lnTo>
                  <a:pt x="42423" y="409"/>
                </a:lnTo>
                <a:lnTo>
                  <a:pt x="57193" y="4312"/>
                </a:lnTo>
                <a:lnTo>
                  <a:pt x="67687" y="11051"/>
                </a:lnTo>
                <a:lnTo>
                  <a:pt x="73991" y="19968"/>
                </a:lnTo>
                <a:lnTo>
                  <a:pt x="76195" y="30407"/>
                </a:lnTo>
                <a:lnTo>
                  <a:pt x="73243" y="43685"/>
                </a:lnTo>
                <a:lnTo>
                  <a:pt x="65175" y="54456"/>
                </a:lnTo>
                <a:lnTo>
                  <a:pt x="53182" y="61710"/>
                </a:lnTo>
                <a:lnTo>
                  <a:pt x="38456" y="64436"/>
                </a:lnTo>
                <a:lnTo>
                  <a:pt x="23458" y="61826"/>
                </a:lnTo>
                <a:lnTo>
                  <a:pt x="11275" y="54701"/>
                </a:lnTo>
                <a:lnTo>
                  <a:pt x="3068" y="44122"/>
                </a:lnTo>
                <a:lnTo>
                  <a:pt x="0" y="31150"/>
                </a:lnTo>
                <a:lnTo>
                  <a:pt x="0" y="30909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19" name="object 25"/>
          <p:cNvSpPr>
            <a:spLocks/>
          </p:cNvSpPr>
          <p:nvPr/>
        </p:nvSpPr>
        <p:spPr bwMode="auto">
          <a:xfrm>
            <a:off x="7988300" y="2560638"/>
            <a:ext cx="92075" cy="130175"/>
          </a:xfrm>
          <a:custGeom>
            <a:avLst/>
            <a:gdLst>
              <a:gd name="T0" fmla="*/ 43422 w 91440"/>
              <a:gd name="T1" fmla="*/ 0 h 130175"/>
              <a:gd name="T2" fmla="*/ 5857 w 91440"/>
              <a:gd name="T3" fmla="*/ 33622 h 130175"/>
              <a:gd name="T4" fmla="*/ 0 w 91440"/>
              <a:gd name="T5" fmla="*/ 65345 h 130175"/>
              <a:gd name="T6" fmla="*/ 835 w 91440"/>
              <a:gd name="T7" fmla="*/ 77601 h 130175"/>
              <a:gd name="T8" fmla="*/ 18409 w 91440"/>
              <a:gd name="T9" fmla="*/ 115400 h 130175"/>
              <a:gd name="T10" fmla="*/ 56034 w 91440"/>
              <a:gd name="T11" fmla="*/ 129656 h 130175"/>
              <a:gd name="T12" fmla="*/ 66358 w 91440"/>
              <a:gd name="T13" fmla="*/ 124935 h 130175"/>
              <a:gd name="T14" fmla="*/ 88860 w 91440"/>
              <a:gd name="T15" fmla="*/ 92175 h 130175"/>
              <a:gd name="T16" fmla="*/ 93686 w 91440"/>
              <a:gd name="T17" fmla="*/ 57658 h 130175"/>
              <a:gd name="T18" fmla="*/ 90915 w 91440"/>
              <a:gd name="T19" fmla="*/ 42061 h 130175"/>
              <a:gd name="T20" fmla="*/ 68038 w 91440"/>
              <a:gd name="T21" fmla="*/ 7630 h 130175"/>
              <a:gd name="T22" fmla="*/ 43422 w 91440"/>
              <a:gd name="T23" fmla="*/ 0 h 1301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440" h="130175">
                <a:moveTo>
                  <a:pt x="42238" y="0"/>
                </a:moveTo>
                <a:lnTo>
                  <a:pt x="5697" y="33622"/>
                </a:lnTo>
                <a:lnTo>
                  <a:pt x="0" y="65345"/>
                </a:lnTo>
                <a:lnTo>
                  <a:pt x="811" y="77601"/>
                </a:lnTo>
                <a:lnTo>
                  <a:pt x="17907" y="115400"/>
                </a:lnTo>
                <a:lnTo>
                  <a:pt x="54504" y="129656"/>
                </a:lnTo>
                <a:lnTo>
                  <a:pt x="64547" y="124935"/>
                </a:lnTo>
                <a:lnTo>
                  <a:pt x="86434" y="92175"/>
                </a:lnTo>
                <a:lnTo>
                  <a:pt x="91128" y="57658"/>
                </a:lnTo>
                <a:lnTo>
                  <a:pt x="88433" y="42061"/>
                </a:lnTo>
                <a:lnTo>
                  <a:pt x="66180" y="7630"/>
                </a:lnTo>
                <a:lnTo>
                  <a:pt x="42238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20" name="object 26"/>
          <p:cNvSpPr>
            <a:spLocks/>
          </p:cNvSpPr>
          <p:nvPr/>
        </p:nvSpPr>
        <p:spPr bwMode="auto">
          <a:xfrm>
            <a:off x="7988300" y="2560638"/>
            <a:ext cx="92075" cy="130175"/>
          </a:xfrm>
          <a:custGeom>
            <a:avLst/>
            <a:gdLst>
              <a:gd name="T0" fmla="*/ 0 w 91440"/>
              <a:gd name="T1" fmla="*/ 65345 h 130175"/>
              <a:gd name="T2" fmla="*/ 12598 w 91440"/>
              <a:gd name="T3" fmla="*/ 20678 h 130175"/>
              <a:gd name="T4" fmla="*/ 43422 w 91440"/>
              <a:gd name="T5" fmla="*/ 0 h 130175"/>
              <a:gd name="T6" fmla="*/ 56482 w 91440"/>
              <a:gd name="T7" fmla="*/ 1948 h 130175"/>
              <a:gd name="T8" fmla="*/ 85532 w 91440"/>
              <a:gd name="T9" fmla="*/ 28189 h 130175"/>
              <a:gd name="T10" fmla="*/ 93686 w 91440"/>
              <a:gd name="T11" fmla="*/ 57658 h 130175"/>
              <a:gd name="T12" fmla="*/ 92498 w 91440"/>
              <a:gd name="T13" fmla="*/ 75996 h 130175"/>
              <a:gd name="T14" fmla="*/ 75479 w 91440"/>
              <a:gd name="T15" fmla="*/ 116926 h 130175"/>
              <a:gd name="T16" fmla="*/ 56034 w 91440"/>
              <a:gd name="T17" fmla="*/ 129656 h 130175"/>
              <a:gd name="T18" fmla="*/ 41490 w 91440"/>
              <a:gd name="T19" fmla="*/ 128280 h 130175"/>
              <a:gd name="T20" fmla="*/ 10143 w 91440"/>
              <a:gd name="T21" fmla="*/ 104808 h 130175"/>
              <a:gd name="T22" fmla="*/ 0 w 91440"/>
              <a:gd name="T23" fmla="*/ 65345 h 1301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440" h="130175">
                <a:moveTo>
                  <a:pt x="0" y="65345"/>
                </a:moveTo>
                <a:lnTo>
                  <a:pt x="12254" y="20678"/>
                </a:lnTo>
                <a:lnTo>
                  <a:pt x="42238" y="0"/>
                </a:lnTo>
                <a:lnTo>
                  <a:pt x="54939" y="1948"/>
                </a:lnTo>
                <a:lnTo>
                  <a:pt x="83196" y="28189"/>
                </a:lnTo>
                <a:lnTo>
                  <a:pt x="91128" y="57658"/>
                </a:lnTo>
                <a:lnTo>
                  <a:pt x="89972" y="75996"/>
                </a:lnTo>
                <a:lnTo>
                  <a:pt x="73418" y="116926"/>
                </a:lnTo>
                <a:lnTo>
                  <a:pt x="54504" y="129656"/>
                </a:lnTo>
                <a:lnTo>
                  <a:pt x="40358" y="128280"/>
                </a:lnTo>
                <a:lnTo>
                  <a:pt x="9866" y="104808"/>
                </a:lnTo>
                <a:lnTo>
                  <a:pt x="0" y="65345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21" name="object 27"/>
          <p:cNvSpPr>
            <a:spLocks/>
          </p:cNvSpPr>
          <p:nvPr/>
        </p:nvSpPr>
        <p:spPr bwMode="auto">
          <a:xfrm>
            <a:off x="9232900" y="2525713"/>
            <a:ext cx="74613" cy="50800"/>
          </a:xfrm>
          <a:custGeom>
            <a:avLst/>
            <a:gdLst>
              <a:gd name="T0" fmla="*/ 25376 w 75565"/>
              <a:gd name="T1" fmla="*/ 0 h 52069"/>
              <a:gd name="T2" fmla="*/ 12252 w 75565"/>
              <a:gd name="T3" fmla="*/ 5087 h 52069"/>
              <a:gd name="T4" fmla="*/ 3305 w 75565"/>
              <a:gd name="T5" fmla="*/ 13335 h 52069"/>
              <a:gd name="T6" fmla="*/ 0 w 75565"/>
              <a:gd name="T7" fmla="*/ 23722 h 52069"/>
              <a:gd name="T8" fmla="*/ 1239 w 75565"/>
              <a:gd name="T9" fmla="*/ 30038 h 52069"/>
              <a:gd name="T10" fmla="*/ 6703 w 75565"/>
              <a:gd name="T11" fmla="*/ 37334 h 52069"/>
              <a:gd name="T12" fmla="*/ 16609 w 75565"/>
              <a:gd name="T13" fmla="*/ 42923 h 52069"/>
              <a:gd name="T14" fmla="*/ 31042 w 75565"/>
              <a:gd name="T15" fmla="*/ 46215 h 52069"/>
              <a:gd name="T16" fmla="*/ 50090 w 75565"/>
              <a:gd name="T17" fmla="*/ 46620 h 52069"/>
              <a:gd name="T18" fmla="*/ 61649 w 75565"/>
              <a:gd name="T19" fmla="*/ 40814 h 52069"/>
              <a:gd name="T20" fmla="*/ 69304 w 75565"/>
              <a:gd name="T21" fmla="*/ 31552 h 52069"/>
              <a:gd name="T22" fmla="*/ 71825 w 75565"/>
              <a:gd name="T23" fmla="*/ 19227 h 52069"/>
              <a:gd name="T24" fmla="*/ 67072 w 75565"/>
              <a:gd name="T25" fmla="*/ 11209 h 52069"/>
              <a:gd name="T26" fmla="*/ 57685 w 75565"/>
              <a:gd name="T27" fmla="*/ 4905 h 52069"/>
              <a:gd name="T28" fmla="*/ 43754 w 75565"/>
              <a:gd name="T29" fmla="*/ 956 h 52069"/>
              <a:gd name="T30" fmla="*/ 25376 w 75565"/>
              <a:gd name="T31" fmla="*/ 0 h 520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5565" h="52069">
                <a:moveTo>
                  <a:pt x="26696" y="0"/>
                </a:moveTo>
                <a:lnTo>
                  <a:pt x="12888" y="5614"/>
                </a:lnTo>
                <a:lnTo>
                  <a:pt x="3477" y="14718"/>
                </a:lnTo>
                <a:lnTo>
                  <a:pt x="0" y="26183"/>
                </a:lnTo>
                <a:lnTo>
                  <a:pt x="1303" y="33153"/>
                </a:lnTo>
                <a:lnTo>
                  <a:pt x="7053" y="41207"/>
                </a:lnTo>
                <a:lnTo>
                  <a:pt x="17473" y="47375"/>
                </a:lnTo>
                <a:lnTo>
                  <a:pt x="32656" y="51008"/>
                </a:lnTo>
                <a:lnTo>
                  <a:pt x="52696" y="51456"/>
                </a:lnTo>
                <a:lnTo>
                  <a:pt x="64857" y="45048"/>
                </a:lnTo>
                <a:lnTo>
                  <a:pt x="72910" y="34825"/>
                </a:lnTo>
                <a:lnTo>
                  <a:pt x="75561" y="21221"/>
                </a:lnTo>
                <a:lnTo>
                  <a:pt x="70562" y="12372"/>
                </a:lnTo>
                <a:lnTo>
                  <a:pt x="60686" y="5415"/>
                </a:lnTo>
                <a:lnTo>
                  <a:pt x="46030" y="1055"/>
                </a:lnTo>
                <a:lnTo>
                  <a:pt x="26696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22" name="object 28"/>
          <p:cNvSpPr>
            <a:spLocks/>
          </p:cNvSpPr>
          <p:nvPr/>
        </p:nvSpPr>
        <p:spPr bwMode="auto">
          <a:xfrm>
            <a:off x="9232900" y="2525713"/>
            <a:ext cx="74613" cy="50800"/>
          </a:xfrm>
          <a:custGeom>
            <a:avLst/>
            <a:gdLst>
              <a:gd name="T0" fmla="*/ 0 w 75565"/>
              <a:gd name="T1" fmla="*/ 23722 h 52069"/>
              <a:gd name="T2" fmla="*/ 3305 w 75565"/>
              <a:gd name="T3" fmla="*/ 13335 h 52069"/>
              <a:gd name="T4" fmla="*/ 12252 w 75565"/>
              <a:gd name="T5" fmla="*/ 5087 h 52069"/>
              <a:gd name="T6" fmla="*/ 25376 w 75565"/>
              <a:gd name="T7" fmla="*/ 0 h 52069"/>
              <a:gd name="T8" fmla="*/ 43754 w 75565"/>
              <a:gd name="T9" fmla="*/ 956 h 52069"/>
              <a:gd name="T10" fmla="*/ 57685 w 75565"/>
              <a:gd name="T11" fmla="*/ 4905 h 52069"/>
              <a:gd name="T12" fmla="*/ 67072 w 75565"/>
              <a:gd name="T13" fmla="*/ 11209 h 52069"/>
              <a:gd name="T14" fmla="*/ 71825 w 75565"/>
              <a:gd name="T15" fmla="*/ 19227 h 52069"/>
              <a:gd name="T16" fmla="*/ 69304 w 75565"/>
              <a:gd name="T17" fmla="*/ 31552 h 52069"/>
              <a:gd name="T18" fmla="*/ 61649 w 75565"/>
              <a:gd name="T19" fmla="*/ 40814 h 52069"/>
              <a:gd name="T20" fmla="*/ 50090 w 75565"/>
              <a:gd name="T21" fmla="*/ 46620 h 52069"/>
              <a:gd name="T22" fmla="*/ 31042 w 75565"/>
              <a:gd name="T23" fmla="*/ 46215 h 52069"/>
              <a:gd name="T24" fmla="*/ 16609 w 75565"/>
              <a:gd name="T25" fmla="*/ 42923 h 52069"/>
              <a:gd name="T26" fmla="*/ 6703 w 75565"/>
              <a:gd name="T27" fmla="*/ 37334 h 52069"/>
              <a:gd name="T28" fmla="*/ 1239 w 75565"/>
              <a:gd name="T29" fmla="*/ 30038 h 52069"/>
              <a:gd name="T30" fmla="*/ 0 w 75565"/>
              <a:gd name="T31" fmla="*/ 23722 h 520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5565" h="52069">
                <a:moveTo>
                  <a:pt x="0" y="26183"/>
                </a:moveTo>
                <a:lnTo>
                  <a:pt x="3477" y="14718"/>
                </a:lnTo>
                <a:lnTo>
                  <a:pt x="12888" y="5614"/>
                </a:lnTo>
                <a:lnTo>
                  <a:pt x="26696" y="0"/>
                </a:lnTo>
                <a:lnTo>
                  <a:pt x="46030" y="1055"/>
                </a:lnTo>
                <a:lnTo>
                  <a:pt x="60686" y="5415"/>
                </a:lnTo>
                <a:lnTo>
                  <a:pt x="70562" y="12372"/>
                </a:lnTo>
                <a:lnTo>
                  <a:pt x="75561" y="21221"/>
                </a:lnTo>
                <a:lnTo>
                  <a:pt x="72910" y="34825"/>
                </a:lnTo>
                <a:lnTo>
                  <a:pt x="64857" y="45048"/>
                </a:lnTo>
                <a:lnTo>
                  <a:pt x="52696" y="51456"/>
                </a:lnTo>
                <a:lnTo>
                  <a:pt x="32656" y="51008"/>
                </a:lnTo>
                <a:lnTo>
                  <a:pt x="17473" y="47375"/>
                </a:lnTo>
                <a:lnTo>
                  <a:pt x="7053" y="41207"/>
                </a:lnTo>
                <a:lnTo>
                  <a:pt x="1303" y="33153"/>
                </a:lnTo>
                <a:lnTo>
                  <a:pt x="0" y="26183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23" name="object 29"/>
          <p:cNvSpPr>
            <a:spLocks/>
          </p:cNvSpPr>
          <p:nvPr/>
        </p:nvSpPr>
        <p:spPr bwMode="auto">
          <a:xfrm>
            <a:off x="8232775" y="2843213"/>
            <a:ext cx="161925" cy="82550"/>
          </a:xfrm>
          <a:custGeom>
            <a:avLst/>
            <a:gdLst>
              <a:gd name="T0" fmla="*/ 75807 w 161925"/>
              <a:gd name="T1" fmla="*/ 0 h 82550"/>
              <a:gd name="T2" fmla="*/ 28128 w 161925"/>
              <a:gd name="T3" fmla="*/ 10058 h 82550"/>
              <a:gd name="T4" fmla="*/ 0 w 161925"/>
              <a:gd name="T5" fmla="*/ 44028 h 82550"/>
              <a:gd name="T6" fmla="*/ 3177 w 161925"/>
              <a:gd name="T7" fmla="*/ 52869 h 82550"/>
              <a:gd name="T8" fmla="*/ 47464 w 161925"/>
              <a:gd name="T9" fmla="*/ 78381 h 82550"/>
              <a:gd name="T10" fmla="*/ 83138 w 161925"/>
              <a:gd name="T11" fmla="*/ 82205 h 82550"/>
              <a:gd name="T12" fmla="*/ 101137 w 161925"/>
              <a:gd name="T13" fmla="*/ 80879 h 82550"/>
              <a:gd name="T14" fmla="*/ 144226 w 161925"/>
              <a:gd name="T15" fmla="*/ 66408 h 82550"/>
              <a:gd name="T16" fmla="*/ 161339 w 161925"/>
              <a:gd name="T17" fmla="*/ 41077 h 82550"/>
              <a:gd name="T18" fmla="*/ 160905 w 161925"/>
              <a:gd name="T19" fmla="*/ 36790 h 82550"/>
              <a:gd name="T20" fmla="*/ 127369 w 161925"/>
              <a:gd name="T21" fmla="*/ 7928 h 82550"/>
              <a:gd name="T22" fmla="*/ 75807 w 161925"/>
              <a:gd name="T23" fmla="*/ 0 h 825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1925" h="82550">
                <a:moveTo>
                  <a:pt x="75807" y="0"/>
                </a:moveTo>
                <a:lnTo>
                  <a:pt x="28128" y="10058"/>
                </a:lnTo>
                <a:lnTo>
                  <a:pt x="0" y="44028"/>
                </a:lnTo>
                <a:lnTo>
                  <a:pt x="3177" y="52869"/>
                </a:lnTo>
                <a:lnTo>
                  <a:pt x="47464" y="78381"/>
                </a:lnTo>
                <a:lnTo>
                  <a:pt x="83138" y="82205"/>
                </a:lnTo>
                <a:lnTo>
                  <a:pt x="101137" y="80879"/>
                </a:lnTo>
                <a:lnTo>
                  <a:pt x="144226" y="66408"/>
                </a:lnTo>
                <a:lnTo>
                  <a:pt x="161339" y="41077"/>
                </a:lnTo>
                <a:lnTo>
                  <a:pt x="160905" y="36790"/>
                </a:lnTo>
                <a:lnTo>
                  <a:pt x="127369" y="7928"/>
                </a:lnTo>
                <a:lnTo>
                  <a:pt x="75807" y="0"/>
                </a:lnTo>
                <a:close/>
              </a:path>
            </a:pathLst>
          </a:custGeom>
          <a:solidFill>
            <a:srgbClr val="912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724" name="object 30"/>
          <p:cNvSpPr>
            <a:spLocks/>
          </p:cNvSpPr>
          <p:nvPr/>
        </p:nvSpPr>
        <p:spPr bwMode="auto">
          <a:xfrm>
            <a:off x="8232775" y="2843213"/>
            <a:ext cx="161925" cy="82550"/>
          </a:xfrm>
          <a:custGeom>
            <a:avLst/>
            <a:gdLst>
              <a:gd name="T0" fmla="*/ 161339 w 161925"/>
              <a:gd name="T1" fmla="*/ 41077 h 82550"/>
              <a:gd name="T2" fmla="*/ 132139 w 161925"/>
              <a:gd name="T3" fmla="*/ 72748 h 82550"/>
              <a:gd name="T4" fmla="*/ 83138 w 161925"/>
              <a:gd name="T5" fmla="*/ 82205 h 82550"/>
              <a:gd name="T6" fmla="*/ 64496 w 161925"/>
              <a:gd name="T7" fmla="*/ 81217 h 82550"/>
              <a:gd name="T8" fmla="*/ 19778 w 161925"/>
              <a:gd name="T9" fmla="*/ 68027 h 82550"/>
              <a:gd name="T10" fmla="*/ 0 w 161925"/>
              <a:gd name="T11" fmla="*/ 44028 h 82550"/>
              <a:gd name="T12" fmla="*/ 1914 w 161925"/>
              <a:gd name="T13" fmla="*/ 33857 h 82550"/>
              <a:gd name="T14" fmla="*/ 42222 w 161925"/>
              <a:gd name="T15" fmla="*/ 4946 h 82550"/>
              <a:gd name="T16" fmla="*/ 75807 w 161925"/>
              <a:gd name="T17" fmla="*/ 0 h 82550"/>
              <a:gd name="T18" fmla="*/ 94849 w 161925"/>
              <a:gd name="T19" fmla="*/ 929 h 82550"/>
              <a:gd name="T20" fmla="*/ 140187 w 161925"/>
              <a:gd name="T21" fmla="*/ 13590 h 82550"/>
              <a:gd name="T22" fmla="*/ 161339 w 161925"/>
              <a:gd name="T23" fmla="*/ 41077 h 825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1925" h="82550">
                <a:moveTo>
                  <a:pt x="161339" y="41077"/>
                </a:moveTo>
                <a:lnTo>
                  <a:pt x="132139" y="72748"/>
                </a:lnTo>
                <a:lnTo>
                  <a:pt x="83138" y="82205"/>
                </a:lnTo>
                <a:lnTo>
                  <a:pt x="64496" y="81217"/>
                </a:lnTo>
                <a:lnTo>
                  <a:pt x="19778" y="68027"/>
                </a:lnTo>
                <a:lnTo>
                  <a:pt x="0" y="44028"/>
                </a:lnTo>
                <a:lnTo>
                  <a:pt x="1914" y="33857"/>
                </a:lnTo>
                <a:lnTo>
                  <a:pt x="42222" y="4946"/>
                </a:lnTo>
                <a:lnTo>
                  <a:pt x="75807" y="0"/>
                </a:lnTo>
                <a:lnTo>
                  <a:pt x="94849" y="929"/>
                </a:lnTo>
                <a:lnTo>
                  <a:pt x="140187" y="13590"/>
                </a:lnTo>
                <a:lnTo>
                  <a:pt x="161339" y="41077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3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34" name="object 3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35" name="object 3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10205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250" y="482600"/>
            <a:ext cx="6427788" cy="577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700" b="1" spc="-1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170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Mea</a:t>
            </a:r>
            <a:r>
              <a:rPr sz="17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700" b="1" spc="-1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1700" b="1" spc="-2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b="1" spc="-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700"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7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1700" b="1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b="1" spc="-1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1700" b="1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700"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b="1" spc="-10" dirty="0">
                <a:solidFill>
                  <a:prstClr val="black"/>
                </a:solidFill>
                <a:latin typeface="Gill Sans MT"/>
                <a:cs typeface="Gill Sans MT"/>
              </a:rPr>
              <a:t>sio</a:t>
            </a:r>
            <a:r>
              <a:rPr sz="17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17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7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b="1" spc="-3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700" b="1" spc="-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b="1" spc="2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b="1" spc="-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170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Mea</a:t>
            </a:r>
            <a:r>
              <a:rPr sz="17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700" b="1" spc="-1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1700" b="1" spc="-2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b="1" spc="-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7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7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b="1" spc="-114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7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b="1" spc="-3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700" b="1" spc="-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b="1" spc="2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endParaRPr sz="17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600"/>
              </a:spcBef>
              <a:defRPr/>
            </a:pPr>
            <a:r>
              <a:rPr sz="1700" b="1" spc="-1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7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b="1" spc="2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17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1700" b="1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7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b="1" spc="-15" dirty="0">
                <a:solidFill>
                  <a:prstClr val="black"/>
                </a:solidFill>
                <a:latin typeface="Gill Sans MT"/>
                <a:cs typeface="Gill Sans MT"/>
              </a:rPr>
              <a:t>nd</a:t>
            </a:r>
            <a:r>
              <a:rPr sz="1700" b="1" spc="-3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b="1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endParaRPr sz="17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0724" name="object 4"/>
          <p:cNvSpPr txBox="1">
            <a:spLocks noChangeArrowheads="1"/>
          </p:cNvSpPr>
          <p:nvPr/>
        </p:nvSpPr>
        <p:spPr bwMode="auto">
          <a:xfrm>
            <a:off x="222250" y="1150938"/>
            <a:ext cx="708342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indent="-258763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This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index.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measures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extent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to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which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households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fall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below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poverty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line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(the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poverty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gaps)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as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a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proportion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poverty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Gill Sans MT" pitchFamily="34" charset="0"/>
              </a:rPr>
              <a:t>lin</a:t>
            </a:r>
            <a:r>
              <a:rPr lang="en-US" sz="1700" dirty="0">
                <a:solidFill>
                  <a:prstClr val="black"/>
                </a:solidFill>
                <a:latin typeface="Gill Sans MT" pitchFamily="34" charset="0"/>
              </a:rPr>
              <a:t>e</a:t>
            </a:r>
            <a:endParaRPr lang="en-US" sz="17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This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measure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reflects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average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distances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below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endParaRPr lang="en-US" sz="17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so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gives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better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idea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depth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Gill Sans MT" pitchFamily="34" charset="0"/>
              </a:rPr>
              <a:t>poverty.</a:t>
            </a:r>
            <a:endParaRPr lang="en-US" sz="17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sum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these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poverty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gaps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gives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minimum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cost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eliminating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poverty,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if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transfers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were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perfectly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Gill Sans MT" pitchFamily="34" charset="0"/>
              </a:rPr>
              <a:t>targeted</a:t>
            </a:r>
          </a:p>
          <a:p>
            <a:pPr algn="just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mean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shortfall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total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from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expressed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percentage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line.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This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measure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reflects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depth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well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its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incidence.</a:t>
            </a:r>
          </a:p>
          <a:p>
            <a:pPr algn="just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indicator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often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described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measuring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per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capita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amount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resources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needed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eliminate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poverty,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reduce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poor’s shortfall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from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zero,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through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perfectly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targeted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cash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transfers.</a:t>
            </a:r>
          </a:p>
          <a:p>
            <a:pPr algn="just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This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measure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also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thought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cost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eliminating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(relative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line),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since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shows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how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much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would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have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transferred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bring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their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incomes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(or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expenditure)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up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line).</a:t>
            </a:r>
          </a:p>
          <a:p>
            <a:pPr algn="just" eaLnBrk="1" fontAlgn="base" hangingPunct="1">
              <a:spcBef>
                <a:spcPts val="6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minimum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cost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eliminating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using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targeted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transfers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simply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sum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all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gaps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population: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every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gap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filled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up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line.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</a:rPr>
              <a:t>Measures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</a:rPr>
              <a:t>depth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</a:rPr>
              <a:t>of</a:t>
            </a: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</a:rPr>
              <a:t>poverty</a:t>
            </a:r>
            <a:endParaRPr lang="en-US" sz="1700" dirty="0" smtClean="0">
              <a:solidFill>
                <a:prstClr val="black"/>
              </a:solidFill>
            </a:endParaRPr>
          </a:p>
        </p:txBody>
      </p:sp>
      <p:sp>
        <p:nvSpPr>
          <p:cNvPr id="30725" name="object 5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27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28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30730" name="object 12"/>
          <p:cNvSpPr>
            <a:spLocks/>
          </p:cNvSpPr>
          <p:nvPr/>
        </p:nvSpPr>
        <p:spPr bwMode="auto">
          <a:xfrm>
            <a:off x="8196263" y="1965325"/>
            <a:ext cx="244475" cy="0"/>
          </a:xfrm>
          <a:custGeom>
            <a:avLst/>
            <a:gdLst>
              <a:gd name="T0" fmla="*/ 0 w 244475"/>
              <a:gd name="T1" fmla="*/ 244254 w 2444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44475">
                <a:moveTo>
                  <a:pt x="0" y="0"/>
                </a:moveTo>
                <a:lnTo>
                  <a:pt x="244254" y="0"/>
                </a:lnTo>
              </a:path>
            </a:pathLst>
          </a:custGeom>
          <a:noFill/>
          <a:ln w="127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31" name="object 13"/>
          <p:cNvSpPr>
            <a:spLocks/>
          </p:cNvSpPr>
          <p:nvPr/>
        </p:nvSpPr>
        <p:spPr bwMode="auto">
          <a:xfrm>
            <a:off x="8826500" y="1965325"/>
            <a:ext cx="666750" cy="0"/>
          </a:xfrm>
          <a:custGeom>
            <a:avLst/>
            <a:gdLst>
              <a:gd name="T0" fmla="*/ 0 w 667384"/>
              <a:gd name="T1" fmla="*/ 664354 w 66738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67384">
                <a:moveTo>
                  <a:pt x="0" y="0"/>
                </a:moveTo>
                <a:lnTo>
                  <a:pt x="666885" y="0"/>
                </a:lnTo>
              </a:path>
            </a:pathLst>
          </a:custGeom>
          <a:noFill/>
          <a:ln w="127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7250" y="1749425"/>
            <a:ext cx="320675" cy="619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3675"/>
              </a:lnSpc>
              <a:defRPr/>
            </a:pPr>
            <a:r>
              <a:rPr sz="3200" spc="20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200" dirty="0">
              <a:solidFill>
                <a:prstClr val="black"/>
              </a:solidFill>
              <a:latin typeface="Symbol"/>
              <a:cs typeface="Symbol"/>
            </a:endParaRPr>
          </a:p>
          <a:p>
            <a:pPr marL="43180">
              <a:lnSpc>
                <a:spcPts val="1515"/>
              </a:lnSpc>
              <a:defRPr/>
            </a:pPr>
            <a:r>
              <a:rPr sz="1400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spc="-6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400" spc="5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27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 dirty="0" err="1">
                <a:solidFill>
                  <a:prstClr val="white"/>
                </a:solidFill>
              </a:rPr>
              <a:t>Da</a:t>
            </a:r>
            <a:r>
              <a:rPr spc="-35" dirty="0" err="1">
                <a:solidFill>
                  <a:prstClr val="white"/>
                </a:solidFill>
              </a:rPr>
              <a:t>r</a:t>
            </a:r>
            <a:r>
              <a:rPr spc="5" dirty="0" err="1">
                <a:solidFill>
                  <a:prstClr val="white"/>
                </a:solidFill>
              </a:rPr>
              <a:t>e</a:t>
            </a:r>
            <a:r>
              <a:rPr spc="-25" dirty="0" err="1">
                <a:solidFill>
                  <a:prstClr val="white"/>
                </a:solidFill>
              </a:rPr>
              <a:t>g</a:t>
            </a:r>
            <a:r>
              <a:rPr spc="10" dirty="0" err="1">
                <a:solidFill>
                  <a:prstClr val="white"/>
                </a:solidFill>
              </a:rPr>
              <a:t>o</a:t>
            </a:r>
            <a:r>
              <a:rPr dirty="0" err="1">
                <a:solidFill>
                  <a:prstClr val="white"/>
                </a:solidFill>
              </a:rPr>
              <a:t>t</a:t>
            </a:r>
            <a:r>
              <a:rPr spc="-20"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white"/>
                </a:solidFill>
              </a:rPr>
              <a:t>B</a:t>
            </a:r>
            <a:r>
              <a:rPr spc="-10" dirty="0">
                <a:solidFill>
                  <a:prstClr val="white"/>
                </a:solidFill>
              </a:rPr>
              <a:t>.</a:t>
            </a:r>
            <a:r>
              <a:rPr dirty="0"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28" name="object 28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 dirty="0">
                <a:solidFill>
                  <a:prstClr val="white"/>
                </a:solidFill>
              </a:rPr>
              <a:t>D</a:t>
            </a:r>
            <a:r>
              <a:rPr spc="5" dirty="0">
                <a:solidFill>
                  <a:prstClr val="white"/>
                </a:solidFill>
              </a:rPr>
              <a:t>e</a:t>
            </a:r>
            <a:r>
              <a:rPr spc="10" dirty="0">
                <a:solidFill>
                  <a:prstClr val="white"/>
                </a:solidFill>
              </a:rPr>
              <a:t>p</a:t>
            </a:r>
            <a:r>
              <a:rPr dirty="0">
                <a:solidFill>
                  <a:prstClr val="white"/>
                </a:solidFill>
              </a:rPr>
              <a:t>a</a:t>
            </a:r>
            <a:r>
              <a:rPr spc="-10" dirty="0">
                <a:solidFill>
                  <a:prstClr val="white"/>
                </a:solidFill>
              </a:rPr>
              <a:t>r</a:t>
            </a:r>
            <a:r>
              <a:rPr dirty="0">
                <a:solidFill>
                  <a:prstClr val="white"/>
                </a:solidFill>
              </a:rPr>
              <a:t>t</a:t>
            </a:r>
            <a:r>
              <a:rPr spc="-5" dirty="0">
                <a:solidFill>
                  <a:prstClr val="white"/>
                </a:solidFill>
              </a:rPr>
              <a:t>m</a:t>
            </a:r>
            <a:r>
              <a:rPr spc="5" dirty="0">
                <a:solidFill>
                  <a:prstClr val="white"/>
                </a:solidFill>
              </a:rPr>
              <a:t>e</a:t>
            </a:r>
            <a:r>
              <a:rPr spc="-15" dirty="0">
                <a:solidFill>
                  <a:prstClr val="white"/>
                </a:solidFill>
              </a:rPr>
              <a:t>n</a:t>
            </a:r>
            <a:r>
              <a:rPr dirty="0">
                <a:solidFill>
                  <a:prstClr val="white"/>
                </a:solidFill>
              </a:rPr>
              <a:t>t</a:t>
            </a:r>
            <a:r>
              <a:rPr spc="-25"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prstClr val="white"/>
                </a:solidFill>
              </a:rPr>
              <a:t>o</a:t>
            </a:r>
            <a:r>
              <a:rPr dirty="0">
                <a:solidFill>
                  <a:prstClr val="white"/>
                </a:solidFill>
              </a:rPr>
              <a:t>f</a:t>
            </a:r>
            <a:r>
              <a:rPr spc="-30"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white"/>
                </a:solidFill>
              </a:rPr>
              <a:t>E</a:t>
            </a:r>
            <a:r>
              <a:rPr dirty="0">
                <a:solidFill>
                  <a:prstClr val="white"/>
                </a:solidFill>
              </a:rPr>
              <a:t>c</a:t>
            </a:r>
            <a:r>
              <a:rPr spc="10" dirty="0">
                <a:solidFill>
                  <a:prstClr val="white"/>
                </a:solidFill>
              </a:rPr>
              <a:t>ono</a:t>
            </a:r>
            <a:r>
              <a:rPr spc="-5" dirty="0">
                <a:solidFill>
                  <a:prstClr val="white"/>
                </a:solidFill>
              </a:rPr>
              <a:t>m</a:t>
            </a:r>
            <a:r>
              <a:rPr dirty="0">
                <a:solidFill>
                  <a:prstClr val="white"/>
                </a:solidFill>
              </a:rPr>
              <a:t>ics</a:t>
            </a:r>
            <a:r>
              <a:rPr spc="-25"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white"/>
                </a:solidFill>
              </a:rPr>
              <a:t>–</a:t>
            </a:r>
            <a:r>
              <a:rPr spc="5" dirty="0" err="1">
                <a:solidFill>
                  <a:prstClr val="white"/>
                </a:solidFill>
              </a:rPr>
              <a:t>B</a:t>
            </a:r>
            <a:r>
              <a:rPr dirty="0" err="1">
                <a:solidFill>
                  <a:prstClr val="white"/>
                </a:solidFill>
              </a:rPr>
              <a:t>a</a:t>
            </a:r>
            <a:r>
              <a:rPr spc="10" dirty="0" err="1">
                <a:solidFill>
                  <a:prstClr val="white"/>
                </a:solidFill>
              </a:rPr>
              <a:t>h</a:t>
            </a:r>
            <a:r>
              <a:rPr dirty="0" err="1">
                <a:solidFill>
                  <a:prstClr val="white"/>
                </a:solidFill>
              </a:rPr>
              <a:t>i</a:t>
            </a:r>
            <a:r>
              <a:rPr spc="-35" dirty="0" err="1">
                <a:solidFill>
                  <a:prstClr val="white"/>
                </a:solidFill>
              </a:rPr>
              <a:t>r</a:t>
            </a:r>
            <a:r>
              <a:rPr spc="10" dirty="0" err="1">
                <a:solidFill>
                  <a:prstClr val="white"/>
                </a:solidFill>
              </a:rPr>
              <a:t>d</a:t>
            </a:r>
            <a:r>
              <a:rPr dirty="0" err="1">
                <a:solidFill>
                  <a:prstClr val="white"/>
                </a:solidFill>
              </a:rPr>
              <a:t>ar</a:t>
            </a:r>
            <a:r>
              <a:rPr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white"/>
                </a:solidFill>
              </a:rPr>
              <a:t>U</a:t>
            </a:r>
            <a:r>
              <a:rPr spc="10" dirty="0">
                <a:solidFill>
                  <a:prstClr val="white"/>
                </a:solidFill>
              </a:rPr>
              <a:t>n</a:t>
            </a:r>
            <a:r>
              <a:rPr dirty="0">
                <a:solidFill>
                  <a:prstClr val="white"/>
                </a:solidFill>
              </a:rPr>
              <a:t>i</a:t>
            </a:r>
            <a:r>
              <a:rPr spc="-20" dirty="0">
                <a:solidFill>
                  <a:prstClr val="white"/>
                </a:solidFill>
              </a:rPr>
              <a:t>v</a:t>
            </a:r>
            <a:r>
              <a:rPr spc="5" dirty="0">
                <a:solidFill>
                  <a:prstClr val="white"/>
                </a:solidFill>
              </a:rPr>
              <a:t>e</a:t>
            </a:r>
            <a:r>
              <a:rPr spc="-35" dirty="0">
                <a:solidFill>
                  <a:prstClr val="white"/>
                </a:solidFill>
              </a:rPr>
              <a:t>r</a:t>
            </a:r>
            <a:r>
              <a:rPr spc="5" dirty="0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9" name="object 2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74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47138" y="1630363"/>
            <a:ext cx="536575" cy="2936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2000" i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000" spc="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53338" y="1808163"/>
            <a:ext cx="471487" cy="2936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317500" algn="l"/>
              </a:tabLst>
              <a:defRPr/>
            </a:pPr>
            <a:r>
              <a:rPr sz="20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P	</a:t>
            </a:r>
            <a:r>
              <a:rPr sz="200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0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0739" name="object 17"/>
          <p:cNvSpPr txBox="1">
            <a:spLocks noChangeArrowheads="1"/>
          </p:cNvSpPr>
          <p:nvPr/>
        </p:nvSpPr>
        <p:spPr bwMode="auto">
          <a:xfrm>
            <a:off x="7588250" y="1130300"/>
            <a:ext cx="14271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PG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=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Symbol" pitchFamily="18" charset="2"/>
              </a:rPr>
              <a:t></a:t>
            </a:r>
            <a:r>
              <a:rPr lang="en-US" b="1" dirty="0" smtClean="0">
                <a:solidFill>
                  <a:prstClr val="black"/>
                </a:solidFill>
              </a:rPr>
              <a:t>(Z-Y</a:t>
            </a:r>
            <a:r>
              <a:rPr lang="en-US" b="1" baseline="-21000" dirty="0" smtClean="0">
                <a:solidFill>
                  <a:prstClr val="black"/>
                </a:solidFill>
              </a:rPr>
              <a:t>i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/N</a:t>
            </a:r>
            <a:endParaRPr lang="en-US" dirty="0" smtClean="0">
              <a:solidFill>
                <a:prstClr val="black"/>
              </a:solidFill>
            </a:endParaRPr>
          </a:p>
          <a:p>
            <a:pPr algn="r" eaLnBrk="1" fontAlgn="base" hangingPunct="1">
              <a:spcBef>
                <a:spcPts val="155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0" name="object 18"/>
          <p:cNvSpPr txBox="1">
            <a:spLocks noChangeArrowheads="1"/>
          </p:cNvSpPr>
          <p:nvPr/>
        </p:nvSpPr>
        <p:spPr bwMode="auto">
          <a:xfrm>
            <a:off x="9369425" y="1765300"/>
            <a:ext cx="762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01138" y="2022475"/>
            <a:ext cx="127000" cy="280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16900" y="1647825"/>
            <a:ext cx="198438" cy="655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815">
              <a:defRPr/>
            </a:pPr>
            <a:r>
              <a:rPr sz="2000" spc="1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20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>
              <a:spcBef>
                <a:spcPts val="465"/>
              </a:spcBef>
              <a:defRPr/>
            </a:pPr>
            <a:r>
              <a:rPr sz="20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67638" y="1936750"/>
            <a:ext cx="120650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spc="5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1575" y="2451100"/>
            <a:ext cx="733425" cy="2555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e: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0745" name="object 23"/>
          <p:cNvSpPr txBox="1">
            <a:spLocks noChangeArrowheads="1"/>
          </p:cNvSpPr>
          <p:nvPr/>
        </p:nvSpPr>
        <p:spPr bwMode="auto">
          <a:xfrm>
            <a:off x="7450138" y="2724150"/>
            <a:ext cx="2586037" cy="376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69888" indent="-285750" eaLnBrk="0" hangingPunct="0">
              <a:tabLst>
                <a:tab pos="403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03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03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03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03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gap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(z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yi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difference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between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(z)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those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who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</a:p>
          <a:p>
            <a:pPr eaLnBrk="1" fontAlgn="base" hangingPunct="1">
              <a:spcBef>
                <a:spcPts val="126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tells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us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total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Y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shortfall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poor;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i.e.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absolute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amount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that would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needed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raise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all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up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line.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88250" y="868363"/>
            <a:ext cx="25955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dirty="0">
                <a:solidFill>
                  <a:prstClr val="black"/>
                </a:solidFill>
                <a:cs typeface="Calibri"/>
              </a:rPr>
              <a:t>G</a:t>
            </a:r>
            <a:r>
              <a:rPr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cs typeface="Calibri"/>
              </a:rPr>
              <a:t>=</a:t>
            </a:r>
            <a:r>
              <a:rPr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(</a:t>
            </a:r>
            <a:r>
              <a:rPr b="1" dirty="0">
                <a:solidFill>
                  <a:prstClr val="black"/>
                </a:solidFill>
                <a:cs typeface="Calibri"/>
              </a:rPr>
              <a:t>#</a:t>
            </a:r>
            <a:r>
              <a:rPr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oo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)</a:t>
            </a:r>
            <a:r>
              <a:rPr b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cs typeface="Calibri"/>
              </a:rPr>
              <a:t>*</a:t>
            </a:r>
            <a:r>
              <a:rPr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(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Y</a:t>
            </a:r>
            <a:r>
              <a:rPr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sh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o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a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ll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)</a:t>
            </a:r>
            <a:endParaRPr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52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1403350"/>
            <a:ext cx="3727450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Ex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le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0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7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000" spc="-4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3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ion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1748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750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751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488" y="438150"/>
            <a:ext cx="8963025" cy="7318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600" b="1" spc="-10" dirty="0">
                <a:solidFill>
                  <a:prstClr val="black"/>
                </a:solidFill>
                <a:cs typeface="Calibri"/>
              </a:rPr>
              <a:t>3.</a:t>
            </a:r>
            <a:r>
              <a:rPr sz="26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emen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of</a:t>
            </a:r>
            <a:r>
              <a:rPr sz="260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un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6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mensiona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6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po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</a:t>
            </a:r>
            <a:r>
              <a:rPr sz="2600" b="1" spc="-10" dirty="0">
                <a:solidFill>
                  <a:prstClr val="black"/>
                </a:solidFill>
                <a:cs typeface="Calibri"/>
              </a:rPr>
              <a:t>y:</a:t>
            </a:r>
            <a:r>
              <a:rPr sz="2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prstClr val="black"/>
                </a:solidFill>
                <a:cs typeface="Calibri"/>
              </a:rPr>
              <a:t>M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ea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6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of</a:t>
            </a:r>
            <a:r>
              <a:rPr sz="260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80" dirty="0">
                <a:solidFill>
                  <a:prstClr val="black"/>
                </a:solidFill>
                <a:cs typeface="Calibri"/>
              </a:rPr>
              <a:t>P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6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6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b="1" spc="-20" dirty="0">
                <a:solidFill>
                  <a:prstClr val="black"/>
                </a:solidFill>
                <a:cs typeface="Calibri"/>
              </a:rPr>
              <a:t>rt</a:t>
            </a:r>
            <a:r>
              <a:rPr sz="2600" b="1" spc="-15" dirty="0">
                <a:solidFill>
                  <a:prstClr val="black"/>
                </a:solidFill>
                <a:cs typeface="Calibri"/>
              </a:rPr>
              <a:t>y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155575">
              <a:spcBef>
                <a:spcPts val="690"/>
              </a:spcBef>
              <a:defRPr/>
            </a:pPr>
            <a:r>
              <a:rPr sz="2000" b="1" spc="-17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b="1" spc="-1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b="1" spc="-7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b="1" spc="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000" b="1" spc="-4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nd</a:t>
            </a:r>
            <a:r>
              <a:rPr sz="2000" b="1" spc="-3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20" name="object 20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1" name="object 21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75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0363" y="1787525"/>
            <a:ext cx="4760912" cy="3775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71780" indent="-259079">
              <a:buFont typeface="Arial"/>
              <a:buChar char="•"/>
              <a:tabLst>
                <a:tab pos="271780" algn="l"/>
              </a:tabLst>
              <a:defRPr/>
            </a:pP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3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ome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ls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am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e: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>
              <a:defRPr/>
            </a:pP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1390"/>
              </a:spcBef>
              <a:buFont typeface="Arial"/>
              <a:buChar char="•"/>
              <a:tabLst>
                <a:tab pos="272415" algn="l"/>
              </a:tabLst>
              <a:defRPr/>
            </a:pP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Da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4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00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7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0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Z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0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;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3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533400">
              <a:spcBef>
                <a:spcPts val="1420"/>
              </a:spcBef>
              <a:defRPr/>
            </a:pP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0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[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-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-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]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054735">
              <a:spcBef>
                <a:spcPts val="1395"/>
              </a:spcBef>
              <a:defRPr/>
            </a:pP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[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]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054735">
              <a:spcBef>
                <a:spcPts val="1390"/>
              </a:spcBef>
              <a:defRPr/>
            </a:pP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[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]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054735">
              <a:lnSpc>
                <a:spcPts val="2180"/>
              </a:lnSpc>
              <a:spcBef>
                <a:spcPts val="1420"/>
              </a:spcBef>
              <a:defRPr/>
            </a:pP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¼</a:t>
            </a:r>
            <a:r>
              <a:rPr sz="20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or</a:t>
            </a:r>
            <a:r>
              <a:rPr sz="20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25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40335">
              <a:lnSpc>
                <a:spcPts val="1939"/>
              </a:lnSpc>
              <a:defRPr/>
            </a:pPr>
            <a:r>
              <a:rPr i="1" dirty="0">
                <a:solidFill>
                  <a:srgbClr val="3030CC"/>
                </a:solidFill>
                <a:latin typeface="Arial"/>
                <a:cs typeface="Arial"/>
              </a:rPr>
              <a:t>I</a:t>
            </a:r>
            <a:r>
              <a:rPr i="1" spc="5" dirty="0">
                <a:solidFill>
                  <a:srgbClr val="3030CC"/>
                </a:solidFill>
                <a:latin typeface="Arial"/>
                <a:cs typeface="Arial"/>
              </a:rPr>
              <a:t>n</a:t>
            </a:r>
            <a:r>
              <a:rPr i="1" dirty="0">
                <a:solidFill>
                  <a:srgbClr val="3030CC"/>
                </a:solidFill>
                <a:latin typeface="Arial"/>
                <a:cs typeface="Arial"/>
              </a:rPr>
              <a:t>t</a:t>
            </a:r>
            <a:r>
              <a:rPr i="1" spc="5" dirty="0">
                <a:solidFill>
                  <a:srgbClr val="3030CC"/>
                </a:solidFill>
                <a:latin typeface="Arial"/>
                <a:cs typeface="Arial"/>
              </a:rPr>
              <a:t>e</a:t>
            </a:r>
            <a:r>
              <a:rPr i="1" dirty="0">
                <a:solidFill>
                  <a:srgbClr val="3030CC"/>
                </a:solidFill>
                <a:latin typeface="Arial"/>
                <a:cs typeface="Arial"/>
              </a:rPr>
              <a:t>r</a:t>
            </a:r>
            <a:r>
              <a:rPr i="1" spc="5" dirty="0">
                <a:solidFill>
                  <a:srgbClr val="3030CC"/>
                </a:solidFill>
                <a:latin typeface="Arial"/>
                <a:cs typeface="Arial"/>
              </a:rPr>
              <a:t>p</a:t>
            </a:r>
            <a:r>
              <a:rPr i="1" dirty="0">
                <a:solidFill>
                  <a:srgbClr val="3030CC"/>
                </a:solidFill>
                <a:latin typeface="Arial"/>
                <a:cs typeface="Arial"/>
              </a:rPr>
              <a:t>r</a:t>
            </a:r>
            <a:r>
              <a:rPr i="1" spc="5" dirty="0">
                <a:solidFill>
                  <a:srgbClr val="3030CC"/>
                </a:solidFill>
                <a:latin typeface="Arial"/>
                <a:cs typeface="Arial"/>
              </a:rPr>
              <a:t>e</a:t>
            </a:r>
            <a:r>
              <a:rPr i="1" dirty="0">
                <a:solidFill>
                  <a:srgbClr val="3030CC"/>
                </a:solidFill>
                <a:latin typeface="Arial"/>
                <a:cs typeface="Arial"/>
              </a:rPr>
              <a:t>t</a:t>
            </a:r>
            <a:r>
              <a:rPr i="1" spc="5" dirty="0">
                <a:solidFill>
                  <a:srgbClr val="3030CC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3030CC"/>
                </a:solidFill>
                <a:latin typeface="Arial"/>
                <a:cs typeface="Arial"/>
              </a:rPr>
              <a:t>t</a:t>
            </a:r>
            <a:r>
              <a:rPr i="1" spc="10" dirty="0">
                <a:solidFill>
                  <a:srgbClr val="3030CC"/>
                </a:solidFill>
                <a:latin typeface="Arial"/>
                <a:cs typeface="Arial"/>
              </a:rPr>
              <a:t>i</a:t>
            </a:r>
            <a:r>
              <a:rPr i="1" spc="5" dirty="0">
                <a:solidFill>
                  <a:srgbClr val="3030CC"/>
                </a:solidFill>
                <a:latin typeface="Arial"/>
                <a:cs typeface="Arial"/>
              </a:rPr>
              <a:t>o</a:t>
            </a:r>
            <a:r>
              <a:rPr i="1" dirty="0">
                <a:solidFill>
                  <a:srgbClr val="3030CC"/>
                </a:solidFill>
                <a:latin typeface="Arial"/>
                <a:cs typeface="Arial"/>
              </a:rPr>
              <a:t>n</a:t>
            </a:r>
            <a:r>
              <a:rPr i="1" spc="-65" dirty="0">
                <a:solidFill>
                  <a:srgbClr val="3030CC"/>
                </a:solidFill>
                <a:latin typeface="Arial"/>
                <a:cs typeface="Arial"/>
              </a:rPr>
              <a:t> </a:t>
            </a:r>
            <a:r>
              <a:rPr i="1" spc="25" dirty="0">
                <a:solidFill>
                  <a:srgbClr val="3030CC"/>
                </a:solidFill>
                <a:latin typeface="Arial"/>
                <a:cs typeface="Arial"/>
              </a:rPr>
              <a:t>1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40335">
              <a:defRPr/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age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poo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pendi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40335">
              <a:defRPr/>
            </a:pP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rt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fal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po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rty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ine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61038" y="1143000"/>
            <a:ext cx="4065587" cy="528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5" dirty="0">
                <a:solidFill>
                  <a:prstClr val="black"/>
                </a:solidFill>
                <a:cs typeface="Calibri"/>
              </a:rPr>
              <a:t>E</a:t>
            </a:r>
            <a:r>
              <a:rPr spc="-40" dirty="0">
                <a:solidFill>
                  <a:prstClr val="black"/>
                </a:solidFill>
                <a:cs typeface="Calibri"/>
              </a:rPr>
              <a:t>x</a:t>
            </a:r>
            <a:r>
              <a:rPr dirty="0">
                <a:solidFill>
                  <a:prstClr val="black"/>
                </a:solidFill>
                <a:cs typeface="Calibri"/>
              </a:rPr>
              <a:t>am</a:t>
            </a:r>
            <a:r>
              <a:rPr spc="-10" dirty="0">
                <a:solidFill>
                  <a:prstClr val="black"/>
                </a:solidFill>
                <a:cs typeface="Calibri"/>
              </a:rPr>
              <a:t>p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spc="-2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:</a:t>
            </a:r>
            <a:r>
              <a:rPr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Ca</a:t>
            </a:r>
            <a:r>
              <a:rPr dirty="0">
                <a:solidFill>
                  <a:prstClr val="black"/>
                </a:solidFill>
                <a:cs typeface="Calibri"/>
              </a:rPr>
              <a:t>lc</a:t>
            </a:r>
            <a:r>
              <a:rPr spc="-10" dirty="0">
                <a:solidFill>
                  <a:prstClr val="black"/>
                </a:solidFill>
                <a:cs typeface="Calibri"/>
              </a:rPr>
              <a:t>u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spc="-25" dirty="0">
                <a:solidFill>
                  <a:prstClr val="black"/>
                </a:solidFill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ing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cs typeface="Calibri"/>
              </a:rPr>
              <a:t>h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cs typeface="Calibri"/>
              </a:rPr>
              <a:t>P</a:t>
            </a:r>
            <a:r>
              <a:rPr spc="5" dirty="0">
                <a:solidFill>
                  <a:prstClr val="black"/>
                </a:solidFill>
                <a:cs typeface="Calibri"/>
              </a:rPr>
              <a:t>o</a:t>
            </a:r>
            <a:r>
              <a:rPr spc="-35" dirty="0">
                <a:solidFill>
                  <a:prstClr val="black"/>
                </a:solidFill>
                <a:cs typeface="Calibri"/>
              </a:rPr>
              <a:t>v</a:t>
            </a:r>
            <a:r>
              <a:rPr spc="-20" dirty="0">
                <a:solidFill>
                  <a:prstClr val="black"/>
                </a:solidFill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y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cs typeface="Calibri"/>
              </a:rPr>
              <a:t>G</a:t>
            </a:r>
            <a:r>
              <a:rPr dirty="0">
                <a:solidFill>
                  <a:prstClr val="black"/>
                </a:solidFill>
                <a:cs typeface="Calibri"/>
              </a:rPr>
              <a:t>ap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cs typeface="Calibri"/>
              </a:rPr>
              <a:t>nd</a:t>
            </a:r>
            <a:r>
              <a:rPr spc="-45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x</a:t>
            </a:r>
            <a:endParaRPr>
              <a:solidFill>
                <a:prstClr val="black"/>
              </a:solidFill>
              <a:cs typeface="Calibri"/>
            </a:endParaRPr>
          </a:p>
          <a:p>
            <a:pPr marL="927100">
              <a:defRPr/>
            </a:pPr>
            <a:r>
              <a:rPr spc="-15" dirty="0">
                <a:solidFill>
                  <a:prstClr val="black"/>
                </a:solidFill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cs typeface="Calibri"/>
              </a:rPr>
              <a:t>ss</a:t>
            </a:r>
            <a:r>
              <a:rPr spc="-15" dirty="0">
                <a:solidFill>
                  <a:prstClr val="black"/>
                </a:solidFill>
                <a:cs typeface="Calibri"/>
              </a:rPr>
              <a:t>u</a:t>
            </a:r>
            <a:r>
              <a:rPr dirty="0">
                <a:solidFill>
                  <a:prstClr val="black"/>
                </a:solidFill>
                <a:cs typeface="Calibri"/>
              </a:rPr>
              <a:t>me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Z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=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$1</a:t>
            </a:r>
            <a:r>
              <a:rPr spc="-5" dirty="0">
                <a:solidFill>
                  <a:prstClr val="black"/>
                </a:solidFill>
                <a:cs typeface="Calibri"/>
              </a:rPr>
              <a:t>2</a:t>
            </a:r>
            <a:r>
              <a:rPr dirty="0">
                <a:solidFill>
                  <a:prstClr val="black"/>
                </a:solidFill>
                <a:cs typeface="Calibri"/>
              </a:rPr>
              <a:t>5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6488" y="5827713"/>
            <a:ext cx="8315325" cy="333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085" indent="-286385">
              <a:buFont typeface="Arial"/>
              <a:buChar char="•"/>
              <a:tabLst>
                <a:tab pos="299720" algn="l"/>
              </a:tabLst>
              <a:defRPr/>
            </a:pP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inde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4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eflect</a:t>
            </a:r>
            <a:r>
              <a:rPr sz="24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ch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nges</a:t>
            </a:r>
            <a:r>
              <a:rPr sz="24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inequ</a:t>
            </a:r>
            <a:r>
              <a:rPr sz="2400" spc="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lit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among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po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23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1761" name="object 16"/>
          <p:cNvSpPr txBox="1">
            <a:spLocks noChangeArrowheads="1"/>
          </p:cNvSpPr>
          <p:nvPr/>
        </p:nvSpPr>
        <p:spPr bwMode="auto">
          <a:xfrm>
            <a:off x="5257800" y="3090863"/>
            <a:ext cx="4365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3030CC"/>
                </a:solidFill>
                <a:latin typeface="Arial" charset="0"/>
              </a:rPr>
              <a:t>Interpretation 2</a:t>
            </a:r>
            <a:r>
              <a:rPr lang="en-US" smtClean="0">
                <a:solidFill>
                  <a:prstClr val="black"/>
                </a:solidFill>
                <a:latin typeface="Arial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The </a:t>
            </a:r>
            <a:r>
              <a:rPr lang="en-US" b="1" smtClean="0">
                <a:solidFill>
                  <a:prstClr val="black"/>
                </a:solidFill>
                <a:latin typeface="Arial" charset="0"/>
              </a:rPr>
              <a:t>per capita cost of eliminating daily poverty </a:t>
            </a:r>
            <a:r>
              <a:rPr lang="en-US" smtClean="0">
                <a:solidFill>
                  <a:prstClr val="black"/>
                </a:solidFill>
                <a:latin typeface="Arial" charset="0"/>
              </a:rPr>
              <a:t>is equal to PG </a:t>
            </a:r>
            <a:r>
              <a:rPr lang="en-US" sz="1400" smtClean="0">
                <a:solidFill>
                  <a:prstClr val="black"/>
                </a:solidFill>
                <a:latin typeface="Arial" charset="0"/>
              </a:rPr>
              <a:t>x </a:t>
            </a:r>
            <a:r>
              <a:rPr lang="en-US" smtClean="0">
                <a:solidFill>
                  <a:prstClr val="black"/>
                </a:solidFill>
                <a:latin typeface="Arial" charset="0"/>
              </a:rPr>
              <a:t>z. In our example: 0.75 Birr( = 0.25 </a:t>
            </a:r>
            <a:r>
              <a:rPr lang="en-US" sz="1400" smtClean="0">
                <a:solidFill>
                  <a:prstClr val="black"/>
                </a:solidFill>
                <a:latin typeface="Arial" charset="0"/>
              </a:rPr>
              <a:t>x </a:t>
            </a:r>
            <a:r>
              <a:rPr lang="en-US" smtClean="0">
                <a:solidFill>
                  <a:prstClr val="black"/>
                </a:solidFill>
                <a:latin typeface="Arial" charset="0"/>
              </a:rPr>
              <a:t>3).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254625" y="1714500"/>
          <a:ext cx="4875212" cy="1122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097"/>
                <a:gridCol w="566283"/>
                <a:gridCol w="590512"/>
                <a:gridCol w="542113"/>
                <a:gridCol w="542266"/>
                <a:gridCol w="1255941"/>
              </a:tblGrid>
              <a:tr h="56118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x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600" spc="-3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di</a:t>
                      </a:r>
                      <a:r>
                        <a:rPr sz="1600" spc="-3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600" spc="-4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in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un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600" spc="5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y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Gill Sans MT"/>
                          <a:cs typeface="Gill Sans MT"/>
                        </a:rPr>
                        <a:t>100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Gill Sans MT"/>
                          <a:cs typeface="Gill Sans MT"/>
                        </a:rPr>
                        <a:t>110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Gill Sans MT"/>
                          <a:cs typeface="Gill Sans MT"/>
                        </a:rPr>
                        <a:t>150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Gill Sans MT"/>
                          <a:cs typeface="Gill Sans MT"/>
                        </a:rPr>
                        <a:t>160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59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-5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600" spc="-2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600" spc="-35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600" spc="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p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Gill Sans MT"/>
                          <a:cs typeface="Gill Sans MT"/>
                        </a:rPr>
                        <a:t>25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Gill Sans MT"/>
                          <a:cs typeface="Gill Sans MT"/>
                        </a:rPr>
                        <a:t>15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59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600" spc="7" baseline="-21164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/Z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600" spc="10" dirty="0">
                          <a:latin typeface="Gill Sans MT"/>
                          <a:cs typeface="Gill Sans MT"/>
                        </a:rPr>
                        <a:t>20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600" spc="10" dirty="0">
                          <a:latin typeface="Gill Sans MT"/>
                          <a:cs typeface="Gill Sans MT"/>
                        </a:rPr>
                        <a:t>12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600" spc="10" dirty="0">
                          <a:latin typeface="Gill Sans MT"/>
                          <a:cs typeface="Gill Sans MT"/>
                        </a:rPr>
                        <a:t>08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(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3</a:t>
                      </a:r>
                      <a:r>
                        <a:rPr sz="1600" spc="10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600" spc="-20" dirty="0">
                          <a:latin typeface="Gill Sans MT"/>
                          <a:cs typeface="Gill Sans MT"/>
                        </a:rPr>
                        <a:t>/</a:t>
                      </a:r>
                      <a:r>
                        <a:rPr sz="1600" spc="10" dirty="0">
                          <a:latin typeface="Gill Sans MT"/>
                          <a:cs typeface="Gill Sans MT"/>
                        </a:rPr>
                        <a:t>4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)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6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360363" y="615950"/>
            <a:ext cx="9647237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1313" indent="-328613" eaLnBrk="0" hangingPunct="0">
              <a:tabLst>
                <a:tab pos="3413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450850" indent="-261938" eaLnBrk="0" hangingPunct="0">
              <a:tabLst>
                <a:tab pos="3413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413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413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413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 startAt="3"/>
            </a:pPr>
            <a:r>
              <a:rPr lang="en-US" sz="2600" b="1" dirty="0" smtClean="0">
                <a:solidFill>
                  <a:prstClr val="black"/>
                </a:solidFill>
              </a:rPr>
              <a:t>Measurement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of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</a:rPr>
              <a:t>unidimensional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poverty: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Measures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of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Poverty</a:t>
            </a:r>
            <a:endParaRPr lang="en-US" sz="26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ts val="1413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Poverty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Gap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Index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(PG)</a:t>
            </a:r>
          </a:p>
          <a:p>
            <a:pPr lvl="1" algn="just" eaLnBrk="1" fontAlgn="base" hangingPunct="1">
              <a:lnSpc>
                <a:spcPct val="91000"/>
              </a:lnSpc>
              <a:spcBef>
                <a:spcPts val="235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Gap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Index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expresses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total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amount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money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which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would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be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needed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raise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poor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from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their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present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incomes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(c)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line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(z),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as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proportion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line,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averaged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over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total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population,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which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measures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depth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of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poverty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1" eaLnBrk="1" fontAlgn="base" hangingPunct="1">
              <a:spcBef>
                <a:spcPts val="50"/>
              </a:spcBef>
              <a:spcAft>
                <a:spcPct val="0"/>
              </a:spcAft>
              <a:buFont typeface="Arial" charset="0"/>
              <a:buChar char="•"/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fontAlgn="base" hangingPunct="1">
              <a:lnSpc>
                <a:spcPts val="252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prstClr val="black"/>
                </a:solidFill>
              </a:rPr>
              <a:t>aggregate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prstClr val="black"/>
                </a:solidFill>
              </a:rPr>
              <a:t>poverty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prstClr val="black"/>
                </a:solidFill>
              </a:rPr>
              <a:t>gap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shows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</a:rPr>
              <a:t>the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</a:rPr>
              <a:t>cost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</a:rPr>
              <a:t>of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</a:rPr>
              <a:t>eliminating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</a:rPr>
              <a:t>poverty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by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making perfectly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targeted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transfers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poor.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This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total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cost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can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be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related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GDP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575" y="4289425"/>
            <a:ext cx="749300" cy="349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74320" indent="-261620">
              <a:buFont typeface="Arial"/>
              <a:buChar char="•"/>
              <a:tabLst>
                <a:tab pos="274955" algn="l"/>
              </a:tabLst>
              <a:defRPr/>
            </a:pPr>
            <a:r>
              <a:rPr sz="24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h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975" y="4306888"/>
            <a:ext cx="8558213" cy="331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1280795" algn="l"/>
                <a:tab pos="1655445" algn="l"/>
                <a:tab pos="2259330" algn="l"/>
                <a:tab pos="3152775" algn="l"/>
                <a:tab pos="5076190" algn="l"/>
                <a:tab pos="6219825" algn="l"/>
                <a:tab pos="6854190" algn="l"/>
                <a:tab pos="7713980" algn="l"/>
                <a:tab pos="8131175" algn="l"/>
              </a:tabLst>
              <a:defRPr/>
            </a:pPr>
            <a:r>
              <a:rPr sz="2400" dirty="0">
                <a:solidFill>
                  <a:prstClr val="black"/>
                </a:solidFill>
                <a:cs typeface="Calibri"/>
              </a:rPr>
              <a:t>meas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u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cs typeface="Calibri"/>
              </a:rPr>
              <a:t>is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th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cs typeface="Calibri"/>
              </a:rPr>
              <a:t>mean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v</a:t>
            </a:r>
            <a:r>
              <a:rPr sz="2400" dirty="0">
                <a:solidFill>
                  <a:prstClr val="black"/>
                </a:solidFill>
                <a:cs typeface="Calibri"/>
              </a:rPr>
              <a:t>er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y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g</a:t>
            </a:r>
            <a:r>
              <a:rPr sz="2400" dirty="0">
                <a:solidFill>
                  <a:prstClr val="black"/>
                </a:solidFill>
                <a:cs typeface="Calibri"/>
              </a:rPr>
              <a:t>ap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nd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cs typeface="Calibri"/>
              </a:rPr>
              <a:t>x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400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h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0363" y="4637088"/>
            <a:ext cx="6664325" cy="171329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51484">
              <a:defRPr/>
            </a:pPr>
            <a:r>
              <a:rPr sz="2400" spc="5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15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u</a:t>
            </a:r>
            <a:r>
              <a:rPr sz="2400" dirty="0">
                <a:solidFill>
                  <a:prstClr val="black"/>
                </a:solidFill>
                <a:cs typeface="Calibri"/>
              </a:rPr>
              <a:t>l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15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,</a:t>
            </a:r>
            <a:r>
              <a:rPr sz="240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w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h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15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h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z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rt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2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prstClr val="black"/>
                </a:solidFill>
                <a:cs typeface="Calibri"/>
              </a:rPr>
              <a:t>g</a:t>
            </a:r>
            <a:r>
              <a:rPr sz="2400" dirty="0">
                <a:solidFill>
                  <a:prstClr val="black"/>
                </a:solidFill>
                <a:cs typeface="Calibri"/>
              </a:rPr>
              <a:t>ap</a:t>
            </a:r>
          </a:p>
          <a:p>
            <a:pPr marL="12701">
              <a:spcBef>
                <a:spcPts val="1360"/>
              </a:spcBef>
              <a:tabLst>
                <a:tab pos="271780" algn="l"/>
              </a:tabLst>
              <a:defRPr/>
            </a:pPr>
            <a:endParaRPr sz="3200" dirty="0">
              <a:solidFill>
                <a:prstClr val="black"/>
              </a:solidFill>
              <a:cs typeface="Calibri"/>
            </a:endParaRPr>
          </a:p>
          <a:p>
            <a:pPr marL="12701">
              <a:spcBef>
                <a:spcPts val="1370"/>
              </a:spcBef>
              <a:tabLst>
                <a:tab pos="271780" algn="l"/>
              </a:tabLst>
              <a:defRPr/>
            </a:pP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2775" name="object 7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776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777" name="object 12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7" name="object 17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8" name="object 1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23741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596900"/>
            <a:ext cx="9642475" cy="336758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spc="-10" dirty="0">
                <a:solidFill>
                  <a:prstClr val="black"/>
                </a:solidFill>
                <a:cs typeface="Calibri"/>
              </a:rPr>
              <a:t>3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400" b="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sio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y:</a:t>
            </a:r>
            <a:r>
              <a:rPr sz="240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204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440"/>
              </a:spcBef>
              <a:defRPr/>
            </a:pPr>
            <a:r>
              <a:rPr sz="2400" b="1" spc="-18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Ind</a:t>
            </a:r>
            <a:r>
              <a:rPr sz="2400" b="1" spc="-3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1415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Dr</a:t>
            </a:r>
            <a:r>
              <a:rPr sz="2400" b="1" spc="-10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ac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k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4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inde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400" spc="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es</a:t>
            </a:r>
            <a:r>
              <a:rPr sz="2400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spc="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u</a:t>
            </a:r>
            <a:r>
              <a:rPr sz="2400" spc="-6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dif</a:t>
            </a:r>
            <a:r>
              <a:rPr sz="2400" spc="-3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ces</a:t>
            </a:r>
            <a:r>
              <a:rPr sz="2400" spc="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400" spc="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spc="-5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>
              <a:defRPr/>
            </a:pP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spc="-204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12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spc="-10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?</a:t>
            </a:r>
          </a:p>
          <a:p>
            <a:pPr marL="12700">
              <a:spcBef>
                <a:spcPts val="1105"/>
              </a:spcBef>
              <a:defRPr/>
            </a:pP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ion</a:t>
            </a:r>
            <a:r>
              <a:rPr sz="2400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1,2,2,4)</a:t>
            </a:r>
          </a:p>
          <a:p>
            <a:pPr marL="12700">
              <a:spcBef>
                <a:spcPts val="1105"/>
              </a:spcBef>
              <a:defRPr/>
            </a:pP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,2,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</a:p>
          <a:p>
            <a:pPr marL="12700">
              <a:spcBef>
                <a:spcPts val="1130"/>
              </a:spcBef>
              <a:defRPr/>
            </a:pPr>
            <a:r>
              <a:rPr sz="2400" spc="-7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ne</a:t>
            </a:r>
            <a:r>
              <a:rPr sz="24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Z</a:t>
            </a:r>
            <a:r>
              <a:rPr sz="24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363" y="4084638"/>
            <a:ext cx="1412875" cy="890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aseline="-20833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17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0.75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105"/>
              </a:spcBef>
              <a:defRPr/>
            </a:pP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aseline="-20833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17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0.25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0" y="4084638"/>
            <a:ext cx="1390650" cy="890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130" algn="ctr">
              <a:defRPr/>
            </a:pP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aseline="-20833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25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0.75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algn="ctr">
              <a:spcBef>
                <a:spcPts val="1105"/>
              </a:spcBef>
              <a:defRPr/>
            </a:pP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aseline="-20833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25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0.25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950" y="5607050"/>
            <a:ext cx="9391650" cy="69249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735"/>
              </a:lnSpc>
              <a:defRPr/>
            </a:pPr>
            <a:r>
              <a:rPr sz="2400" spc="-7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3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45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il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un</a:t>
            </a:r>
            <a:r>
              <a:rPr sz="2400" spc="-2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ected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incom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spc="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2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er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400" spc="-6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om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or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2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on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to</a:t>
            </a:r>
            <a:endParaRPr sz="24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15240">
              <a:lnSpc>
                <a:spcPts val="2735"/>
              </a:lnSpc>
              <a:defRPr/>
            </a:pP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another</a:t>
            </a:r>
            <a:r>
              <a:rPr sz="24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po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pe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on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Gill Sans MT"/>
                <a:cs typeface="Gill Sans MT"/>
              </a:rPr>
              <a:t>wh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ema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ns</a:t>
            </a:r>
            <a:r>
              <a:rPr sz="24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bel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the</a:t>
            </a:r>
            <a:r>
              <a:rPr sz="24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ty</a:t>
            </a:r>
            <a:r>
              <a:rPr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line</a:t>
            </a:r>
            <a:endParaRPr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33799" name="object 7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801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802" name="object 12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7" name="object 17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8" name="object 1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23261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9763" y="631693"/>
            <a:ext cx="769937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1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Mot</a:t>
            </a:r>
            <a:r>
              <a:rPr sz="2800" b="1" spc="10" dirty="0">
                <a:latin typeface="Calibri"/>
                <a:cs typeface="Calibri"/>
              </a:rPr>
              <a:t>i</a:t>
            </a:r>
            <a:r>
              <a:rPr sz="2800" b="1" spc="-60" dirty="0">
                <a:latin typeface="Calibri"/>
                <a:cs typeface="Calibri"/>
              </a:rPr>
              <a:t>v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ion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he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10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5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eq</a:t>
            </a:r>
            <a:r>
              <a:rPr sz="2800" b="1" spc="10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72" y="1204286"/>
            <a:ext cx="479171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buFont typeface="Arial"/>
              <a:buChar char="•"/>
              <a:tabLst>
                <a:tab pos="271780" algn="l"/>
              </a:tabLst>
            </a:pP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l</a:t>
            </a:r>
            <a:r>
              <a:rPr sz="2800" b="1" spc="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vin</a:t>
            </a:r>
            <a:r>
              <a:rPr sz="2800" b="1" dirty="0">
                <a:latin typeface="Calibri"/>
                <a:cs typeface="Calibri"/>
              </a:rPr>
              <a:t>g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Calibri"/>
                <a:cs typeface="Calibri"/>
              </a:rPr>
              <a:t>unequa</a:t>
            </a:r>
            <a:r>
              <a:rPr sz="2800" b="1" dirty="0">
                <a:latin typeface="Calibri"/>
                <a:cs typeface="Calibri"/>
              </a:rPr>
              <a:t>l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40" y="103117"/>
            <a:ext cx="1003300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12690" algn="l"/>
                <a:tab pos="9714230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latin typeface="Calibri"/>
                <a:cs typeface="Calibri"/>
              </a:rPr>
              <a:t>1.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Mo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30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on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o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he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udy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po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rt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nequ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li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3672" y="1389888"/>
            <a:ext cx="3941064" cy="3553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1791" y="1588008"/>
            <a:ext cx="3358896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19" y="3810000"/>
            <a:ext cx="3822191" cy="2755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0576" y="1231391"/>
            <a:ext cx="3374135" cy="50627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8778" y="6629201"/>
            <a:ext cx="279209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elo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66288" y="6632392"/>
            <a:ext cx="829944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29302" y="6632392"/>
            <a:ext cx="345567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mics</a:t>
            </a:r>
            <a:r>
              <a:rPr sz="13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Bahi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608013"/>
            <a:ext cx="3371850" cy="369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700" spc="-6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7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7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700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7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7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7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700" spc="-3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7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7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700" spc="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700" dirty="0">
                <a:solidFill>
                  <a:prstClr val="black"/>
                </a:solidFill>
                <a:latin typeface="Gill Sans MT"/>
                <a:cs typeface="Gill Sans MT"/>
              </a:rPr>
              <a:t>ex</a:t>
            </a:r>
            <a:r>
              <a:rPr sz="27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spc="5" dirty="0">
                <a:solidFill>
                  <a:prstClr val="black"/>
                </a:solidFill>
                <a:latin typeface="Gill Sans MT"/>
                <a:cs typeface="Gill Sans MT"/>
              </a:rPr>
              <a:t>(P</a:t>
            </a:r>
            <a:r>
              <a:rPr sz="2700" spc="1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70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endParaRPr sz="27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4820" name="object 4"/>
          <p:cNvSpPr>
            <a:spLocks/>
          </p:cNvSpPr>
          <p:nvPr/>
        </p:nvSpPr>
        <p:spPr bwMode="auto">
          <a:xfrm>
            <a:off x="631825" y="3468688"/>
            <a:ext cx="1312863" cy="0"/>
          </a:xfrm>
          <a:custGeom>
            <a:avLst/>
            <a:gdLst>
              <a:gd name="T0" fmla="*/ 0 w 1313814"/>
              <a:gd name="T1" fmla="*/ 1309924 w 13138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13814">
                <a:moveTo>
                  <a:pt x="0" y="0"/>
                </a:moveTo>
                <a:lnTo>
                  <a:pt x="1313724" y="0"/>
                </a:lnTo>
              </a:path>
            </a:pathLst>
          </a:custGeom>
          <a:noFill/>
          <a:ln w="1346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821" name="object 5"/>
          <p:cNvSpPr txBox="1">
            <a:spLocks noChangeArrowheads="1"/>
          </p:cNvSpPr>
          <p:nvPr/>
        </p:nvSpPr>
        <p:spPr bwMode="auto">
          <a:xfrm>
            <a:off x="360363" y="1217613"/>
            <a:ext cx="4654550" cy="286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indent="-2587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So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if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majority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‘n’ poor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individuals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along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way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short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line (z)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then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would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large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number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people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with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a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large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depth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poverty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is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Gill Sans MT" pitchFamily="34" charset="0"/>
              </a:rPr>
              <a:t>high.</a:t>
            </a:r>
          </a:p>
          <a:p>
            <a:pPr algn="just" eaLnBrk="1" fontAlgn="base" hangingPunct="1">
              <a:spcBef>
                <a:spcPts val="1100"/>
              </a:spcBef>
              <a:spcAft>
                <a:spcPct val="0"/>
              </a:spcAft>
            </a:pPr>
            <a:r>
              <a:rPr lang="en-US" sz="2100" dirty="0" smtClean="0">
                <a:solidFill>
                  <a:prstClr val="black"/>
                </a:solidFill>
                <a:latin typeface="Gill Sans MT" pitchFamily="34" charset="0"/>
              </a:rPr>
              <a:t>Examples 1</a:t>
            </a:r>
          </a:p>
          <a:p>
            <a:pPr algn="just" eaLnBrk="1" fontAlgn="base" hangingPunct="1">
              <a:spcBef>
                <a:spcPts val="1100"/>
              </a:spcBef>
              <a:spcAft>
                <a:spcPct val="0"/>
              </a:spcAft>
            </a:pPr>
            <a:endParaRPr lang="en-US" sz="2100" dirty="0" smtClean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125" y="3675063"/>
            <a:ext cx="4235450" cy="2058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100"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90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30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45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7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20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20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15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10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10</a:t>
            </a:r>
            <a:endParaRPr sz="21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105"/>
              </a:spcBef>
              <a:defRPr/>
            </a:pP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Le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1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prstClr val="black"/>
                </a:solidFill>
                <a:latin typeface="Gill Sans MT"/>
                <a:cs typeface="Gill Sans MT"/>
              </a:rPr>
              <a:t>z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100</a:t>
            </a:r>
          </a:p>
          <a:p>
            <a:pPr marL="12700">
              <a:spcBef>
                <a:spcPts val="1105"/>
              </a:spcBef>
              <a:defRPr/>
            </a:pP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2100" spc="5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12</a:t>
            </a:r>
            <a:r>
              <a:rPr sz="2100" spc="-1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2100" spc="-3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75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7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95</a:t>
            </a:r>
            <a:r>
              <a:rPr sz="2100" spc="-3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55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0.</a:t>
            </a:r>
          </a:p>
          <a:p>
            <a:pPr marL="12700">
              <a:spcBef>
                <a:spcPts val="505"/>
              </a:spcBef>
              <a:defRPr/>
            </a:pP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8</a:t>
            </a:r>
            <a:r>
              <a:rPr sz="2100" spc="-1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8</a:t>
            </a:r>
            <a:r>
              <a:rPr sz="2100" spc="-1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85</a:t>
            </a:r>
            <a:r>
              <a:rPr sz="2100" spc="-1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85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9</a:t>
            </a:r>
            <a:r>
              <a:rPr sz="2100" spc="-1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9</a:t>
            </a:r>
            <a:r>
              <a:rPr sz="2100" spc="-15" dirty="0">
                <a:solidFill>
                  <a:prstClr val="black"/>
                </a:solidFill>
                <a:latin typeface="Gill Sans MT"/>
                <a:cs typeface="Gill Sans MT"/>
              </a:rPr>
              <a:t>),</a:t>
            </a:r>
            <a:endParaRPr sz="21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105"/>
              </a:spcBef>
              <a:defRPr/>
            </a:pP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100" spc="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100" spc="-4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1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100" spc="-4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100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1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1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1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100" spc="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ex</a:t>
            </a:r>
            <a:r>
              <a:rPr sz="21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1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8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r>
              <a:rPr sz="2100" spc="-5" dirty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  <a:r>
              <a:rPr sz="2100" spc="5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12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100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100" dirty="0">
                <a:solidFill>
                  <a:prstClr val="black"/>
                </a:solidFill>
                <a:latin typeface="Gill Sans MT"/>
                <a:cs typeface="Gill Sans MT"/>
              </a:rPr>
              <a:t>704</a:t>
            </a:r>
          </a:p>
        </p:txBody>
      </p:sp>
      <p:sp>
        <p:nvSpPr>
          <p:cNvPr id="34823" name="object 7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824" name="object 10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825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826" name="object 12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34828" name="object 14"/>
          <p:cNvSpPr>
            <a:spLocks/>
          </p:cNvSpPr>
          <p:nvPr/>
        </p:nvSpPr>
        <p:spPr bwMode="auto">
          <a:xfrm>
            <a:off x="5026025" y="863600"/>
            <a:ext cx="1168400" cy="0"/>
          </a:xfrm>
          <a:custGeom>
            <a:avLst/>
            <a:gdLst>
              <a:gd name="T0" fmla="*/ 0 w 1167764"/>
              <a:gd name="T1" fmla="*/ 1169928 w 116776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167764">
                <a:moveTo>
                  <a:pt x="0" y="0"/>
                </a:moveTo>
                <a:lnTo>
                  <a:pt x="1167383" y="0"/>
                </a:lnTo>
              </a:path>
            </a:pathLst>
          </a:custGeom>
          <a:noFill/>
          <a:ln w="16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4913" y="598488"/>
            <a:ext cx="1193800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Ex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mple</a:t>
            </a:r>
            <a:r>
              <a:rPr sz="2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22" name="object 22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3" name="object 2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78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73675" y="1009650"/>
            <a:ext cx="4289425" cy="10525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When</a:t>
            </a:r>
          </a:p>
          <a:p>
            <a:pPr marL="12700">
              <a:defRPr/>
            </a:pP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90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90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95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9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0,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90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96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85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70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50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60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90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30</a:t>
            </a:r>
          </a:p>
          <a:p>
            <a:pPr marL="796290">
              <a:spcBef>
                <a:spcPts val="600"/>
              </a:spcBef>
              <a:defRPr/>
            </a:pP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Le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z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100</a:t>
            </a:r>
            <a:endParaRPr sz="2200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3675" y="2503488"/>
            <a:ext cx="4733925" cy="10525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/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2200" spc="-3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0.1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.1</a:t>
            </a:r>
            <a:r>
              <a:rPr sz="2200" spc="-20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0.05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.1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200" spc="-3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.04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0.1</a:t>
            </a:r>
            <a:r>
              <a:rPr sz="2200" spc="-30" dirty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defRPr/>
            </a:pP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+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),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600"/>
              </a:spcBef>
              <a:defRPr/>
            </a:pP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spc="-7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2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200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spc="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Index</a:t>
            </a:r>
            <a:r>
              <a:rPr sz="22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20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24/1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187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4836" name="object 18"/>
          <p:cNvSpPr txBox="1">
            <a:spLocks noChangeArrowheads="1"/>
          </p:cNvSpPr>
          <p:nvPr/>
        </p:nvSpPr>
        <p:spPr bwMode="auto">
          <a:xfrm>
            <a:off x="5014913" y="4071938"/>
            <a:ext cx="499586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indent="-258763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PG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index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does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not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merely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count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how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may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people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poor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(since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both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examples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12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people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below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ad hoc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line)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but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reveals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depth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……those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example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1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suffer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greater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depth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those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example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5422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603250"/>
            <a:ext cx="9064625" cy="873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40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sio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y:</a:t>
            </a:r>
            <a:r>
              <a:rPr sz="24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204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390"/>
              </a:spcBef>
              <a:defRPr/>
            </a:pPr>
            <a:r>
              <a:rPr sz="2400" spc="-7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Index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5844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5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6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7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863" y="2338388"/>
            <a:ext cx="20796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1863" y="4625975"/>
            <a:ext cx="11271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Pop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lati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8650" y="4702175"/>
            <a:ext cx="11271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Pop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lati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8050" y="2338388"/>
            <a:ext cx="207963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1263" y="5232400"/>
            <a:ext cx="2085975" cy="6969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i="1" spc="-15" dirty="0">
                <a:solidFill>
                  <a:srgbClr val="622D61"/>
                </a:solidFill>
                <a:latin typeface="Gill Sans MT"/>
                <a:cs typeface="Gill Sans MT"/>
              </a:rPr>
              <a:t>R</a:t>
            </a:r>
            <a:r>
              <a:rPr sz="2400" b="1" i="1" spc="-10" dirty="0">
                <a:solidFill>
                  <a:srgbClr val="622D61"/>
                </a:solidFill>
                <a:latin typeface="Gill Sans MT"/>
                <a:cs typeface="Gill Sans MT"/>
              </a:rPr>
              <a:t>elati</a:t>
            </a:r>
            <a:r>
              <a:rPr sz="2400" b="1" i="1" spc="-30" dirty="0">
                <a:solidFill>
                  <a:srgbClr val="622D61"/>
                </a:solidFill>
                <a:latin typeface="Gill Sans MT"/>
                <a:cs typeface="Gill Sans MT"/>
              </a:rPr>
              <a:t>v</a:t>
            </a:r>
            <a:r>
              <a:rPr sz="2400" b="1" i="1" spc="-10" dirty="0">
                <a:solidFill>
                  <a:srgbClr val="622D61"/>
                </a:solidFill>
                <a:latin typeface="Gill Sans MT"/>
                <a:cs typeface="Gill Sans MT"/>
              </a:rPr>
              <a:t>ely</a:t>
            </a:r>
            <a:r>
              <a:rPr sz="2400" b="1" i="1" spc="45" dirty="0">
                <a:solidFill>
                  <a:srgbClr val="622D61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622D61"/>
                </a:solidFill>
                <a:latin typeface="Gill Sans MT"/>
                <a:cs typeface="Gill Sans MT"/>
              </a:rPr>
              <a:t>lar</a:t>
            </a:r>
            <a:r>
              <a:rPr sz="2400" b="1" i="1" spc="-5" dirty="0">
                <a:solidFill>
                  <a:srgbClr val="622D61"/>
                </a:solidFill>
                <a:latin typeface="Gill Sans MT"/>
                <a:cs typeface="Gill Sans MT"/>
              </a:rPr>
              <a:t>ge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defRPr/>
            </a:pPr>
            <a:r>
              <a:rPr sz="2400" b="1" i="1" spc="-10" dirty="0">
                <a:solidFill>
                  <a:srgbClr val="622D61"/>
                </a:solidFill>
                <a:latin typeface="Gill Sans MT"/>
                <a:cs typeface="Gill Sans MT"/>
              </a:rPr>
              <a:t>p</a:t>
            </a:r>
            <a:r>
              <a:rPr sz="2400" b="1" i="1" spc="-85" dirty="0">
                <a:solidFill>
                  <a:srgbClr val="622D61"/>
                </a:solidFill>
                <a:latin typeface="Gill Sans MT"/>
                <a:cs typeface="Gill Sans MT"/>
              </a:rPr>
              <a:t>o</a:t>
            </a:r>
            <a:r>
              <a:rPr sz="2400" b="1" i="1" spc="-20" dirty="0">
                <a:solidFill>
                  <a:srgbClr val="622D61"/>
                </a:solidFill>
                <a:latin typeface="Gill Sans MT"/>
                <a:cs typeface="Gill Sans MT"/>
              </a:rPr>
              <a:t>v</a:t>
            </a:r>
            <a:r>
              <a:rPr sz="2400" b="1" i="1" dirty="0">
                <a:solidFill>
                  <a:srgbClr val="622D61"/>
                </a:solidFill>
                <a:latin typeface="Gill Sans MT"/>
                <a:cs typeface="Gill Sans MT"/>
              </a:rPr>
              <a:t>e</a:t>
            </a:r>
            <a:r>
              <a:rPr sz="2400" b="1" i="1" spc="100" dirty="0">
                <a:solidFill>
                  <a:srgbClr val="622D61"/>
                </a:solidFill>
                <a:latin typeface="Gill Sans MT"/>
                <a:cs typeface="Gill Sans MT"/>
              </a:rPr>
              <a:t>r</a:t>
            </a:r>
            <a:r>
              <a:rPr sz="2400" b="1" i="1" spc="5" dirty="0">
                <a:solidFill>
                  <a:srgbClr val="622D61"/>
                </a:solidFill>
                <a:latin typeface="Gill Sans MT"/>
                <a:cs typeface="Gill Sans MT"/>
              </a:rPr>
              <a:t>t</a:t>
            </a:r>
            <a:r>
              <a:rPr sz="2400" b="1" i="1" dirty="0">
                <a:solidFill>
                  <a:srgbClr val="622D61"/>
                </a:solidFill>
                <a:latin typeface="Gill Sans MT"/>
                <a:cs typeface="Gill Sans MT"/>
              </a:rPr>
              <a:t>y</a:t>
            </a:r>
            <a:r>
              <a:rPr sz="2400" b="1" i="1" spc="45" dirty="0">
                <a:solidFill>
                  <a:srgbClr val="622D61"/>
                </a:solidFill>
                <a:latin typeface="Times New Roman"/>
                <a:cs typeface="Times New Roman"/>
              </a:rPr>
              <a:t> </a:t>
            </a:r>
            <a:r>
              <a:rPr sz="2400" b="1" i="1" spc="-50" dirty="0">
                <a:solidFill>
                  <a:srgbClr val="622D61"/>
                </a:solidFill>
                <a:latin typeface="Gill Sans MT"/>
                <a:cs typeface="Gill Sans MT"/>
              </a:rPr>
              <a:t>g</a:t>
            </a:r>
            <a:r>
              <a:rPr sz="2400" b="1" i="1" dirty="0">
                <a:solidFill>
                  <a:srgbClr val="622D61"/>
                </a:solidFill>
                <a:latin typeface="Gill Sans MT"/>
                <a:cs typeface="Gill Sans MT"/>
              </a:rPr>
              <a:t>ap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99050" y="5232400"/>
            <a:ext cx="2112963" cy="6969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i="1" spc="-15" dirty="0">
                <a:solidFill>
                  <a:srgbClr val="622D61"/>
                </a:solidFill>
                <a:latin typeface="Gill Sans MT"/>
                <a:cs typeface="Gill Sans MT"/>
              </a:rPr>
              <a:t>R</a:t>
            </a:r>
            <a:r>
              <a:rPr sz="2400" b="1" i="1" spc="-10" dirty="0">
                <a:solidFill>
                  <a:srgbClr val="622D61"/>
                </a:solidFill>
                <a:latin typeface="Gill Sans MT"/>
                <a:cs typeface="Gill Sans MT"/>
              </a:rPr>
              <a:t>elati</a:t>
            </a:r>
            <a:r>
              <a:rPr sz="2400" b="1" i="1" spc="-30" dirty="0">
                <a:solidFill>
                  <a:srgbClr val="622D61"/>
                </a:solidFill>
                <a:latin typeface="Gill Sans MT"/>
                <a:cs typeface="Gill Sans MT"/>
              </a:rPr>
              <a:t>v</a:t>
            </a:r>
            <a:r>
              <a:rPr sz="2400" b="1" i="1" spc="-10" dirty="0">
                <a:solidFill>
                  <a:srgbClr val="622D61"/>
                </a:solidFill>
                <a:latin typeface="Gill Sans MT"/>
                <a:cs typeface="Gill Sans MT"/>
              </a:rPr>
              <a:t>ely</a:t>
            </a:r>
            <a:r>
              <a:rPr sz="2400" b="1" i="1" spc="45" dirty="0">
                <a:solidFill>
                  <a:srgbClr val="622D61"/>
                </a:solidFill>
                <a:latin typeface="Times New Roman"/>
                <a:cs typeface="Times New Roman"/>
              </a:rPr>
              <a:t> </a:t>
            </a:r>
            <a:r>
              <a:rPr sz="2400" b="1" i="1" spc="5" dirty="0">
                <a:solidFill>
                  <a:srgbClr val="622D61"/>
                </a:solidFill>
                <a:latin typeface="Gill Sans MT"/>
                <a:cs typeface="Gill Sans MT"/>
              </a:rPr>
              <a:t>s</a:t>
            </a:r>
            <a:r>
              <a:rPr sz="2400" b="1" i="1" spc="-10" dirty="0">
                <a:solidFill>
                  <a:srgbClr val="622D61"/>
                </a:solidFill>
                <a:latin typeface="Gill Sans MT"/>
                <a:cs typeface="Gill Sans MT"/>
              </a:rPr>
              <a:t>mall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defRPr/>
            </a:pPr>
            <a:r>
              <a:rPr sz="2400" b="1" i="1" spc="-10" dirty="0">
                <a:solidFill>
                  <a:srgbClr val="622D61"/>
                </a:solidFill>
                <a:latin typeface="Gill Sans MT"/>
                <a:cs typeface="Gill Sans MT"/>
              </a:rPr>
              <a:t>p</a:t>
            </a:r>
            <a:r>
              <a:rPr sz="2400" b="1" i="1" spc="-85" dirty="0">
                <a:solidFill>
                  <a:srgbClr val="622D61"/>
                </a:solidFill>
                <a:latin typeface="Gill Sans MT"/>
                <a:cs typeface="Gill Sans MT"/>
              </a:rPr>
              <a:t>o</a:t>
            </a:r>
            <a:r>
              <a:rPr sz="2400" b="1" i="1" spc="-20" dirty="0">
                <a:solidFill>
                  <a:srgbClr val="622D61"/>
                </a:solidFill>
                <a:latin typeface="Gill Sans MT"/>
                <a:cs typeface="Gill Sans MT"/>
              </a:rPr>
              <a:t>v</a:t>
            </a:r>
            <a:r>
              <a:rPr sz="2400" b="1" i="1" dirty="0">
                <a:solidFill>
                  <a:srgbClr val="622D61"/>
                </a:solidFill>
                <a:latin typeface="Gill Sans MT"/>
                <a:cs typeface="Gill Sans MT"/>
              </a:rPr>
              <a:t>e</a:t>
            </a:r>
            <a:r>
              <a:rPr sz="2400" b="1" i="1" spc="100" dirty="0">
                <a:solidFill>
                  <a:srgbClr val="622D61"/>
                </a:solidFill>
                <a:latin typeface="Gill Sans MT"/>
                <a:cs typeface="Gill Sans MT"/>
              </a:rPr>
              <a:t>r</a:t>
            </a:r>
            <a:r>
              <a:rPr sz="2400" b="1" i="1" spc="5" dirty="0">
                <a:solidFill>
                  <a:srgbClr val="622D61"/>
                </a:solidFill>
                <a:latin typeface="Gill Sans MT"/>
                <a:cs typeface="Gill Sans MT"/>
              </a:rPr>
              <a:t>t</a:t>
            </a:r>
            <a:r>
              <a:rPr sz="2400" b="1" i="1" dirty="0">
                <a:solidFill>
                  <a:srgbClr val="622D61"/>
                </a:solidFill>
                <a:latin typeface="Gill Sans MT"/>
                <a:cs typeface="Gill Sans MT"/>
              </a:rPr>
              <a:t>y</a:t>
            </a:r>
            <a:r>
              <a:rPr sz="2400" b="1" i="1" spc="45" dirty="0">
                <a:solidFill>
                  <a:srgbClr val="622D61"/>
                </a:solidFill>
                <a:latin typeface="Times New Roman"/>
                <a:cs typeface="Times New Roman"/>
              </a:rPr>
              <a:t> </a:t>
            </a:r>
            <a:r>
              <a:rPr sz="2400" b="1" i="1" spc="-50" dirty="0">
                <a:solidFill>
                  <a:srgbClr val="622D61"/>
                </a:solidFill>
                <a:latin typeface="Gill Sans MT"/>
                <a:cs typeface="Gill Sans MT"/>
              </a:rPr>
              <a:t>g</a:t>
            </a:r>
            <a:r>
              <a:rPr sz="2400" b="1" i="1" dirty="0">
                <a:solidFill>
                  <a:srgbClr val="622D61"/>
                </a:solidFill>
                <a:latin typeface="Gill Sans MT"/>
                <a:cs typeface="Gill Sans MT"/>
              </a:rPr>
              <a:t>ap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5855" name="object 17"/>
          <p:cNvSpPr>
            <a:spLocks/>
          </p:cNvSpPr>
          <p:nvPr/>
        </p:nvSpPr>
        <p:spPr bwMode="auto">
          <a:xfrm>
            <a:off x="1135063" y="2254250"/>
            <a:ext cx="0" cy="2133600"/>
          </a:xfrm>
          <a:custGeom>
            <a:avLst/>
            <a:gdLst>
              <a:gd name="T0" fmla="*/ 2133599 h 2133600"/>
              <a:gd name="T1" fmla="*/ 0 h 21336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33600">
                <a:moveTo>
                  <a:pt x="0" y="2133599"/>
                </a:moveTo>
                <a:lnTo>
                  <a:pt x="0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56" name="object 18"/>
          <p:cNvSpPr>
            <a:spLocks/>
          </p:cNvSpPr>
          <p:nvPr/>
        </p:nvSpPr>
        <p:spPr bwMode="auto">
          <a:xfrm>
            <a:off x="1135063" y="4387850"/>
            <a:ext cx="2362200" cy="0"/>
          </a:xfrm>
          <a:custGeom>
            <a:avLst/>
            <a:gdLst>
              <a:gd name="T0" fmla="*/ 0 w 2362200"/>
              <a:gd name="T1" fmla="*/ 2362199 w 2362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362200">
                <a:moveTo>
                  <a:pt x="0" y="0"/>
                </a:moveTo>
                <a:lnTo>
                  <a:pt x="2362199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57" name="object 19"/>
          <p:cNvSpPr>
            <a:spLocks/>
          </p:cNvSpPr>
          <p:nvPr/>
        </p:nvSpPr>
        <p:spPr bwMode="auto">
          <a:xfrm>
            <a:off x="5630863" y="4387850"/>
            <a:ext cx="2438400" cy="0"/>
          </a:xfrm>
          <a:custGeom>
            <a:avLst/>
            <a:gdLst>
              <a:gd name="T0" fmla="*/ 0 w 2438400"/>
              <a:gd name="T1" fmla="*/ 2438399 w 24384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438400">
                <a:moveTo>
                  <a:pt x="0" y="0"/>
                </a:moveTo>
                <a:lnTo>
                  <a:pt x="2438399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58" name="object 20"/>
          <p:cNvSpPr>
            <a:spLocks/>
          </p:cNvSpPr>
          <p:nvPr/>
        </p:nvSpPr>
        <p:spPr bwMode="auto">
          <a:xfrm>
            <a:off x="5630863" y="2254250"/>
            <a:ext cx="0" cy="2133600"/>
          </a:xfrm>
          <a:custGeom>
            <a:avLst/>
            <a:gdLst>
              <a:gd name="T0" fmla="*/ 2133599 h 2133600"/>
              <a:gd name="T1" fmla="*/ 0 h 21336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33600">
                <a:moveTo>
                  <a:pt x="0" y="2133599"/>
                </a:moveTo>
                <a:lnTo>
                  <a:pt x="0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59" name="object 21"/>
          <p:cNvSpPr>
            <a:spLocks/>
          </p:cNvSpPr>
          <p:nvPr/>
        </p:nvSpPr>
        <p:spPr bwMode="auto">
          <a:xfrm>
            <a:off x="1135063" y="3778250"/>
            <a:ext cx="2362200" cy="0"/>
          </a:xfrm>
          <a:custGeom>
            <a:avLst/>
            <a:gdLst>
              <a:gd name="T0" fmla="*/ 0 w 2362200"/>
              <a:gd name="T1" fmla="*/ 2362199 w 2362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362200">
                <a:moveTo>
                  <a:pt x="0" y="0"/>
                </a:moveTo>
                <a:lnTo>
                  <a:pt x="2362199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60" name="object 22"/>
          <p:cNvSpPr>
            <a:spLocks/>
          </p:cNvSpPr>
          <p:nvPr/>
        </p:nvSpPr>
        <p:spPr bwMode="auto">
          <a:xfrm>
            <a:off x="5630863" y="3778250"/>
            <a:ext cx="2362200" cy="0"/>
          </a:xfrm>
          <a:custGeom>
            <a:avLst/>
            <a:gdLst>
              <a:gd name="T0" fmla="*/ 0 w 2362200"/>
              <a:gd name="T1" fmla="*/ 2362199 w 2362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362200">
                <a:moveTo>
                  <a:pt x="0" y="0"/>
                </a:moveTo>
                <a:lnTo>
                  <a:pt x="2362199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61" name="object 23"/>
          <p:cNvSpPr>
            <a:spLocks/>
          </p:cNvSpPr>
          <p:nvPr/>
        </p:nvSpPr>
        <p:spPr bwMode="auto">
          <a:xfrm>
            <a:off x="5630863" y="2940050"/>
            <a:ext cx="1600200" cy="1447800"/>
          </a:xfrm>
          <a:custGeom>
            <a:avLst/>
            <a:gdLst>
              <a:gd name="T0" fmla="*/ 0 w 1600200"/>
              <a:gd name="T1" fmla="*/ 1447799 h 1447800"/>
              <a:gd name="T2" fmla="*/ 1600199 w 1600200"/>
              <a:gd name="T3" fmla="*/ 0 h 14478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00200" h="1447800">
                <a:moveTo>
                  <a:pt x="0" y="1447799"/>
                </a:moveTo>
                <a:lnTo>
                  <a:pt x="1600199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62" name="object 24"/>
          <p:cNvSpPr>
            <a:spLocks/>
          </p:cNvSpPr>
          <p:nvPr/>
        </p:nvSpPr>
        <p:spPr bwMode="auto">
          <a:xfrm>
            <a:off x="1135063" y="3778250"/>
            <a:ext cx="1144587" cy="609600"/>
          </a:xfrm>
          <a:custGeom>
            <a:avLst/>
            <a:gdLst>
              <a:gd name="T0" fmla="*/ 48 w 1143635"/>
              <a:gd name="T1" fmla="*/ 0 h 609600"/>
              <a:gd name="T2" fmla="*/ 0 w 1143635"/>
              <a:gd name="T3" fmla="*/ 609599 h 609600"/>
              <a:gd name="T4" fmla="*/ 89769 w 1143635"/>
              <a:gd name="T5" fmla="*/ 607763 h 609600"/>
              <a:gd name="T6" fmla="*/ 177725 w 1143635"/>
              <a:gd name="T7" fmla="*/ 602342 h 609600"/>
              <a:gd name="T8" fmla="*/ 263603 w 1143635"/>
              <a:gd name="T9" fmla="*/ 593468 h 609600"/>
              <a:gd name="T10" fmla="*/ 347135 w 1143635"/>
              <a:gd name="T11" fmla="*/ 581274 h 609600"/>
              <a:gd name="T12" fmla="*/ 428055 w 1143635"/>
              <a:gd name="T13" fmla="*/ 565891 h 609600"/>
              <a:gd name="T14" fmla="*/ 506096 w 1143635"/>
              <a:gd name="T15" fmla="*/ 547452 h 609600"/>
              <a:gd name="T16" fmla="*/ 580989 w 1143635"/>
              <a:gd name="T17" fmla="*/ 526087 h 609600"/>
              <a:gd name="T18" fmla="*/ 652470 w 1143635"/>
              <a:gd name="T19" fmla="*/ 501931 h 609600"/>
              <a:gd name="T20" fmla="*/ 720272 w 1143635"/>
              <a:gd name="T21" fmla="*/ 475114 h 609600"/>
              <a:gd name="T22" fmla="*/ 784125 w 1143635"/>
              <a:gd name="T23" fmla="*/ 445768 h 609600"/>
              <a:gd name="T24" fmla="*/ 843765 w 1143635"/>
              <a:gd name="T25" fmla="*/ 414026 h 609600"/>
              <a:gd name="T26" fmla="*/ 898924 w 1143635"/>
              <a:gd name="T27" fmla="*/ 380019 h 609600"/>
              <a:gd name="T28" fmla="*/ 949335 w 1143635"/>
              <a:gd name="T29" fmla="*/ 343880 h 609600"/>
              <a:gd name="T30" fmla="*/ 994731 w 1143635"/>
              <a:gd name="T31" fmla="*/ 305741 h 609600"/>
              <a:gd name="T32" fmla="*/ 1034847 w 1143635"/>
              <a:gd name="T33" fmla="*/ 265733 h 609600"/>
              <a:gd name="T34" fmla="*/ 1069413 w 1143635"/>
              <a:gd name="T35" fmla="*/ 223989 h 609600"/>
              <a:gd name="T36" fmla="*/ 1098165 w 1143635"/>
              <a:gd name="T37" fmla="*/ 180641 h 609600"/>
              <a:gd name="T38" fmla="*/ 1120834 w 1143635"/>
              <a:gd name="T39" fmla="*/ 135820 h 609600"/>
              <a:gd name="T40" fmla="*/ 1137154 w 1143635"/>
              <a:gd name="T41" fmla="*/ 89660 h 609600"/>
              <a:gd name="T42" fmla="*/ 1146859 w 1143635"/>
              <a:gd name="T43" fmla="*/ 42290 h 609600"/>
              <a:gd name="T44" fmla="*/ 48 w 1143635"/>
              <a:gd name="T45" fmla="*/ 0 h 609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43635" h="609600">
                <a:moveTo>
                  <a:pt x="48" y="0"/>
                </a:moveTo>
                <a:lnTo>
                  <a:pt x="0" y="609599"/>
                </a:lnTo>
                <a:lnTo>
                  <a:pt x="89470" y="607763"/>
                </a:lnTo>
                <a:lnTo>
                  <a:pt x="177134" y="602342"/>
                </a:lnTo>
                <a:lnTo>
                  <a:pt x="262727" y="593468"/>
                </a:lnTo>
                <a:lnTo>
                  <a:pt x="345982" y="581274"/>
                </a:lnTo>
                <a:lnTo>
                  <a:pt x="426633" y="565891"/>
                </a:lnTo>
                <a:lnTo>
                  <a:pt x="504414" y="547452"/>
                </a:lnTo>
                <a:lnTo>
                  <a:pt x="579059" y="526087"/>
                </a:lnTo>
                <a:lnTo>
                  <a:pt x="650302" y="501931"/>
                </a:lnTo>
                <a:lnTo>
                  <a:pt x="717878" y="475114"/>
                </a:lnTo>
                <a:lnTo>
                  <a:pt x="781519" y="445768"/>
                </a:lnTo>
                <a:lnTo>
                  <a:pt x="840961" y="414026"/>
                </a:lnTo>
                <a:lnTo>
                  <a:pt x="895937" y="380019"/>
                </a:lnTo>
                <a:lnTo>
                  <a:pt x="946180" y="343880"/>
                </a:lnTo>
                <a:lnTo>
                  <a:pt x="991426" y="305741"/>
                </a:lnTo>
                <a:lnTo>
                  <a:pt x="1031408" y="265733"/>
                </a:lnTo>
                <a:lnTo>
                  <a:pt x="1065860" y="223989"/>
                </a:lnTo>
                <a:lnTo>
                  <a:pt x="1094516" y="180641"/>
                </a:lnTo>
                <a:lnTo>
                  <a:pt x="1117110" y="135820"/>
                </a:lnTo>
                <a:lnTo>
                  <a:pt x="1133376" y="89660"/>
                </a:lnTo>
                <a:lnTo>
                  <a:pt x="1143048" y="42290"/>
                </a:lnTo>
                <a:lnTo>
                  <a:pt x="48" y="0"/>
                </a:lnTo>
                <a:close/>
              </a:path>
            </a:pathLst>
          </a:custGeom>
          <a:solidFill>
            <a:srgbClr val="006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63" name="object 25"/>
          <p:cNvSpPr>
            <a:spLocks/>
          </p:cNvSpPr>
          <p:nvPr/>
        </p:nvSpPr>
        <p:spPr bwMode="auto">
          <a:xfrm>
            <a:off x="1135063" y="3819525"/>
            <a:ext cx="1144587" cy="568325"/>
          </a:xfrm>
          <a:custGeom>
            <a:avLst/>
            <a:gdLst>
              <a:gd name="T0" fmla="*/ 0 w 1143635"/>
              <a:gd name="T1" fmla="*/ 569855 h 567689"/>
              <a:gd name="T2" fmla="*/ 89769 w 1143635"/>
              <a:gd name="T3" fmla="*/ 568011 h 567689"/>
              <a:gd name="T4" fmla="*/ 177725 w 1143635"/>
              <a:gd name="T5" fmla="*/ 562565 h 567689"/>
              <a:gd name="T6" fmla="*/ 263603 w 1143635"/>
              <a:gd name="T7" fmla="*/ 553652 h 567689"/>
              <a:gd name="T8" fmla="*/ 347135 w 1143635"/>
              <a:gd name="T9" fmla="*/ 541403 h 567689"/>
              <a:gd name="T10" fmla="*/ 428055 w 1143635"/>
              <a:gd name="T11" fmla="*/ 525951 h 567689"/>
              <a:gd name="T12" fmla="*/ 506096 w 1143635"/>
              <a:gd name="T13" fmla="*/ 507429 h 567689"/>
              <a:gd name="T14" fmla="*/ 580989 w 1143635"/>
              <a:gd name="T15" fmla="*/ 485968 h 567689"/>
              <a:gd name="T16" fmla="*/ 652470 w 1143635"/>
              <a:gd name="T17" fmla="*/ 461704 h 567689"/>
              <a:gd name="T18" fmla="*/ 720272 w 1143635"/>
              <a:gd name="T19" fmla="*/ 434766 h 567689"/>
              <a:gd name="T20" fmla="*/ 784125 w 1143635"/>
              <a:gd name="T21" fmla="*/ 405289 h 567689"/>
              <a:gd name="T22" fmla="*/ 843765 w 1143635"/>
              <a:gd name="T23" fmla="*/ 373403 h 567689"/>
              <a:gd name="T24" fmla="*/ 898924 w 1143635"/>
              <a:gd name="T25" fmla="*/ 339244 h 567689"/>
              <a:gd name="T26" fmla="*/ 949335 w 1143635"/>
              <a:gd name="T27" fmla="*/ 302943 h 567689"/>
              <a:gd name="T28" fmla="*/ 994731 w 1143635"/>
              <a:gd name="T29" fmla="*/ 264632 h 567689"/>
              <a:gd name="T30" fmla="*/ 1034847 w 1143635"/>
              <a:gd name="T31" fmla="*/ 224445 h 567689"/>
              <a:gd name="T32" fmla="*/ 1069413 w 1143635"/>
              <a:gd name="T33" fmla="*/ 182514 h 567689"/>
              <a:gd name="T34" fmla="*/ 1098165 w 1143635"/>
              <a:gd name="T35" fmla="*/ 138971 h 567689"/>
              <a:gd name="T36" fmla="*/ 1120834 w 1143635"/>
              <a:gd name="T37" fmla="*/ 93949 h 567689"/>
              <a:gd name="T38" fmla="*/ 1137154 w 1143635"/>
              <a:gd name="T39" fmla="*/ 47581 h 567689"/>
              <a:gd name="T40" fmla="*/ 1146859 w 1143635"/>
              <a:gd name="T41" fmla="*/ 0 h 5676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43635" h="567689">
                <a:moveTo>
                  <a:pt x="0" y="567308"/>
                </a:moveTo>
                <a:lnTo>
                  <a:pt x="89470" y="565472"/>
                </a:lnTo>
                <a:lnTo>
                  <a:pt x="177134" y="560051"/>
                </a:lnTo>
                <a:lnTo>
                  <a:pt x="262727" y="551177"/>
                </a:lnTo>
                <a:lnTo>
                  <a:pt x="345982" y="538983"/>
                </a:lnTo>
                <a:lnTo>
                  <a:pt x="426633" y="523600"/>
                </a:lnTo>
                <a:lnTo>
                  <a:pt x="504414" y="505161"/>
                </a:lnTo>
                <a:lnTo>
                  <a:pt x="579059" y="483796"/>
                </a:lnTo>
                <a:lnTo>
                  <a:pt x="650302" y="459640"/>
                </a:lnTo>
                <a:lnTo>
                  <a:pt x="717878" y="432823"/>
                </a:lnTo>
                <a:lnTo>
                  <a:pt x="781519" y="403477"/>
                </a:lnTo>
                <a:lnTo>
                  <a:pt x="840961" y="371735"/>
                </a:lnTo>
                <a:lnTo>
                  <a:pt x="895937" y="337728"/>
                </a:lnTo>
                <a:lnTo>
                  <a:pt x="946180" y="301589"/>
                </a:lnTo>
                <a:lnTo>
                  <a:pt x="991426" y="263450"/>
                </a:lnTo>
                <a:lnTo>
                  <a:pt x="1031408" y="223442"/>
                </a:lnTo>
                <a:lnTo>
                  <a:pt x="1065860" y="181698"/>
                </a:lnTo>
                <a:lnTo>
                  <a:pt x="1094516" y="138350"/>
                </a:lnTo>
                <a:lnTo>
                  <a:pt x="1117110" y="93529"/>
                </a:lnTo>
                <a:lnTo>
                  <a:pt x="1133376" y="47369"/>
                </a:lnTo>
                <a:lnTo>
                  <a:pt x="1143048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64" name="object 26"/>
          <p:cNvSpPr>
            <a:spLocks/>
          </p:cNvSpPr>
          <p:nvPr/>
        </p:nvSpPr>
        <p:spPr bwMode="auto">
          <a:xfrm>
            <a:off x="2278063" y="3016250"/>
            <a:ext cx="457200" cy="838200"/>
          </a:xfrm>
          <a:custGeom>
            <a:avLst/>
            <a:gdLst>
              <a:gd name="T0" fmla="*/ 0 w 457200"/>
              <a:gd name="T1" fmla="*/ 838199 h 838200"/>
              <a:gd name="T2" fmla="*/ 457199 w 457200"/>
              <a:gd name="T3" fmla="*/ 0 h 838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7200" h="838200">
                <a:moveTo>
                  <a:pt x="0" y="838199"/>
                </a:moveTo>
                <a:lnTo>
                  <a:pt x="457199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65" name="object 27"/>
          <p:cNvSpPr>
            <a:spLocks/>
          </p:cNvSpPr>
          <p:nvPr/>
        </p:nvSpPr>
        <p:spPr bwMode="auto">
          <a:xfrm>
            <a:off x="5630863" y="3778250"/>
            <a:ext cx="685800" cy="609600"/>
          </a:xfrm>
          <a:custGeom>
            <a:avLst/>
            <a:gdLst>
              <a:gd name="T0" fmla="*/ 685799 w 685800"/>
              <a:gd name="T1" fmla="*/ 0 h 609600"/>
              <a:gd name="T2" fmla="*/ 0 w 685800"/>
              <a:gd name="T3" fmla="*/ 0 h 609600"/>
              <a:gd name="T4" fmla="*/ 0 w 685800"/>
              <a:gd name="T5" fmla="*/ 609599 h 609600"/>
              <a:gd name="T6" fmla="*/ 685799 w 685800"/>
              <a:gd name="T7" fmla="*/ 0 h 609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09600">
                <a:moveTo>
                  <a:pt x="685799" y="0"/>
                </a:moveTo>
                <a:lnTo>
                  <a:pt x="0" y="0"/>
                </a:lnTo>
                <a:lnTo>
                  <a:pt x="0" y="609599"/>
                </a:lnTo>
                <a:lnTo>
                  <a:pt x="685799" y="0"/>
                </a:lnTo>
                <a:close/>
              </a:path>
            </a:pathLst>
          </a:custGeom>
          <a:solidFill>
            <a:srgbClr val="006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66" name="object 28"/>
          <p:cNvSpPr>
            <a:spLocks/>
          </p:cNvSpPr>
          <p:nvPr/>
        </p:nvSpPr>
        <p:spPr bwMode="auto">
          <a:xfrm>
            <a:off x="5630863" y="3778250"/>
            <a:ext cx="685800" cy="609600"/>
          </a:xfrm>
          <a:custGeom>
            <a:avLst/>
            <a:gdLst>
              <a:gd name="T0" fmla="*/ 0 w 685800"/>
              <a:gd name="T1" fmla="*/ 0 h 609600"/>
              <a:gd name="T2" fmla="*/ 0 w 685800"/>
              <a:gd name="T3" fmla="*/ 609599 h 609600"/>
              <a:gd name="T4" fmla="*/ 685799 w 685800"/>
              <a:gd name="T5" fmla="*/ 0 h 609600"/>
              <a:gd name="T6" fmla="*/ 0 w 685800"/>
              <a:gd name="T7" fmla="*/ 0 h 609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09600">
                <a:moveTo>
                  <a:pt x="0" y="0"/>
                </a:moveTo>
                <a:lnTo>
                  <a:pt x="0" y="609599"/>
                </a:lnTo>
                <a:lnTo>
                  <a:pt x="685799" y="0"/>
                </a:lnTo>
                <a:lnTo>
                  <a:pt x="0" y="0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67" name="object 29"/>
          <p:cNvSpPr txBox="1">
            <a:spLocks noChangeArrowheads="1"/>
          </p:cNvSpPr>
          <p:nvPr/>
        </p:nvSpPr>
        <p:spPr bwMode="auto">
          <a:xfrm>
            <a:off x="525463" y="3786188"/>
            <a:ext cx="327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</a:t>
            </a:r>
          </a:p>
        </p:txBody>
      </p:sp>
      <p:sp>
        <p:nvSpPr>
          <p:cNvPr id="35868" name="object 30"/>
          <p:cNvSpPr txBox="1">
            <a:spLocks noChangeArrowheads="1"/>
          </p:cNvSpPr>
          <p:nvPr/>
        </p:nvSpPr>
        <p:spPr bwMode="auto">
          <a:xfrm>
            <a:off x="5022850" y="3786188"/>
            <a:ext cx="3254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</a:t>
            </a:r>
          </a:p>
        </p:txBody>
      </p:sp>
      <p:sp>
        <p:nvSpPr>
          <p:cNvPr id="35869" name="object 31"/>
          <p:cNvSpPr>
            <a:spLocks/>
          </p:cNvSpPr>
          <p:nvPr/>
        </p:nvSpPr>
        <p:spPr bwMode="auto">
          <a:xfrm>
            <a:off x="3571875" y="2557463"/>
            <a:ext cx="1143000" cy="700087"/>
          </a:xfrm>
          <a:custGeom>
            <a:avLst/>
            <a:gdLst>
              <a:gd name="T0" fmla="*/ 0 w 1143000"/>
              <a:gd name="T1" fmla="*/ 697239 h 701039"/>
              <a:gd name="T2" fmla="*/ 1142999 w 1143000"/>
              <a:gd name="T3" fmla="*/ 697239 h 701039"/>
              <a:gd name="T4" fmla="*/ 1142999 w 1143000"/>
              <a:gd name="T5" fmla="*/ 0 h 701039"/>
              <a:gd name="T6" fmla="*/ 0 w 1143000"/>
              <a:gd name="T7" fmla="*/ 0 h 701039"/>
              <a:gd name="T8" fmla="*/ 0 w 1143000"/>
              <a:gd name="T9" fmla="*/ 697239 h 7010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3000" h="701039">
                <a:moveTo>
                  <a:pt x="0" y="701039"/>
                </a:moveTo>
                <a:lnTo>
                  <a:pt x="1142999" y="701039"/>
                </a:lnTo>
                <a:lnTo>
                  <a:pt x="11429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70" name="object 32"/>
          <p:cNvSpPr txBox="1">
            <a:spLocks noChangeArrowheads="1"/>
          </p:cNvSpPr>
          <p:nvPr/>
        </p:nvSpPr>
        <p:spPr bwMode="auto">
          <a:xfrm>
            <a:off x="3736975" y="2643188"/>
            <a:ext cx="81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5263" indent="-1825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Poverty Gap</a:t>
            </a:r>
            <a:endParaRPr lang="en-US" sz="20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71" name="object 33"/>
          <p:cNvSpPr>
            <a:spLocks/>
          </p:cNvSpPr>
          <p:nvPr/>
        </p:nvSpPr>
        <p:spPr bwMode="auto">
          <a:xfrm>
            <a:off x="4789488" y="3314700"/>
            <a:ext cx="688975" cy="387350"/>
          </a:xfrm>
          <a:custGeom>
            <a:avLst/>
            <a:gdLst>
              <a:gd name="T0" fmla="*/ 619150 w 688975"/>
              <a:gd name="T1" fmla="*/ 357460 h 386714"/>
              <a:gd name="T2" fmla="*/ 603747 w 688975"/>
              <a:gd name="T3" fmla="*/ 385415 h 386714"/>
              <a:gd name="T4" fmla="*/ 688847 w 688975"/>
              <a:gd name="T5" fmla="*/ 389127 h 386714"/>
              <a:gd name="T6" fmla="*/ 671561 w 688975"/>
              <a:gd name="T7" fmla="*/ 363691 h 386714"/>
              <a:gd name="T8" fmla="*/ 630295 w 688975"/>
              <a:gd name="T9" fmla="*/ 363691 h 386714"/>
              <a:gd name="T10" fmla="*/ 619150 w 688975"/>
              <a:gd name="T11" fmla="*/ 357460 h 386714"/>
              <a:gd name="T12" fmla="*/ 625329 w 688975"/>
              <a:gd name="T13" fmla="*/ 346248 h 386714"/>
              <a:gd name="T14" fmla="*/ 619150 w 688975"/>
              <a:gd name="T15" fmla="*/ 357460 h 386714"/>
              <a:gd name="T16" fmla="*/ 630295 w 688975"/>
              <a:gd name="T17" fmla="*/ 363691 h 386714"/>
              <a:gd name="T18" fmla="*/ 636391 w 688975"/>
              <a:gd name="T19" fmla="*/ 352433 h 386714"/>
              <a:gd name="T20" fmla="*/ 625329 w 688975"/>
              <a:gd name="T21" fmla="*/ 346248 h 386714"/>
              <a:gd name="T22" fmla="*/ 640720 w 688975"/>
              <a:gd name="T23" fmla="*/ 318315 h 386714"/>
              <a:gd name="T24" fmla="*/ 625329 w 688975"/>
              <a:gd name="T25" fmla="*/ 346248 h 386714"/>
              <a:gd name="T26" fmla="*/ 636391 w 688975"/>
              <a:gd name="T27" fmla="*/ 352433 h 386714"/>
              <a:gd name="T28" fmla="*/ 630295 w 688975"/>
              <a:gd name="T29" fmla="*/ 363691 h 386714"/>
              <a:gd name="T30" fmla="*/ 671561 w 688975"/>
              <a:gd name="T31" fmla="*/ 363691 h 386714"/>
              <a:gd name="T32" fmla="*/ 640720 w 688975"/>
              <a:gd name="T33" fmla="*/ 318315 h 386714"/>
              <a:gd name="T34" fmla="*/ 6095 w 688975"/>
              <a:gd name="T35" fmla="*/ 0 h 386714"/>
              <a:gd name="T36" fmla="*/ 0 w 688975"/>
              <a:gd name="T37" fmla="*/ 11227 h 386714"/>
              <a:gd name="T38" fmla="*/ 619150 w 688975"/>
              <a:gd name="T39" fmla="*/ 357460 h 386714"/>
              <a:gd name="T40" fmla="*/ 625329 w 688975"/>
              <a:gd name="T41" fmla="*/ 346248 h 386714"/>
              <a:gd name="T42" fmla="*/ 6095 w 688975"/>
              <a:gd name="T43" fmla="*/ 0 h 3867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88975" h="386714">
                <a:moveTo>
                  <a:pt x="619150" y="355118"/>
                </a:moveTo>
                <a:lnTo>
                  <a:pt x="603747" y="382889"/>
                </a:lnTo>
                <a:lnTo>
                  <a:pt x="688847" y="386577"/>
                </a:lnTo>
                <a:lnTo>
                  <a:pt x="671561" y="361309"/>
                </a:lnTo>
                <a:lnTo>
                  <a:pt x="630295" y="361309"/>
                </a:lnTo>
                <a:lnTo>
                  <a:pt x="619150" y="355118"/>
                </a:lnTo>
                <a:close/>
              </a:path>
              <a:path w="688975" h="386714">
                <a:moveTo>
                  <a:pt x="625329" y="343978"/>
                </a:moveTo>
                <a:lnTo>
                  <a:pt x="619150" y="355118"/>
                </a:lnTo>
                <a:lnTo>
                  <a:pt x="630295" y="361309"/>
                </a:lnTo>
                <a:lnTo>
                  <a:pt x="636391" y="350123"/>
                </a:lnTo>
                <a:lnTo>
                  <a:pt x="625329" y="343978"/>
                </a:lnTo>
                <a:close/>
              </a:path>
              <a:path w="688975" h="386714">
                <a:moveTo>
                  <a:pt x="640720" y="316229"/>
                </a:moveTo>
                <a:lnTo>
                  <a:pt x="625329" y="343978"/>
                </a:lnTo>
                <a:lnTo>
                  <a:pt x="636391" y="350123"/>
                </a:lnTo>
                <a:lnTo>
                  <a:pt x="630295" y="361309"/>
                </a:lnTo>
                <a:lnTo>
                  <a:pt x="671561" y="361309"/>
                </a:lnTo>
                <a:lnTo>
                  <a:pt x="640720" y="316229"/>
                </a:lnTo>
                <a:close/>
              </a:path>
              <a:path w="688975" h="386714">
                <a:moveTo>
                  <a:pt x="6095" y="0"/>
                </a:moveTo>
                <a:lnTo>
                  <a:pt x="0" y="11155"/>
                </a:lnTo>
                <a:lnTo>
                  <a:pt x="619150" y="355118"/>
                </a:lnTo>
                <a:lnTo>
                  <a:pt x="625329" y="343978"/>
                </a:lnTo>
                <a:lnTo>
                  <a:pt x="6095" y="0"/>
                </a:lnTo>
                <a:close/>
              </a:path>
            </a:pathLst>
          </a:custGeom>
          <a:solidFill>
            <a:srgbClr val="006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72" name="object 34"/>
          <p:cNvSpPr>
            <a:spLocks/>
          </p:cNvSpPr>
          <p:nvPr/>
        </p:nvSpPr>
        <p:spPr bwMode="auto">
          <a:xfrm>
            <a:off x="2506663" y="3314700"/>
            <a:ext cx="917575" cy="393700"/>
          </a:xfrm>
          <a:custGeom>
            <a:avLst/>
            <a:gdLst>
              <a:gd name="T0" fmla="*/ 55781 w 916939"/>
              <a:gd name="T1" fmla="*/ 324416 h 393064"/>
              <a:gd name="T2" fmla="*/ 0 w 916939"/>
              <a:gd name="T3" fmla="*/ 389362 h 393064"/>
              <a:gd name="T4" fmla="*/ 85198 w 916939"/>
              <a:gd name="T5" fmla="*/ 395251 h 393064"/>
              <a:gd name="T6" fmla="*/ 75006 w 916939"/>
              <a:gd name="T7" fmla="*/ 370710 h 393064"/>
              <a:gd name="T8" fmla="*/ 61259 w 916939"/>
              <a:gd name="T9" fmla="*/ 370710 h 393064"/>
              <a:gd name="T10" fmla="*/ 56294 w 916939"/>
              <a:gd name="T11" fmla="*/ 358929 h 393064"/>
              <a:gd name="T12" fmla="*/ 68068 w 916939"/>
              <a:gd name="T13" fmla="*/ 354005 h 393064"/>
              <a:gd name="T14" fmla="*/ 55781 w 916939"/>
              <a:gd name="T15" fmla="*/ 324416 h 393064"/>
              <a:gd name="T16" fmla="*/ 68068 w 916939"/>
              <a:gd name="T17" fmla="*/ 354005 h 393064"/>
              <a:gd name="T18" fmla="*/ 56294 w 916939"/>
              <a:gd name="T19" fmla="*/ 358929 h 393064"/>
              <a:gd name="T20" fmla="*/ 61259 w 916939"/>
              <a:gd name="T21" fmla="*/ 370710 h 393064"/>
              <a:gd name="T22" fmla="*/ 72972 w 916939"/>
              <a:gd name="T23" fmla="*/ 365811 h 393064"/>
              <a:gd name="T24" fmla="*/ 68068 w 916939"/>
              <a:gd name="T25" fmla="*/ 354005 h 393064"/>
              <a:gd name="T26" fmla="*/ 72972 w 916939"/>
              <a:gd name="T27" fmla="*/ 365811 h 393064"/>
              <a:gd name="T28" fmla="*/ 61259 w 916939"/>
              <a:gd name="T29" fmla="*/ 370710 h 393064"/>
              <a:gd name="T30" fmla="*/ 75006 w 916939"/>
              <a:gd name="T31" fmla="*/ 370710 h 393064"/>
              <a:gd name="T32" fmla="*/ 72972 w 916939"/>
              <a:gd name="T33" fmla="*/ 365811 h 393064"/>
              <a:gd name="T34" fmla="*/ 914525 w 916939"/>
              <a:gd name="T35" fmla="*/ 0 h 393064"/>
              <a:gd name="T36" fmla="*/ 68068 w 916939"/>
              <a:gd name="T37" fmla="*/ 354005 h 393064"/>
              <a:gd name="T38" fmla="*/ 72972 w 916939"/>
              <a:gd name="T39" fmla="*/ 365811 h 393064"/>
              <a:gd name="T40" fmla="*/ 919353 w 916939"/>
              <a:gd name="T41" fmla="*/ 11780 h 393064"/>
              <a:gd name="T42" fmla="*/ 914525 w 916939"/>
              <a:gd name="T43" fmla="*/ 0 h 39306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16939" h="393064">
                <a:moveTo>
                  <a:pt x="55625" y="322325"/>
                </a:moveTo>
                <a:lnTo>
                  <a:pt x="0" y="386852"/>
                </a:lnTo>
                <a:lnTo>
                  <a:pt x="84962" y="392704"/>
                </a:lnTo>
                <a:lnTo>
                  <a:pt x="74798" y="368320"/>
                </a:lnTo>
                <a:lnTo>
                  <a:pt x="61091" y="368320"/>
                </a:lnTo>
                <a:lnTo>
                  <a:pt x="56138" y="356615"/>
                </a:lnTo>
                <a:lnTo>
                  <a:pt x="67880" y="351723"/>
                </a:lnTo>
                <a:lnTo>
                  <a:pt x="55625" y="322325"/>
                </a:lnTo>
                <a:close/>
              </a:path>
              <a:path w="916939" h="393064">
                <a:moveTo>
                  <a:pt x="67880" y="351723"/>
                </a:moveTo>
                <a:lnTo>
                  <a:pt x="56138" y="356615"/>
                </a:lnTo>
                <a:lnTo>
                  <a:pt x="61091" y="368320"/>
                </a:lnTo>
                <a:lnTo>
                  <a:pt x="72769" y="363453"/>
                </a:lnTo>
                <a:lnTo>
                  <a:pt x="67880" y="351723"/>
                </a:lnTo>
                <a:close/>
              </a:path>
              <a:path w="916939" h="393064">
                <a:moveTo>
                  <a:pt x="72769" y="363453"/>
                </a:moveTo>
                <a:lnTo>
                  <a:pt x="61091" y="368320"/>
                </a:lnTo>
                <a:lnTo>
                  <a:pt x="74798" y="368320"/>
                </a:lnTo>
                <a:lnTo>
                  <a:pt x="72769" y="363453"/>
                </a:lnTo>
                <a:close/>
              </a:path>
              <a:path w="916939" h="393064">
                <a:moveTo>
                  <a:pt x="911992" y="0"/>
                </a:moveTo>
                <a:lnTo>
                  <a:pt x="67880" y="351723"/>
                </a:lnTo>
                <a:lnTo>
                  <a:pt x="72769" y="363453"/>
                </a:lnTo>
                <a:lnTo>
                  <a:pt x="916807" y="11704"/>
                </a:lnTo>
                <a:lnTo>
                  <a:pt x="911992" y="0"/>
                </a:lnTo>
                <a:close/>
              </a:path>
            </a:pathLst>
          </a:custGeom>
          <a:solidFill>
            <a:srgbClr val="006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37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38" name="object 38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39" name="object 3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4404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612775"/>
            <a:ext cx="9647237" cy="450379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spc="-10" dirty="0">
                <a:solidFill>
                  <a:prstClr val="black"/>
                </a:solidFill>
                <a:cs typeface="Calibri"/>
              </a:rPr>
              <a:t>3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.</a:t>
            </a:r>
            <a:r>
              <a:rPr sz="2400" b="1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Me</a:t>
            </a:r>
            <a:r>
              <a:rPr sz="2400" b="1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su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eme</a:t>
            </a:r>
            <a:r>
              <a:rPr sz="2400"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f</a:t>
            </a:r>
            <a:r>
              <a:rPr sz="240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mens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i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2400" b="1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400" b="1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2400"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ty:</a:t>
            </a:r>
            <a:r>
              <a:rPr sz="2400" b="1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Me</a:t>
            </a:r>
            <a:r>
              <a:rPr sz="2400" b="1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su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es</a:t>
            </a:r>
            <a:r>
              <a:rPr sz="24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f</a:t>
            </a:r>
            <a:r>
              <a:rPr sz="240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prstClr val="black"/>
                </a:solidFill>
                <a:cs typeface="Calibri"/>
              </a:rPr>
              <a:t>P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er</a:t>
            </a:r>
            <a:r>
              <a:rPr sz="2400" b="1" spc="10" dirty="0">
                <a:solidFill>
                  <a:prstClr val="black"/>
                </a:solidFill>
                <a:cs typeface="Calibri"/>
              </a:rPr>
              <a:t>t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y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1440"/>
              </a:spcBef>
              <a:defRPr/>
            </a:pP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Squ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-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Index</a:t>
            </a:r>
            <a:r>
              <a:rPr sz="24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SPG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400" b="1" i="1" spc="-1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400" b="1" i="1" spc="-5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i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st</a:t>
            </a:r>
            <a:r>
              <a:rPr sz="2400" b="1" i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i="1" spc="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i="1" spc="-15" dirty="0">
                <a:solidFill>
                  <a:prstClr val="black"/>
                </a:solidFill>
                <a:latin typeface="Gill Sans MT"/>
                <a:cs typeface="Gill Sans MT"/>
              </a:rPr>
              <a:t>-</a:t>
            </a:r>
            <a:r>
              <a:rPr sz="2400" b="1" i="1" spc="-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i="1" spc="-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i="1" dirty="0">
                <a:solidFill>
                  <a:prstClr val="black"/>
                </a:solidFill>
                <a:latin typeface="Gill Sans MT"/>
                <a:cs typeface="Gill Sans MT"/>
              </a:rPr>
              <a:t>ee</a:t>
            </a:r>
            <a:r>
              <a:rPr sz="2400" b="1" i="1"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i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i="1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2400" b="1" i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i="1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="1" i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i="1" spc="-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b="1" i="1" spc="-25" dirty="0">
                <a:solidFill>
                  <a:prstClr val="black"/>
                </a:solidFill>
                <a:latin typeface="Gill Sans MT"/>
                <a:cs typeface="Gill Sans MT"/>
              </a:rPr>
              <a:t>k</a:t>
            </a:r>
            <a:r>
              <a:rPr sz="24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i="1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600"/>
              </a:spcBef>
              <a:buFont typeface="Arial"/>
              <a:buChar char="•"/>
              <a:tabLst>
                <a:tab pos="271780" algn="l"/>
                <a:tab pos="935990" algn="l"/>
                <a:tab pos="2240915" algn="l"/>
                <a:tab pos="3509010" algn="l"/>
                <a:tab pos="4192270" algn="l"/>
                <a:tab pos="5534025" algn="l"/>
                <a:tab pos="6113145" algn="l"/>
                <a:tab pos="7247255" algn="l"/>
                <a:tab pos="7673975" algn="l"/>
                <a:tab pos="8804910" algn="l"/>
                <a:tab pos="9234805" algn="l"/>
              </a:tabLst>
              <a:defRPr/>
            </a:pP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squ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-3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spc="-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spc="-5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-45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it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3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45" dirty="0">
                <a:solidFill>
                  <a:srgbClr val="FF0000"/>
                </a:solidFill>
                <a:latin typeface="Gill Sans MT"/>
                <a:cs typeface="Gill Sans MT"/>
              </a:rPr>
              <a:t>v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</a:p>
          <a:p>
            <a:pPr marL="271780">
              <a:defRPr/>
            </a:pP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po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hou</a:t>
            </a:r>
            <a:r>
              <a:rPr sz="2400" spc="-3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eholds</a:t>
            </a:r>
            <a:r>
              <a:rPr sz="24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en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400" spc="-5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ter</a:t>
            </a:r>
            <a:r>
              <a:rPr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ei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h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 smtClean="0">
                <a:solidFill>
                  <a:prstClr val="black"/>
                </a:solidFill>
                <a:latin typeface="Gill Sans MT"/>
                <a:cs typeface="Gill Sans MT"/>
              </a:rPr>
              <a:t>equ</a:t>
            </a:r>
            <a:r>
              <a:rPr sz="2400" spc="-10" dirty="0" smtClean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dirty="0" smtClean="0">
                <a:solidFill>
                  <a:prstClr val="black"/>
                </a:solidFill>
                <a:latin typeface="Gill Sans MT"/>
                <a:cs typeface="Gill Sans MT"/>
              </a:rPr>
              <a:t>ti</a:t>
            </a:r>
            <a:r>
              <a:rPr sz="2400" spc="-10" dirty="0" smtClean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 smtClean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600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Mea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400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“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b="1" spc="-8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eri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”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</a:p>
          <a:p>
            <a:pPr marL="271780" indent="-259079">
              <a:spcBef>
                <a:spcPts val="600"/>
              </a:spcBef>
              <a:buFont typeface="Arial"/>
              <a:buChar char="•"/>
              <a:tabLst>
                <a:tab pos="271780" algn="l"/>
                <a:tab pos="1396365" algn="l"/>
                <a:tab pos="1963420" algn="l"/>
                <a:tab pos="3338829" algn="l"/>
                <a:tab pos="4566920" algn="l"/>
                <a:tab pos="5137150" algn="l"/>
                <a:tab pos="6256020" algn="l"/>
                <a:tab pos="6856730" algn="l"/>
                <a:tab pos="7463790" algn="l"/>
                <a:tab pos="8195309" algn="l"/>
              </a:tabLst>
              <a:defRPr/>
            </a:pP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Squ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dif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ce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bet</a:t>
            </a:r>
            <a:r>
              <a:rPr sz="2400" spc="-55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een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8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ne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and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3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ch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hou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ehol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spc="-170" dirty="0">
                <a:solidFill>
                  <a:prstClr val="black"/>
                </a:solidFill>
                <a:latin typeface="Gill Sans MT"/>
                <a:cs typeface="Gill Sans MT"/>
              </a:rPr>
              <a:t>’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</a:p>
          <a:p>
            <a:pPr marL="271780">
              <a:defRPr/>
            </a:pPr>
            <a:r>
              <a:rPr lang="en-US" sz="2400" spc="-5" dirty="0" smtClean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spc="-5" dirty="0" smtClean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spc="5" dirty="0" smtClean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spc="-15" dirty="0" smtClean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30" dirty="0" smtClean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dirty="0" smtClean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792480" lvl="1" indent="-259079" algn="ctr">
              <a:spcBef>
                <a:spcPts val="600"/>
              </a:spcBef>
              <a:buFont typeface="Arial"/>
              <a:buChar char="•"/>
              <a:tabLst>
                <a:tab pos="793115" algn="l"/>
              </a:tabLst>
              <a:defRPr/>
            </a:pP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6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vides</a:t>
            </a:r>
            <a:r>
              <a:rPr sz="2400" spc="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uch</a:t>
            </a:r>
            <a:r>
              <a:rPr sz="2400" spc="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400" spc="-3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spc="-2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ater</a:t>
            </a:r>
            <a:r>
              <a:rPr sz="2400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ei</a:t>
            </a:r>
            <a:r>
              <a:rPr sz="2400" spc="5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ht</a:t>
            </a:r>
            <a:r>
              <a:rPr sz="2400" spc="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he</a:t>
            </a:r>
            <a:r>
              <a:rPr sz="2400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spc="-5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400" spc="-1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spc="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sz="2400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he</a:t>
            </a:r>
            <a:r>
              <a:rPr sz="24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400" spc="-10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FF0000"/>
                </a:solidFill>
                <a:latin typeface="Gill Sans MT"/>
                <a:cs typeface="Gill Sans MT"/>
              </a:rPr>
              <a:t>or</a:t>
            </a:r>
            <a:r>
              <a:rPr sz="2400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</a:p>
          <a:p>
            <a:pPr marL="626745" algn="ctr">
              <a:defRPr/>
            </a:pP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fa</a:t>
            </a:r>
            <a:r>
              <a:rPr sz="2400" spc="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ther</a:t>
            </a:r>
            <a:r>
              <a:rPr sz="24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HH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-7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om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lin</a:t>
            </a:r>
            <a:r>
              <a:rPr sz="2400" spc="5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40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ter</a:t>
            </a:r>
            <a:r>
              <a:rPr sz="24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ei</a:t>
            </a:r>
            <a:r>
              <a:rPr sz="2400" spc="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ht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it</a:t>
            </a:r>
            <a:r>
              <a:rPr sz="24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is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en</a:t>
            </a:r>
          </a:p>
          <a:p>
            <a:pPr marL="271780" indent="-259079">
              <a:spcBef>
                <a:spcPts val="615"/>
              </a:spcBef>
              <a:buClr>
                <a:srgbClr val="000065"/>
              </a:buClr>
              <a:buFont typeface="Arial"/>
              <a:buChar char="•"/>
              <a:tabLst>
                <a:tab pos="271780" algn="l"/>
                <a:tab pos="2112645" algn="l"/>
              </a:tabLst>
              <a:defRPr/>
            </a:pPr>
            <a:r>
              <a:rPr sz="2000" spc="-75" dirty="0">
                <a:solidFill>
                  <a:srgbClr val="000065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srgbClr val="000065"/>
                </a:solidFill>
                <a:latin typeface="Gill Sans MT"/>
                <a:cs typeface="Gill Sans MT"/>
              </a:rPr>
              <a:t>o</a:t>
            </a:r>
            <a:r>
              <a:rPr sz="2000" spc="-45" dirty="0">
                <a:solidFill>
                  <a:srgbClr val="000065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e</a:t>
            </a:r>
            <a:r>
              <a:rPr sz="2000" spc="40" dirty="0">
                <a:solidFill>
                  <a:srgbClr val="000065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srgbClr val="000065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y</a:t>
            </a:r>
            <a:r>
              <a:rPr sz="2000" spc="9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s</a:t>
            </a:r>
            <a:r>
              <a:rPr sz="2000" spc="-30" dirty="0">
                <a:solidFill>
                  <a:srgbClr val="000065"/>
                </a:solidFill>
                <a:latin typeface="Gill Sans MT"/>
                <a:cs typeface="Gill Sans MT"/>
              </a:rPr>
              <a:t>e</a:t>
            </a:r>
            <a:r>
              <a:rPr sz="2000" spc="-70" dirty="0">
                <a:solidFill>
                  <a:srgbClr val="000065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er</a:t>
            </a:r>
            <a:r>
              <a:rPr sz="2000" spc="-15" dirty="0">
                <a:solidFill>
                  <a:srgbClr val="000065"/>
                </a:solidFill>
                <a:latin typeface="Gill Sans MT"/>
                <a:cs typeface="Gill Sans MT"/>
              </a:rPr>
              <a:t>ity</a:t>
            </a:r>
            <a:r>
              <a:rPr sz="2000" spc="-5" dirty="0">
                <a:solidFill>
                  <a:srgbClr val="000065"/>
                </a:solidFill>
                <a:latin typeface="Gill Sans MT"/>
                <a:cs typeface="Gill Sans MT"/>
              </a:rPr>
              <a:t>:</a:t>
            </a:r>
            <a:r>
              <a:rPr sz="2000" dirty="0">
                <a:solidFill>
                  <a:srgbClr val="000065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0065"/>
                </a:solidFill>
                <a:latin typeface="Gill Sans MT"/>
                <a:cs typeface="Gill Sans MT"/>
              </a:rPr>
              <a:t>m</a:t>
            </a:r>
            <a:r>
              <a:rPr sz="2000" spc="15" dirty="0">
                <a:solidFill>
                  <a:srgbClr val="000065"/>
                </a:solidFill>
                <a:latin typeface="Gill Sans MT"/>
                <a:cs typeface="Gill Sans MT"/>
              </a:rPr>
              <a:t>e</a:t>
            </a:r>
            <a:r>
              <a:rPr sz="2000" spc="-20" dirty="0">
                <a:solidFill>
                  <a:srgbClr val="000065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s</a:t>
            </a:r>
            <a:r>
              <a:rPr sz="2000" dirty="0">
                <a:solidFill>
                  <a:srgbClr val="000065"/>
                </a:solidFill>
                <a:latin typeface="Gill Sans MT"/>
                <a:cs typeface="Gill Sans MT"/>
              </a:rPr>
              <a:t>u</a:t>
            </a:r>
            <a:r>
              <a:rPr sz="2000" spc="-55" dirty="0">
                <a:solidFill>
                  <a:srgbClr val="000065"/>
                </a:solidFill>
                <a:latin typeface="Gill Sans MT"/>
                <a:cs typeface="Gill Sans MT"/>
              </a:rPr>
              <a:t>r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e</a:t>
            </a:r>
            <a:r>
              <a:rPr sz="2000" spc="9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srgbClr val="000065"/>
                </a:solidFill>
                <a:latin typeface="Gill Sans MT"/>
                <a:cs typeface="Gill Sans MT"/>
              </a:rPr>
              <a:t>f</a:t>
            </a:r>
            <a:r>
              <a:rPr sz="2000" spc="12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0065"/>
                </a:solidFill>
                <a:latin typeface="Gill Sans MT"/>
                <a:cs typeface="Gill Sans MT"/>
              </a:rPr>
              <a:t>b</a:t>
            </a:r>
            <a:r>
              <a:rPr sz="2000" u="heavy" spc="-15" dirty="0">
                <a:solidFill>
                  <a:srgbClr val="000065"/>
                </a:solidFill>
                <a:latin typeface="Gill Sans MT"/>
                <a:cs typeface="Gill Sans MT"/>
              </a:rPr>
              <a:t>o</a:t>
            </a:r>
            <a:r>
              <a:rPr sz="2000" u="heavy" spc="-5" dirty="0">
                <a:solidFill>
                  <a:srgbClr val="000065"/>
                </a:solidFill>
                <a:latin typeface="Gill Sans MT"/>
                <a:cs typeface="Gill Sans MT"/>
              </a:rPr>
              <a:t>t</a:t>
            </a:r>
            <a:r>
              <a:rPr sz="2000" u="heavy" spc="-10" dirty="0">
                <a:solidFill>
                  <a:srgbClr val="000065"/>
                </a:solidFill>
                <a:latin typeface="Gill Sans MT"/>
                <a:cs typeface="Gill Sans MT"/>
              </a:rPr>
              <a:t>h</a:t>
            </a:r>
            <a:r>
              <a:rPr sz="2000" spc="90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e</a:t>
            </a:r>
            <a:r>
              <a:rPr sz="2000" spc="110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size</a:t>
            </a:r>
            <a:r>
              <a:rPr sz="2000" spc="10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of</a:t>
            </a:r>
            <a:r>
              <a:rPr sz="2000" spc="10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Gill Sans MT"/>
                <a:cs typeface="Gill Sans MT"/>
              </a:rPr>
              <a:t>th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e</a:t>
            </a:r>
            <a:r>
              <a:rPr sz="2000" spc="8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srgbClr val="000065"/>
                </a:solidFill>
                <a:latin typeface="Gill Sans MT"/>
                <a:cs typeface="Gill Sans MT"/>
              </a:rPr>
              <a:t>o</a:t>
            </a:r>
            <a:r>
              <a:rPr sz="2000" spc="-70" dirty="0">
                <a:solidFill>
                  <a:srgbClr val="000065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e</a:t>
            </a:r>
            <a:r>
              <a:rPr sz="2000" spc="40" dirty="0">
                <a:solidFill>
                  <a:srgbClr val="000065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srgbClr val="000065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y</a:t>
            </a:r>
            <a:r>
              <a:rPr sz="2000" spc="9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0065"/>
                </a:solidFill>
                <a:latin typeface="Gill Sans MT"/>
                <a:cs typeface="Gill Sans MT"/>
              </a:rPr>
              <a:t>g</a:t>
            </a:r>
            <a:r>
              <a:rPr sz="2000" spc="-45" dirty="0">
                <a:solidFill>
                  <a:srgbClr val="000065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p</a:t>
            </a:r>
            <a:r>
              <a:rPr sz="2000" spc="10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0065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srgbClr val="000065"/>
                </a:solidFill>
                <a:latin typeface="Gill Sans MT"/>
                <a:cs typeface="Gill Sans MT"/>
              </a:rPr>
              <a:t>n</a:t>
            </a:r>
            <a:r>
              <a:rPr sz="2000" spc="-15" dirty="0">
                <a:solidFill>
                  <a:srgbClr val="000065"/>
                </a:solidFill>
                <a:latin typeface="Gill Sans MT"/>
                <a:cs typeface="Gill Sans MT"/>
              </a:rPr>
              <a:t>d</a:t>
            </a:r>
            <a:r>
              <a:rPr sz="2000" spc="90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in</a:t>
            </a:r>
            <a:r>
              <a:rPr sz="2000" spc="-20" dirty="0">
                <a:solidFill>
                  <a:srgbClr val="000065"/>
                </a:solidFill>
                <a:latin typeface="Gill Sans MT"/>
                <a:cs typeface="Gill Sans MT"/>
              </a:rPr>
              <a:t>c</a:t>
            </a:r>
            <a:r>
              <a:rPr sz="2000" spc="-15" dirty="0">
                <a:solidFill>
                  <a:srgbClr val="000065"/>
                </a:solidFill>
                <a:latin typeface="Gill Sans MT"/>
                <a:cs typeface="Gill Sans MT"/>
              </a:rPr>
              <a:t>ome</a:t>
            </a:r>
            <a:r>
              <a:rPr sz="2000" spc="13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0065"/>
                </a:solidFill>
                <a:latin typeface="Gill Sans MT"/>
                <a:cs typeface="Gill Sans MT"/>
              </a:rPr>
              <a:t>d</a:t>
            </a:r>
            <a:r>
              <a:rPr sz="2000" spc="5" dirty="0">
                <a:solidFill>
                  <a:srgbClr val="000065"/>
                </a:solidFill>
                <a:latin typeface="Gill Sans MT"/>
                <a:cs typeface="Gill Sans MT"/>
              </a:rPr>
              <a:t>i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s</a:t>
            </a:r>
            <a:r>
              <a:rPr sz="2000" spc="-5" dirty="0">
                <a:solidFill>
                  <a:srgbClr val="000065"/>
                </a:solidFill>
                <a:latin typeface="Gill Sans MT"/>
                <a:cs typeface="Gill Sans MT"/>
              </a:rPr>
              <a:t>p</a:t>
            </a:r>
            <a:r>
              <a:rPr sz="2000" spc="-25" dirty="0">
                <a:solidFill>
                  <a:srgbClr val="000065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rity</a:t>
            </a:r>
            <a:r>
              <a:rPr sz="2000" spc="100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0065"/>
                </a:solidFill>
                <a:latin typeface="Gill Sans MT"/>
                <a:cs typeface="Gill Sans MT"/>
              </a:rPr>
              <a:t>a</a:t>
            </a:r>
            <a:r>
              <a:rPr sz="2000" spc="-15" dirty="0">
                <a:solidFill>
                  <a:srgbClr val="000065"/>
                </a:solidFill>
                <a:latin typeface="Gill Sans MT"/>
                <a:cs typeface="Gill Sans MT"/>
              </a:rPr>
              <a:t>mo</a:t>
            </a:r>
            <a:r>
              <a:rPr sz="2000" spc="20" dirty="0">
                <a:solidFill>
                  <a:srgbClr val="000065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g</a:t>
            </a:r>
            <a:endParaRPr sz="20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>
              <a:defRPr/>
            </a:pPr>
            <a:r>
              <a:rPr sz="2000" spc="-5" dirty="0">
                <a:solidFill>
                  <a:srgbClr val="000065"/>
                </a:solidFill>
                <a:latin typeface="Gill Sans MT"/>
                <a:cs typeface="Gill Sans MT"/>
              </a:rPr>
              <a:t>t</a:t>
            </a:r>
            <a:r>
              <a:rPr sz="2000" dirty="0">
                <a:solidFill>
                  <a:srgbClr val="000065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e</a:t>
            </a:r>
            <a:r>
              <a:rPr sz="2000" spc="3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5"/>
                </a:solidFill>
                <a:latin typeface="Gill Sans MT"/>
                <a:cs typeface="Gill Sans MT"/>
              </a:rPr>
              <a:t>p</a:t>
            </a:r>
            <a:r>
              <a:rPr sz="2000" spc="-15" dirty="0">
                <a:solidFill>
                  <a:srgbClr val="000065"/>
                </a:solidFill>
                <a:latin typeface="Gill Sans MT"/>
                <a:cs typeface="Gill Sans MT"/>
              </a:rPr>
              <a:t>o</a:t>
            </a:r>
            <a:r>
              <a:rPr sz="2000" spc="-10" dirty="0">
                <a:solidFill>
                  <a:srgbClr val="000065"/>
                </a:solidFill>
                <a:latin typeface="Gill Sans MT"/>
                <a:cs typeface="Gill Sans MT"/>
              </a:rPr>
              <a:t>or</a:t>
            </a:r>
            <a:endParaRPr sz="2000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6868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870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871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36873" name="object 11"/>
          <p:cNvSpPr>
            <a:spLocks/>
          </p:cNvSpPr>
          <p:nvPr/>
        </p:nvSpPr>
        <p:spPr bwMode="auto">
          <a:xfrm>
            <a:off x="3013075" y="5835650"/>
            <a:ext cx="234950" cy="0"/>
          </a:xfrm>
          <a:custGeom>
            <a:avLst/>
            <a:gdLst>
              <a:gd name="T0" fmla="*/ 0 w 234950"/>
              <a:gd name="T1" fmla="*/ 234379 w 2349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34950">
                <a:moveTo>
                  <a:pt x="0" y="0"/>
                </a:moveTo>
                <a:lnTo>
                  <a:pt x="234379" y="0"/>
                </a:lnTo>
              </a:path>
            </a:pathLst>
          </a:custGeom>
          <a:noFill/>
          <a:ln w="123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874" name="object 12"/>
          <p:cNvSpPr>
            <a:spLocks/>
          </p:cNvSpPr>
          <p:nvPr/>
        </p:nvSpPr>
        <p:spPr bwMode="auto">
          <a:xfrm>
            <a:off x="3730625" y="5835650"/>
            <a:ext cx="639763" cy="0"/>
          </a:xfrm>
          <a:custGeom>
            <a:avLst/>
            <a:gdLst>
              <a:gd name="T0" fmla="*/ 0 w 640079"/>
              <a:gd name="T1" fmla="*/ 638513 w 6400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0079">
                <a:moveTo>
                  <a:pt x="0" y="0"/>
                </a:moveTo>
                <a:lnTo>
                  <a:pt x="639776" y="0"/>
                </a:lnTo>
              </a:path>
            </a:pathLst>
          </a:custGeom>
          <a:noFill/>
          <a:ln w="123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8975" y="5421313"/>
            <a:ext cx="115888" cy="196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dirty="0">
                <a:solidFill>
                  <a:prstClr val="black"/>
                </a:solidFill>
                <a:latin typeface="Trebuchet MS"/>
                <a:cs typeface="Trebuchet MS"/>
              </a:rPr>
              <a:t>2</a:t>
            </a:r>
            <a:endParaRPr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5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26" name="object 26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801225" y="6635750"/>
            <a:ext cx="203200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b="1" spc="5" dirty="0">
                <a:solidFill>
                  <a:prstClr val="black"/>
                </a:solidFill>
                <a:cs typeface="Calibri"/>
              </a:rPr>
              <a:t>80</a:t>
            </a:r>
            <a:endParaRPr sz="13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1525" y="5916613"/>
            <a:ext cx="401638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i="1" spc="9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50" spc="-5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35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r>
              <a:rPr sz="13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spc="15" baseline="8771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850" baseline="877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52688" y="5683250"/>
            <a:ext cx="490537" cy="320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900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25" baseline="-20576" dirty="0">
                <a:solidFill>
                  <a:prstClr val="black"/>
                </a:solidFill>
                <a:latin typeface="Trebuchet MS"/>
                <a:cs typeface="Trebuchet MS"/>
              </a:rPr>
              <a:t>2</a:t>
            </a:r>
            <a:r>
              <a:rPr sz="2025" baseline="-20576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2025" spc="-165" baseline="-205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30538" y="5530850"/>
            <a:ext cx="190500" cy="628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180">
              <a:defRPr/>
            </a:pPr>
            <a:r>
              <a:rPr sz="1900" spc="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9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>
              <a:spcBef>
                <a:spcPts val="459"/>
              </a:spcBef>
              <a:defRPr/>
            </a:pPr>
            <a:r>
              <a:rPr sz="190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2950" y="5627688"/>
            <a:ext cx="430213" cy="415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4575" spc="375" baseline="-8196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1900" spc="1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52913" y="5643563"/>
            <a:ext cx="252412" cy="542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i="1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135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spc="15" baseline="-26315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850" baseline="-26315">
              <a:solidFill>
                <a:prstClr val="black"/>
              </a:solidFill>
              <a:latin typeface="Symbol"/>
              <a:cs typeface="Symbol"/>
            </a:endParaRPr>
          </a:p>
          <a:p>
            <a:pPr marL="144145">
              <a:spcBef>
                <a:spcPts val="415"/>
              </a:spcBef>
              <a:defRPr/>
            </a:pPr>
            <a:r>
              <a:rPr sz="1900" spc="1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4675" y="5534025"/>
            <a:ext cx="119063" cy="269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900" spc="10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92513" y="5513388"/>
            <a:ext cx="673100" cy="2905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850" spc="15" baseline="-4385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r>
              <a:rPr sz="2850" spc="30" baseline="-43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1900" i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900" spc="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76613" y="5486400"/>
            <a:ext cx="103187" cy="196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i="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94150" y="5889625"/>
            <a:ext cx="122238" cy="269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9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9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603250"/>
            <a:ext cx="9064625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40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sio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y:</a:t>
            </a:r>
            <a:r>
              <a:rPr sz="24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204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7892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893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894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895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20" name="object 20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1" name="object 21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81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0363" y="1247775"/>
            <a:ext cx="3779837" cy="11096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qu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r>
              <a:rPr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6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ex</a:t>
            </a:r>
            <a:r>
              <a:rPr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(SP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200"/>
              </a:spcBef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eg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15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eg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200"/>
              </a:spcBef>
              <a:defRPr/>
            </a:pPr>
            <a:r>
              <a:rPr spc="-6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5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li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Z</a:t>
            </a:r>
            <a:r>
              <a:rPr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0363" y="2528888"/>
            <a:ext cx="2171700" cy="1108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baseline="-20833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65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7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200"/>
              </a:spcBef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pc="-15" baseline="-20833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7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200"/>
              </a:spcBef>
              <a:defRPr/>
            </a:pP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Reg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15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0338" y="2528888"/>
            <a:ext cx="1212850" cy="11477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81610" algn="ctr">
              <a:defRPr/>
            </a:pPr>
            <a:r>
              <a:rPr spc="3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baseline="-20833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7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7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</a:p>
          <a:p>
            <a:pPr marL="158115" algn="ctr">
              <a:spcBef>
                <a:spcPts val="1200"/>
              </a:spcBef>
              <a:defRPr/>
            </a:pP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2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pc="-15" baseline="-20833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0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5</a:t>
            </a:r>
          </a:p>
          <a:p>
            <a:pPr marL="12700">
              <a:spcBef>
                <a:spcPts val="1200"/>
              </a:spcBef>
              <a:defRPr/>
            </a:pPr>
            <a:r>
              <a:rPr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dirty="0">
                <a:solidFill>
                  <a:srgbClr val="FF0000"/>
                </a:solidFill>
                <a:latin typeface="Gill Sans MT"/>
                <a:cs typeface="Gill Sans MT"/>
              </a:rPr>
              <a:t>PG</a:t>
            </a:r>
            <a:r>
              <a:rPr spc="-15" baseline="-20833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15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FF0000"/>
                </a:solidFill>
                <a:latin typeface="Gill Sans MT"/>
                <a:cs typeface="Gill Sans MT"/>
              </a:rPr>
              <a:t>=</a:t>
            </a:r>
            <a:r>
              <a:rPr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rgbClr val="FF0000"/>
                </a:solidFill>
                <a:latin typeface="Gill Sans MT"/>
                <a:cs typeface="Gill Sans MT"/>
              </a:rPr>
              <a:t>0</a:t>
            </a:r>
            <a:r>
              <a:rPr spc="-15" dirty="0">
                <a:solidFill>
                  <a:srgbClr val="FF0000"/>
                </a:solidFill>
                <a:latin typeface="Gill Sans MT"/>
                <a:cs typeface="Gill Sans MT"/>
              </a:rPr>
              <a:t>.</a:t>
            </a:r>
            <a:r>
              <a:rPr spc="10" dirty="0">
                <a:solidFill>
                  <a:srgbClr val="FF0000"/>
                </a:solidFill>
                <a:latin typeface="Gill Sans MT"/>
                <a:cs typeface="Gill Sans MT"/>
              </a:rPr>
              <a:t>1</a:t>
            </a:r>
            <a:r>
              <a:rPr dirty="0">
                <a:solidFill>
                  <a:srgbClr val="FF0000"/>
                </a:solidFill>
                <a:latin typeface="Gill Sans MT"/>
                <a:cs typeface="Gill Sans MT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0363" y="3810000"/>
            <a:ext cx="4476750" cy="113877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eg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Z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=3</a:t>
            </a:r>
          </a:p>
          <a:p>
            <a:pPr marL="12700">
              <a:spcBef>
                <a:spcPts val="1200"/>
              </a:spcBef>
              <a:defRPr/>
            </a:pPr>
            <a:r>
              <a:rPr spc="-10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pc="-1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pc="1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pc="-15" baseline="-20833" dirty="0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15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FF0000"/>
                </a:solidFill>
                <a:latin typeface="Gill Sans MT"/>
                <a:cs typeface="Gill Sans MT"/>
              </a:rPr>
              <a:t>=</a:t>
            </a:r>
            <a:r>
              <a:rPr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rgbClr val="FF0000"/>
                </a:solidFill>
                <a:latin typeface="Gill Sans MT"/>
                <a:cs typeface="Gill Sans MT"/>
              </a:rPr>
              <a:t>0</a:t>
            </a:r>
            <a:r>
              <a:rPr spc="-15" dirty="0">
                <a:solidFill>
                  <a:srgbClr val="FF0000"/>
                </a:solidFill>
                <a:latin typeface="Gill Sans MT"/>
                <a:cs typeface="Gill Sans MT"/>
              </a:rPr>
              <a:t>.</a:t>
            </a:r>
            <a:r>
              <a:rPr spc="10" dirty="0">
                <a:solidFill>
                  <a:srgbClr val="FF0000"/>
                </a:solidFill>
                <a:latin typeface="Gill Sans MT"/>
                <a:cs typeface="Gill Sans MT"/>
              </a:rPr>
              <a:t>0</a:t>
            </a:r>
            <a:r>
              <a:rPr dirty="0">
                <a:solidFill>
                  <a:srgbClr val="FF0000"/>
                </a:solidFill>
                <a:latin typeface="Gill Sans MT"/>
                <a:cs typeface="Gill Sans MT"/>
              </a:rPr>
              <a:t>8</a:t>
            </a:r>
          </a:p>
          <a:p>
            <a:pPr marL="12700">
              <a:spcBef>
                <a:spcPts val="1200"/>
              </a:spcBef>
              <a:defRPr/>
            </a:pPr>
            <a:r>
              <a:rPr spc="-6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5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eg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(s</a:t>
            </a:r>
            <a:r>
              <a:rPr spc="-2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-5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&gt;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6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5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eg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endParaRPr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91113" y="1538288"/>
            <a:ext cx="4714875" cy="5286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Ex</a:t>
            </a:r>
            <a:r>
              <a:rPr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a</a:t>
            </a:r>
            <a:r>
              <a:rPr spc="-45" dirty="0">
                <a:solidFill>
                  <a:prstClr val="black"/>
                </a:solidFill>
                <a:latin typeface="Franklin Gothic Book"/>
                <a:cs typeface="Franklin Gothic Book"/>
              </a:rPr>
              <a:t>m</a:t>
            </a:r>
            <a:r>
              <a:rPr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p</a:t>
            </a:r>
            <a:r>
              <a:rPr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le: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Franklin Gothic Book"/>
                <a:cs typeface="Franklin Gothic Book"/>
              </a:rPr>
              <a:t>C</a:t>
            </a:r>
            <a:r>
              <a:rPr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a</a:t>
            </a:r>
            <a:r>
              <a:rPr spc="-15" dirty="0">
                <a:solidFill>
                  <a:prstClr val="black"/>
                </a:solidFill>
                <a:latin typeface="Franklin Gothic Book"/>
                <a:cs typeface="Franklin Gothic Book"/>
              </a:rPr>
              <a:t>l</a:t>
            </a:r>
            <a:r>
              <a:rPr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c</a:t>
            </a:r>
            <a:r>
              <a:rPr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u</a:t>
            </a:r>
            <a:r>
              <a:rPr spc="-15" dirty="0">
                <a:solidFill>
                  <a:prstClr val="black"/>
                </a:solidFill>
                <a:latin typeface="Franklin Gothic Book"/>
                <a:cs typeface="Franklin Gothic Book"/>
              </a:rPr>
              <a:t>l</a:t>
            </a:r>
            <a:r>
              <a:rPr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a</a:t>
            </a:r>
            <a:r>
              <a:rPr dirty="0">
                <a:solidFill>
                  <a:prstClr val="black"/>
                </a:solidFill>
                <a:latin typeface="Franklin Gothic Book"/>
                <a:cs typeface="Franklin Gothic Book"/>
              </a:rPr>
              <a:t>t</a:t>
            </a:r>
            <a:r>
              <a:rPr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i</a:t>
            </a:r>
            <a:r>
              <a:rPr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n</a:t>
            </a:r>
            <a:r>
              <a:rPr dirty="0">
                <a:solidFill>
                  <a:prstClr val="black"/>
                </a:solidFill>
                <a:latin typeface="Franklin Gothic Book"/>
                <a:cs typeface="Franklin Gothic Book"/>
              </a:rPr>
              <a:t>g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Franklin Gothic Book"/>
                <a:cs typeface="Franklin Gothic Book"/>
              </a:rPr>
              <a:t>S</a:t>
            </a:r>
            <a:r>
              <a:rPr spc="-40" dirty="0">
                <a:solidFill>
                  <a:prstClr val="black"/>
                </a:solidFill>
                <a:latin typeface="Franklin Gothic Book"/>
                <a:cs typeface="Franklin Gothic Book"/>
              </a:rPr>
              <a:t>q</a:t>
            </a:r>
            <a:r>
              <a:rPr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ua</a:t>
            </a:r>
            <a:r>
              <a:rPr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red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Franklin Gothic Book"/>
                <a:cs typeface="Franklin Gothic Book"/>
              </a:rPr>
              <a:t>P</a:t>
            </a:r>
            <a:r>
              <a:rPr spc="-35" dirty="0">
                <a:solidFill>
                  <a:prstClr val="black"/>
                </a:solidFill>
                <a:latin typeface="Franklin Gothic Book"/>
                <a:cs typeface="Franklin Gothic Book"/>
              </a:rPr>
              <a:t>o</a:t>
            </a:r>
            <a:r>
              <a:rPr spc="-20" dirty="0">
                <a:solidFill>
                  <a:prstClr val="black"/>
                </a:solidFill>
                <a:latin typeface="Franklin Gothic Book"/>
                <a:cs typeface="Franklin Gothic Book"/>
              </a:rPr>
              <a:t>v</a:t>
            </a:r>
            <a:r>
              <a:rPr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e</a:t>
            </a:r>
            <a:r>
              <a:rPr spc="55" dirty="0">
                <a:solidFill>
                  <a:prstClr val="black"/>
                </a:solidFill>
                <a:latin typeface="Franklin Gothic Book"/>
                <a:cs typeface="Franklin Gothic Book"/>
              </a:rPr>
              <a:t>r</a:t>
            </a:r>
            <a:r>
              <a:rPr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ty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Ga</a:t>
            </a:r>
            <a:r>
              <a:rPr dirty="0">
                <a:solidFill>
                  <a:prstClr val="black"/>
                </a:solidFill>
                <a:latin typeface="Franklin Gothic Book"/>
                <a:cs typeface="Franklin Gothic Book"/>
              </a:rPr>
              <a:t>p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Franklin Gothic Book"/>
                <a:cs typeface="Franklin Gothic Book"/>
              </a:rPr>
              <a:t>I</a:t>
            </a:r>
            <a:r>
              <a:rPr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n</a:t>
            </a:r>
            <a:r>
              <a:rPr spc="-20" dirty="0">
                <a:solidFill>
                  <a:prstClr val="black"/>
                </a:solidFill>
                <a:latin typeface="Franklin Gothic Book"/>
                <a:cs typeface="Franklin Gothic Book"/>
              </a:rPr>
              <a:t>d</a:t>
            </a:r>
            <a:r>
              <a:rPr spc="-35" dirty="0">
                <a:solidFill>
                  <a:prstClr val="black"/>
                </a:solidFill>
                <a:latin typeface="Franklin Gothic Book"/>
                <a:cs typeface="Franklin Gothic Book"/>
              </a:rPr>
              <a:t>e</a:t>
            </a:r>
            <a:r>
              <a:rPr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x</a:t>
            </a:r>
            <a:endParaRPr>
              <a:solidFill>
                <a:prstClr val="black"/>
              </a:solidFill>
              <a:latin typeface="Franklin Gothic Book"/>
              <a:cs typeface="Franklin Gothic Book"/>
            </a:endParaRPr>
          </a:p>
          <a:p>
            <a:pPr marL="2756535">
              <a:defRPr/>
            </a:pPr>
            <a:r>
              <a:rPr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Ass</a:t>
            </a:r>
            <a:r>
              <a:rPr dirty="0">
                <a:solidFill>
                  <a:prstClr val="black"/>
                </a:solidFill>
                <a:latin typeface="Franklin Gothic Book"/>
                <a:cs typeface="Franklin Gothic Book"/>
              </a:rPr>
              <a:t>u</a:t>
            </a:r>
            <a:r>
              <a:rPr spc="-15" dirty="0">
                <a:solidFill>
                  <a:prstClr val="black"/>
                </a:solidFill>
                <a:latin typeface="Franklin Gothic Book"/>
                <a:cs typeface="Franklin Gothic Book"/>
              </a:rPr>
              <a:t>me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Z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Franklin Gothic Book"/>
                <a:cs typeface="Franklin Gothic Book"/>
              </a:rPr>
              <a:t>=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$125</a:t>
            </a:r>
            <a:endParaRPr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85641"/>
              </p:ext>
            </p:extLst>
          </p:nvPr>
        </p:nvGraphicFramePr>
        <p:xfrm>
          <a:off x="4762500" y="2214563"/>
          <a:ext cx="5416549" cy="2433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1978"/>
                <a:gridCol w="631465"/>
                <a:gridCol w="573015"/>
                <a:gridCol w="577516"/>
                <a:gridCol w="577483"/>
                <a:gridCol w="1095092"/>
              </a:tblGrid>
              <a:tr h="78082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tabLst>
                          <a:tab pos="1487170" algn="l"/>
                        </a:tabLst>
                      </a:pPr>
                      <a:r>
                        <a:rPr sz="1800" spc="5" dirty="0">
                          <a:latin typeface="Gill Sans MT"/>
                          <a:cs typeface="Gill Sans MT"/>
                        </a:rPr>
                        <a:t>Ex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800" spc="-4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in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un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5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y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110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150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160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4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-6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800" spc="-3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800" spc="-45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ty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800" spc="-2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p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25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15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041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/Z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20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12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084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ill Sans MT"/>
                          <a:cs typeface="Gill Sans MT"/>
                        </a:rPr>
                        <a:t>(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/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Z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)</a:t>
                      </a:r>
                      <a:r>
                        <a:rPr sz="1800" baseline="25462" dirty="0">
                          <a:latin typeface="Gill Sans MT"/>
                          <a:cs typeface="Gill Sans MT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04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01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44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spc="10" dirty="0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800" spc="-15" dirty="0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800" spc="10" dirty="0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01</a:t>
                      </a:r>
                      <a:r>
                        <a:rPr sz="1800" spc="-15" dirty="0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3</a:t>
                      </a:r>
                      <a:r>
                        <a:rPr sz="1800" spc="15" dirty="0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6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(=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0544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/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4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4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603250"/>
            <a:ext cx="9644062" cy="1419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40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sio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y:</a:t>
            </a:r>
            <a:r>
              <a:rPr sz="24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204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390"/>
              </a:spcBef>
              <a:defRPr/>
            </a:pP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95" dirty="0">
                <a:solidFill>
                  <a:prstClr val="black"/>
                </a:solidFill>
                <a:latin typeface="Gill Sans MT"/>
                <a:cs typeface="Gill Sans MT"/>
              </a:rPr>
              <a:t>’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b="1" spc="1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b="1" spc="-18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Ind</a:t>
            </a:r>
            <a:r>
              <a:rPr sz="2400" b="1" spc="-3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1415"/>
              </a:spcBef>
              <a:buFont typeface="Arial"/>
              <a:buChar char="•"/>
              <a:tabLst>
                <a:tab pos="271780" algn="l"/>
                <a:tab pos="3158490" algn="l"/>
              </a:tabLst>
              <a:defRPr/>
            </a:pP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Sen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197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6)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6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inde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hat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ght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ombine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ef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fe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cts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125" y="2057400"/>
            <a:ext cx="9383713" cy="6969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umber</a:t>
            </a:r>
            <a:r>
              <a:rPr sz="2400" spc="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po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2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sz="2400" spc="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de</a:t>
            </a:r>
            <a:r>
              <a:rPr sz="2400" spc="-4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2400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their</a:t>
            </a:r>
            <a:r>
              <a:rPr sz="2400" spc="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spc="-2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,</a:t>
            </a:r>
            <a:r>
              <a:rPr sz="24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and</a:t>
            </a:r>
            <a:r>
              <a:rPr sz="2400" spc="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4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di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tribution</a:t>
            </a:r>
            <a:r>
              <a:rPr sz="2400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spc="-2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spc="-3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defRPr/>
            </a:pP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withi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4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spc="-7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0363" y="2962275"/>
            <a:ext cx="2933700" cy="333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71780" indent="-259079">
              <a:buFont typeface="Arial"/>
              <a:buChar char="•"/>
              <a:tabLst>
                <a:tab pos="271780" algn="l"/>
              </a:tabLst>
              <a:defRPr/>
            </a:pPr>
            <a:r>
              <a:rPr sz="2400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Gill Sans MT"/>
                <a:cs typeface="Gill Sans MT"/>
              </a:rPr>
              <a:t>inde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is</a:t>
            </a:r>
            <a:r>
              <a:rPr sz="24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gi</a:t>
            </a:r>
            <a:r>
              <a:rPr sz="2400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en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dirty="0">
                <a:solidFill>
                  <a:prstClr val="black"/>
                </a:solidFill>
                <a:latin typeface="Gill Sans MT"/>
                <a:cs typeface="Gill Sans MT"/>
              </a:rPr>
              <a:t>y:</a:t>
            </a:r>
          </a:p>
        </p:txBody>
      </p:sp>
      <p:sp>
        <p:nvSpPr>
          <p:cNvPr id="38918" name="object 6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919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920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38922" name="object 13"/>
          <p:cNvSpPr>
            <a:spLocks/>
          </p:cNvSpPr>
          <p:nvPr/>
        </p:nvSpPr>
        <p:spPr bwMode="auto">
          <a:xfrm>
            <a:off x="6607175" y="3071813"/>
            <a:ext cx="523875" cy="0"/>
          </a:xfrm>
          <a:custGeom>
            <a:avLst/>
            <a:gdLst>
              <a:gd name="T0" fmla="*/ 0 w 523875"/>
              <a:gd name="T1" fmla="*/ 523697 w 5238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3875">
                <a:moveTo>
                  <a:pt x="0" y="0"/>
                </a:moveTo>
                <a:lnTo>
                  <a:pt x="523697" y="0"/>
                </a:lnTo>
              </a:path>
            </a:pathLst>
          </a:custGeom>
          <a:noFill/>
          <a:ln w="1646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0425" y="2833688"/>
            <a:ext cx="3097213" cy="4778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1743075" algn="l"/>
                <a:tab pos="2477770" algn="l"/>
              </a:tabLst>
              <a:defRPr/>
            </a:pPr>
            <a:r>
              <a:rPr sz="3100" spc="-26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100" spc="24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310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3100" spc="-2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100" spc="-26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100" spc="24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310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3100" spc="-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100" i="1" dirty="0">
                <a:solidFill>
                  <a:prstClr val="black"/>
                </a:solidFill>
                <a:latin typeface="Times New Roman"/>
                <a:cs typeface="Times New Roman"/>
              </a:rPr>
              <a:t>G	</a:t>
            </a:r>
            <a:r>
              <a:rPr sz="3100" dirty="0">
                <a:solidFill>
                  <a:prstClr val="black"/>
                </a:solidFill>
                <a:latin typeface="Times New Roman"/>
                <a:cs typeface="Times New Roman"/>
              </a:rPr>
              <a:t>)	),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10088" y="3081338"/>
            <a:ext cx="141287" cy="257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925" name="object 16"/>
          <p:cNvSpPr txBox="1">
            <a:spLocks noChangeArrowheads="1"/>
          </p:cNvSpPr>
          <p:nvPr/>
        </p:nvSpPr>
        <p:spPr bwMode="auto">
          <a:xfrm>
            <a:off x="6771164" y="2917825"/>
            <a:ext cx="1793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1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3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6163" y="2833688"/>
            <a:ext cx="949325" cy="503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31800" algn="l"/>
              </a:tabLst>
              <a:defRPr/>
            </a:pPr>
            <a:r>
              <a:rPr sz="3100" i="1" spc="-4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700" i="1" spc="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700" i="1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10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1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100" i="1" spc="-47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3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27813" y="2554288"/>
            <a:ext cx="449262" cy="454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4875" i="1" spc="-112" baseline="-23931" dirty="0">
                <a:solidFill>
                  <a:prstClr val="black"/>
                </a:solidFill>
                <a:latin typeface="Symbol"/>
                <a:cs typeface="Symbol"/>
              </a:rPr>
              <a:t></a:t>
            </a:r>
            <a:r>
              <a:rPr sz="4875" i="1" spc="-585" baseline="-239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7125" y="2805113"/>
            <a:ext cx="168275" cy="255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i="1" spc="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929" name="object 20"/>
          <p:cNvSpPr txBox="1">
            <a:spLocks noChangeArrowheads="1"/>
          </p:cNvSpPr>
          <p:nvPr/>
        </p:nvSpPr>
        <p:spPr bwMode="auto">
          <a:xfrm>
            <a:off x="4940300" y="3611563"/>
            <a:ext cx="446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Where:P</a:t>
            </a:r>
            <a:r>
              <a:rPr lang="en-US" sz="1600" baseline="-20000" dirty="0" smtClean="0">
                <a:solidFill>
                  <a:prstClr val="black"/>
                </a:solidFill>
                <a:latin typeface="Gill Sans MT" pitchFamily="34" charset="0"/>
              </a:rPr>
              <a:t>0</a:t>
            </a:r>
            <a:r>
              <a:rPr lang="en-US" sz="1600" baseline="-2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headcount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</a:p>
          <a:p>
            <a:pPr eaLnBrk="1" fontAlgn="base" hangingPunct="1">
              <a:spcBef>
                <a:spcPts val="575"/>
              </a:spcBef>
              <a:spcAft>
                <a:spcPct val="0"/>
              </a:spcAft>
            </a:pPr>
            <a:r>
              <a:rPr lang="en-US" sz="1700" dirty="0" err="1" smtClean="0">
                <a:solidFill>
                  <a:prstClr val="black"/>
                </a:solidFill>
              </a:rPr>
              <a:t>μ</a:t>
            </a:r>
            <a:r>
              <a:rPr lang="en-US" sz="1600" baseline="25000" dirty="0" err="1" smtClean="0">
                <a:solidFill>
                  <a:prstClr val="black"/>
                </a:solidFill>
                <a:latin typeface="Gill Sans MT" pitchFamily="34" charset="0"/>
              </a:rPr>
              <a:t>P</a:t>
            </a:r>
            <a:r>
              <a:rPr lang="en-US" sz="1600" baseline="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mean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(or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prstClr val="black"/>
                </a:solidFill>
                <a:latin typeface="Gill Sans MT" pitchFamily="34" charset="0"/>
              </a:rPr>
              <a:t>exp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)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397500" y="4276725"/>
            <a:ext cx="4741863" cy="841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69900">
              <a:defRPr/>
            </a:pP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1650" spc="15" baseline="25252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650" baseline="25252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1650" spc="60" baseline="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Gi</a:t>
            </a:r>
            <a:r>
              <a:rPr sz="1700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ef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fi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1700" spc="-2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-15" dirty="0">
                <a:solidFill>
                  <a:prstClr val="black"/>
                </a:solidFill>
                <a:latin typeface="Gill Sans MT"/>
                <a:cs typeface="Gill Sans MT"/>
              </a:rPr>
              <a:t>q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700"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spc="-2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endParaRPr sz="17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defRPr/>
            </a:pP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700" spc="-5" dirty="0">
                <a:solidFill>
                  <a:prstClr val="black"/>
                </a:solidFill>
                <a:latin typeface="Gill Sans MT"/>
                <a:cs typeface="Gill Sans MT"/>
              </a:rPr>
              <a:t>oo</a:t>
            </a:r>
            <a:r>
              <a:rPr sz="1700" spc="-17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endParaRPr sz="17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7505" algn="l"/>
                <a:tab pos="862965" algn="l"/>
                <a:tab pos="1393190" algn="l"/>
                <a:tab pos="2457450" algn="l"/>
                <a:tab pos="3183255" algn="l"/>
                <a:tab pos="3768090" algn="l"/>
                <a:tab pos="4042410" algn="l"/>
              </a:tabLst>
              <a:defRPr/>
            </a:pP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Gi</a:t>
            </a:r>
            <a:r>
              <a:rPr sz="1700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ef</a:t>
            </a:r>
            <a:r>
              <a:rPr sz="1700" spc="-2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spc="-2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spc="-3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700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om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0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700" spc="-2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er</a:t>
            </a:r>
            <a:r>
              <a:rPr sz="1700" spc="-2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endParaRPr sz="17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41988" y="5135563"/>
            <a:ext cx="4398962" cy="242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qu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it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y)</a:t>
            </a:r>
            <a:r>
              <a:rPr sz="17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1</a:t>
            </a:r>
            <a:r>
              <a:rPr sz="17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er</a:t>
            </a:r>
            <a:r>
              <a:rPr sz="1700" spc="-2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-15" dirty="0">
                <a:solidFill>
                  <a:prstClr val="black"/>
                </a:solidFill>
                <a:latin typeface="Gill Sans MT"/>
                <a:cs typeface="Gill Sans MT"/>
              </a:rPr>
              <a:t>q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700"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y),</a:t>
            </a:r>
            <a:r>
              <a:rPr sz="17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17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700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ss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endParaRPr sz="17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8932" name="object 23"/>
          <p:cNvSpPr txBox="1">
            <a:spLocks noChangeArrowheads="1"/>
          </p:cNvSpPr>
          <p:nvPr/>
        </p:nvSpPr>
        <p:spPr bwMode="auto">
          <a:xfrm>
            <a:off x="5397500" y="5394325"/>
            <a:ext cx="47434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eaLnBrk="0" hangingPunct="0">
              <a:tabLst>
                <a:tab pos="1152525" algn="l"/>
                <a:tab pos="1855788" algn="l"/>
                <a:tab pos="2189163" algn="l"/>
                <a:tab pos="2646363" algn="l"/>
                <a:tab pos="3492500" algn="l"/>
                <a:tab pos="384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152525" algn="l"/>
                <a:tab pos="1855788" algn="l"/>
                <a:tab pos="2189163" algn="l"/>
                <a:tab pos="2646363" algn="l"/>
                <a:tab pos="3492500" algn="l"/>
                <a:tab pos="384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152525" algn="l"/>
                <a:tab pos="1855788" algn="l"/>
                <a:tab pos="2189163" algn="l"/>
                <a:tab pos="2646363" algn="l"/>
                <a:tab pos="3492500" algn="l"/>
                <a:tab pos="384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152525" algn="l"/>
                <a:tab pos="1855788" algn="l"/>
                <a:tab pos="2189163" algn="l"/>
                <a:tab pos="2646363" algn="l"/>
                <a:tab pos="3492500" algn="l"/>
                <a:tab pos="384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152525" algn="l"/>
                <a:tab pos="1855788" algn="l"/>
                <a:tab pos="2189163" algn="l"/>
                <a:tab pos="2646363" algn="l"/>
                <a:tab pos="3492500" algn="l"/>
                <a:tab pos="384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52525" algn="l"/>
                <a:tab pos="1855788" algn="l"/>
                <a:tab pos="2189163" algn="l"/>
                <a:tab pos="2646363" algn="l"/>
                <a:tab pos="3492500" algn="l"/>
                <a:tab pos="384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52525" algn="l"/>
                <a:tab pos="1855788" algn="l"/>
                <a:tab pos="2189163" algn="l"/>
                <a:tab pos="2646363" algn="l"/>
                <a:tab pos="3492500" algn="l"/>
                <a:tab pos="384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52525" algn="l"/>
                <a:tab pos="1855788" algn="l"/>
                <a:tab pos="2189163" algn="l"/>
                <a:tab pos="2646363" algn="l"/>
                <a:tab pos="3492500" algn="l"/>
                <a:tab pos="384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52525" algn="l"/>
                <a:tab pos="1855788" algn="l"/>
                <a:tab pos="2189163" algn="l"/>
                <a:tab pos="2646363" algn="l"/>
                <a:tab pos="3492500" algn="l"/>
                <a:tab pos="384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further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below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context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measuring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inequality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G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Gini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coefficient;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H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head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count,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PG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latin typeface="Gill Sans MT" pitchFamily="34" charset="0"/>
              </a:rPr>
              <a:t>Gap</a:t>
            </a:r>
          </a:p>
        </p:txBody>
      </p:sp>
      <p:sp>
        <p:nvSpPr>
          <p:cNvPr id="38933" name="object 24"/>
          <p:cNvSpPr txBox="1">
            <a:spLocks noChangeArrowheads="1"/>
          </p:cNvSpPr>
          <p:nvPr/>
        </p:nvSpPr>
        <p:spPr bwMode="auto">
          <a:xfrm>
            <a:off x="290513" y="3584575"/>
            <a:ext cx="441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Sen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can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also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written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average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headcount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gap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weighted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Gini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coefficient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giving: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39775" y="4789488"/>
            <a:ext cx="3473450" cy="463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30530" algn="l"/>
                <a:tab pos="1617345" algn="l"/>
                <a:tab pos="3336290" algn="l"/>
              </a:tabLst>
              <a:defRPr/>
            </a:pPr>
            <a:r>
              <a:rPr sz="2850" i="1" spc="-28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475" i="1" spc="15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75" i="1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5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850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i="1" spc="-34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475" spc="135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85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50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50" spc="3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85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i="1" spc="-48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475" spc="22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475" spc="-270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spc="-1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850" spc="2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850" spc="-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spc="3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85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5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50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50" spc="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8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2800" y="4762500"/>
            <a:ext cx="1949450" cy="2365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1804035" algn="l"/>
              </a:tabLst>
              <a:defRPr/>
            </a:pPr>
            <a:r>
              <a:rPr sz="16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P	P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936" name="object 27"/>
          <p:cNvSpPr>
            <a:spLocks noChangeArrowheads="1"/>
          </p:cNvSpPr>
          <p:nvPr/>
        </p:nvSpPr>
        <p:spPr bwMode="auto">
          <a:xfrm>
            <a:off x="646113" y="5178425"/>
            <a:ext cx="3535362" cy="10175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9275" y="6108700"/>
            <a:ext cx="414813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02590" algn="l"/>
              </a:tabLst>
              <a:defRPr/>
            </a:pPr>
            <a:r>
              <a:rPr b="1" i="1" spc="-15" dirty="0">
                <a:solidFill>
                  <a:srgbClr val="3232CC"/>
                </a:solidFill>
                <a:latin typeface="Arial"/>
                <a:cs typeface="Arial"/>
              </a:rPr>
              <a:t>P</a:t>
            </a:r>
            <a:r>
              <a:rPr b="1" i="1" spc="-1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srgbClr val="3232CC"/>
                </a:solidFill>
                <a:latin typeface="Arial"/>
                <a:cs typeface="Arial"/>
              </a:rPr>
              <a:t>is</a:t>
            </a:r>
            <a:r>
              <a:rPr b="1" spc="3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232CC"/>
                </a:solidFill>
                <a:latin typeface="Arial"/>
                <a:cs typeface="Arial"/>
              </a:rPr>
              <a:t>a</a:t>
            </a:r>
            <a:r>
              <a:rPr b="1" spc="5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b="1" spc="25" dirty="0">
                <a:solidFill>
                  <a:srgbClr val="3232CC"/>
                </a:solidFill>
                <a:latin typeface="Arial"/>
                <a:cs typeface="Arial"/>
              </a:rPr>
              <a:t>w</a:t>
            </a:r>
            <a:r>
              <a:rPr b="1" spc="5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3232CC"/>
                </a:solidFill>
                <a:latin typeface="Arial"/>
                <a:cs typeface="Arial"/>
              </a:rPr>
              <a:t>i</a:t>
            </a:r>
            <a:r>
              <a:rPr b="1" spc="-10" dirty="0">
                <a:solidFill>
                  <a:srgbClr val="3232CC"/>
                </a:solidFill>
                <a:latin typeface="Arial"/>
                <a:cs typeface="Arial"/>
              </a:rPr>
              <a:t>g</a:t>
            </a:r>
            <a:r>
              <a:rPr b="1" dirty="0">
                <a:solidFill>
                  <a:srgbClr val="3232CC"/>
                </a:solidFill>
                <a:latin typeface="Arial"/>
                <a:cs typeface="Arial"/>
              </a:rPr>
              <a:t>ht</a:t>
            </a:r>
            <a:r>
              <a:rPr b="1" spc="10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r>
              <a:rPr b="1" spc="-15" dirty="0">
                <a:solidFill>
                  <a:srgbClr val="3232CC"/>
                </a:solidFill>
                <a:latin typeface="Arial"/>
                <a:cs typeface="Arial"/>
              </a:rPr>
              <a:t>d</a:t>
            </a:r>
            <a:r>
              <a:rPr b="1" spc="-1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3232CC"/>
                </a:solidFill>
                <a:latin typeface="Arial"/>
                <a:cs typeface="Arial"/>
              </a:rPr>
              <a:t>a</a:t>
            </a:r>
            <a:r>
              <a:rPr b="1" spc="-20" dirty="0">
                <a:solidFill>
                  <a:srgbClr val="3232CC"/>
                </a:solidFill>
                <a:latin typeface="Arial"/>
                <a:cs typeface="Arial"/>
              </a:rPr>
              <a:t>v</a:t>
            </a:r>
            <a:r>
              <a:rPr b="1" spc="5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3232CC"/>
                </a:solidFill>
                <a:latin typeface="Arial"/>
                <a:cs typeface="Arial"/>
              </a:rPr>
              <a:t>ra</a:t>
            </a:r>
            <a:r>
              <a:rPr b="1" spc="5" dirty="0">
                <a:solidFill>
                  <a:srgbClr val="3232CC"/>
                </a:solidFill>
                <a:latin typeface="Arial"/>
                <a:cs typeface="Arial"/>
              </a:rPr>
              <a:t>g</a:t>
            </a:r>
            <a:r>
              <a:rPr b="1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r>
              <a:rPr b="1" spc="3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3232CC"/>
                </a:solidFill>
                <a:latin typeface="Arial"/>
                <a:cs typeface="Arial"/>
              </a:rPr>
              <a:t>of</a:t>
            </a:r>
            <a:r>
              <a:rPr b="1" spc="5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232CC"/>
                </a:solidFill>
                <a:latin typeface="Arial"/>
                <a:cs typeface="Arial"/>
              </a:rPr>
              <a:t>H</a:t>
            </a:r>
            <a:r>
              <a:rPr b="1" spc="5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3232CC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3232CC"/>
                </a:solidFill>
                <a:latin typeface="Arial"/>
                <a:cs typeface="Arial"/>
              </a:rPr>
              <a:t>nd</a:t>
            </a:r>
            <a:r>
              <a:rPr b="1" spc="3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3232CC"/>
                </a:solidFill>
                <a:latin typeface="Arial"/>
                <a:cs typeface="Arial"/>
              </a:rPr>
              <a:t>PG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32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33" name="object 33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34" name="object 3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82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01675" y="6249988"/>
            <a:ext cx="228600" cy="1254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800" b="1" i="1" spc="-40" dirty="0">
                <a:solidFill>
                  <a:srgbClr val="3232CC"/>
                </a:solidFill>
                <a:latin typeface="Arial"/>
                <a:cs typeface="Arial"/>
              </a:rPr>
              <a:t>S</a:t>
            </a:r>
            <a:r>
              <a:rPr sz="800" b="1" i="1" spc="-10" dirty="0">
                <a:solidFill>
                  <a:srgbClr val="3232CC"/>
                </a:solidFill>
                <a:latin typeface="Arial"/>
                <a:cs typeface="Arial"/>
              </a:rPr>
              <a:t>EN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6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9939" name="object 3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940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941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942" name="object 9"/>
          <p:cNvSpPr txBox="1">
            <a:spLocks noChangeArrowheads="1"/>
          </p:cNvSpPr>
          <p:nvPr/>
        </p:nvSpPr>
        <p:spPr bwMode="auto">
          <a:xfrm>
            <a:off x="360363" y="603250"/>
            <a:ext cx="90646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17500" indent="-304800" eaLnBrk="0" hangingPunct="0">
              <a:tabLst>
                <a:tab pos="317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436563" indent="-285750" eaLnBrk="0" hangingPunct="0">
              <a:tabLst>
                <a:tab pos="317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17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17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17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Gill Sans MT" pitchFamily="34" charset="0"/>
              <a:buAutoNum type="arabicPeriod" startAt="3"/>
            </a:pP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Gill Sans MT" pitchFamily="34" charset="0"/>
              </a:rPr>
              <a:t>unidimensional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poverty: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endParaRPr lang="en-US" sz="24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388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Gill Sans MT" pitchFamily="34" charset="0"/>
              </a:rPr>
              <a:t>Sen’s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 Poverty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endParaRPr lang="en-US" sz="24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625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9900"/>
                </a:solidFill>
                <a:latin typeface="Gill Sans MT" pitchFamily="34" charset="0"/>
              </a:rPr>
              <a:t>Advantages</a:t>
            </a: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lvl="1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Derived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set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axioms</a:t>
            </a: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lvl="1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sensitive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distribution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among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(as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PG2)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Gill Sans MT" pitchFamily="34" charset="0"/>
              </a:rPr>
              <a:t>Drawbacks</a:t>
            </a: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lvl="1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Because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Sen's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measure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depends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Gini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coefficient,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shares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its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main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inconvenience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:</a:t>
            </a:r>
          </a:p>
          <a:p>
            <a:pPr lvl="1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Gini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-and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thus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Sen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cannot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used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decompose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contributions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different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subgroups</a:t>
            </a:r>
          </a:p>
          <a:p>
            <a:pPr lvl="1" algn="just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Sen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has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virtue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taking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distribution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among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account.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However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almost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never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used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outside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academic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literature,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perhaps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because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lacks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intuitive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appeal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simpler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but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also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because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“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cannot be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used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decompose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into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contributions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from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different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subgroups”.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83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</p:spTree>
    <p:extLst>
      <p:ext uri="{BB962C8B-B14F-4D97-AF65-F5344CB8AC3E}">
        <p14:creationId xmlns:p14="http://schemas.microsoft.com/office/powerpoint/2010/main" val="7099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40963" name="object 3"/>
          <p:cNvSpPr txBox="1">
            <a:spLocks noChangeArrowheads="1"/>
          </p:cNvSpPr>
          <p:nvPr/>
        </p:nvSpPr>
        <p:spPr bwMode="auto">
          <a:xfrm>
            <a:off x="206375" y="468313"/>
            <a:ext cx="9648825" cy="22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5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3.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Gill Sans MT" pitchFamily="34" charset="0"/>
              </a:rPr>
              <a:t>unidimensional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poverty: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lnSpc>
                <a:spcPct val="15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Watts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4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Increasingly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Popular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Measure</a:t>
            </a:r>
          </a:p>
          <a:p>
            <a:pPr eaLnBrk="1" fontAlgn="base" hangingPunct="1"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only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measure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satisfies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all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four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axioms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described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above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Watts</a:t>
            </a: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index:</a:t>
            </a: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40964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65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66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67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40969" name="object 11"/>
          <p:cNvSpPr>
            <a:spLocks noChangeArrowheads="1"/>
          </p:cNvSpPr>
          <p:nvPr/>
        </p:nvSpPr>
        <p:spPr bwMode="auto">
          <a:xfrm>
            <a:off x="1377950" y="2617788"/>
            <a:ext cx="3651250" cy="1058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70" name="object 12"/>
          <p:cNvSpPr txBox="1">
            <a:spLocks noChangeArrowheads="1"/>
          </p:cNvSpPr>
          <p:nvPr/>
        </p:nvSpPr>
        <p:spPr bwMode="auto">
          <a:xfrm>
            <a:off x="460375" y="3878263"/>
            <a:ext cx="895191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Where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individuals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indexed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ascending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order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(or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expenditure),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sum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taken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over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Gill Sans MT" pitchFamily="34" charset="0"/>
              </a:rPr>
              <a:t>q</a:t>
            </a:r>
            <a:r>
              <a:rPr lang="en-US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individuals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whose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(or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expenditure)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Gill Sans MT" pitchFamily="34" charset="0"/>
              </a:rPr>
              <a:t>yi</a:t>
            </a:r>
            <a:r>
              <a:rPr lang="en-US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falls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below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Gill Sans MT" pitchFamily="34" charset="0"/>
              </a:rPr>
              <a:t>z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.</a:t>
            </a:r>
          </a:p>
          <a:p>
            <a:pPr eaLnBrk="1" fontAlgn="base" hangingPunct="1">
              <a:spcBef>
                <a:spcPts val="13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Watts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Gill Sans MT" pitchFamily="34" charset="0"/>
              </a:rPr>
              <a:t>distributionally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-sensitive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virtue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its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use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logarithms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transferring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1Birr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poor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person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counts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as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larger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contribution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than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transferring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richer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person).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6" name="object 16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7" name="object 17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37571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41987" name="object 3"/>
          <p:cNvSpPr txBox="1">
            <a:spLocks noChangeArrowheads="1"/>
          </p:cNvSpPr>
          <p:nvPr/>
        </p:nvSpPr>
        <p:spPr bwMode="auto">
          <a:xfrm>
            <a:off x="360363" y="615950"/>
            <a:ext cx="9648825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prstClr val="black"/>
                </a:solidFill>
              </a:rPr>
              <a:t>3.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Measurement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of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</a:rPr>
              <a:t>unidimensional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poverty: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Measures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of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</a:rPr>
              <a:t>Poverty</a:t>
            </a:r>
            <a:endParaRPr lang="en-US" sz="26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ts val="1488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Gill Sans MT" pitchFamily="34" charset="0"/>
              </a:rPr>
              <a:t>Watts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endParaRPr lang="en-US" sz="26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i="1" dirty="0" smtClean="0">
                <a:solidFill>
                  <a:prstClr val="black"/>
                </a:solidFill>
                <a:latin typeface="Gill Sans MT" pitchFamily="34" charset="0"/>
              </a:rPr>
              <a:t>Example:</a:t>
            </a:r>
            <a:r>
              <a:rPr lang="en-US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How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Watts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calculated?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Consider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four-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person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vector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prstClr val="black"/>
                </a:solidFill>
                <a:latin typeface="Gill Sans MT" pitchFamily="34" charset="0"/>
              </a:rPr>
              <a:t>x</a:t>
            </a:r>
            <a:r>
              <a:rPr lang="en-US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($800,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$1,000,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$50,000,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$70,000),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with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set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prstClr val="black"/>
                </a:solidFill>
                <a:latin typeface="Gill Sans MT" pitchFamily="34" charset="0"/>
              </a:rPr>
              <a:t>z</a:t>
            </a:r>
            <a:r>
              <a:rPr lang="en-US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=$1,100</a:t>
            </a:r>
          </a:p>
          <a:p>
            <a:pPr algn="just" eaLnBrk="1" fontAlgn="base" hangingPunct="1">
              <a:spcBef>
                <a:spcPts val="1388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Arial" charset="0"/>
              </a:rPr>
              <a:t>•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censored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vector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i="1" dirty="0" smtClean="0">
                <a:solidFill>
                  <a:prstClr val="black"/>
                </a:solidFill>
                <a:latin typeface="Gill Sans MT" pitchFamily="34" charset="0"/>
              </a:rPr>
              <a:t>x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*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=($800,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$1,000,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$1,100,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$1,100).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logarithm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prstClr val="black"/>
                </a:solidFill>
                <a:latin typeface="Gill Sans MT" pitchFamily="34" charset="0"/>
              </a:rPr>
              <a:t>Inz</a:t>
            </a:r>
            <a:r>
              <a:rPr lang="en-US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=In1,100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=7</a:t>
            </a:r>
          </a:p>
          <a:p>
            <a:pPr algn="just" eaLnBrk="1" fontAlgn="base" hangingPunct="1">
              <a:spcBef>
                <a:spcPts val="14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Use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method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equation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(above)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calculate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Watts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index.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logarithmic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differences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between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censored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incomes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(7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-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In800,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7-</a:t>
            </a:r>
            <a:r>
              <a:rPr lang="en-US" sz="2600" i="1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1,000,0,0)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1/4(0.3,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0.1,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0,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0),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mean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which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0.103.Thus,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prstClr val="black"/>
                </a:solidFill>
                <a:latin typeface="Gill Sans MT" pitchFamily="34" charset="0"/>
              </a:rPr>
              <a:t>P</a:t>
            </a:r>
            <a:r>
              <a:rPr lang="en-US" sz="2500" i="1" baseline="-20000" dirty="0" smtClean="0">
                <a:solidFill>
                  <a:prstClr val="black"/>
                </a:solidFill>
                <a:latin typeface="Gill Sans MT" pitchFamily="34" charset="0"/>
              </a:rPr>
              <a:t>W</a:t>
            </a:r>
            <a:r>
              <a:rPr lang="en-US" sz="2500" baseline="26000" dirty="0" smtClean="0">
                <a:solidFill>
                  <a:prstClr val="black"/>
                </a:solidFill>
                <a:latin typeface="Gill Sans MT" pitchFamily="34" charset="0"/>
              </a:rPr>
              <a:t>(</a:t>
            </a:r>
            <a:r>
              <a:rPr lang="en-US" sz="2500" i="1" baseline="26000" dirty="0" err="1" smtClean="0">
                <a:solidFill>
                  <a:prstClr val="black"/>
                </a:solidFill>
                <a:latin typeface="Gill Sans MT" pitchFamily="34" charset="0"/>
              </a:rPr>
              <a:t>x;z</a:t>
            </a:r>
            <a:r>
              <a:rPr lang="en-US" sz="2500" baseline="26000" dirty="0" smtClean="0">
                <a:solidFill>
                  <a:prstClr val="black"/>
                </a:solidFill>
                <a:latin typeface="Gill Sans MT" pitchFamily="34" charset="0"/>
              </a:rPr>
              <a:t>)</a:t>
            </a:r>
            <a:r>
              <a:rPr lang="en-US" sz="2500" baseline="2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0.1</a:t>
            </a:r>
          </a:p>
        </p:txBody>
      </p:sp>
      <p:sp>
        <p:nvSpPr>
          <p:cNvPr id="41988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989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990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991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14183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603250"/>
            <a:ext cx="9647237" cy="20826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40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sio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y:</a:t>
            </a:r>
            <a:r>
              <a:rPr sz="24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204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4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385"/>
              </a:spcBef>
              <a:defRPr/>
            </a:pPr>
            <a:r>
              <a:rPr sz="3200" u="heavy" spc="-2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3200" u="heavy" spc="-2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3200" u="heavy" spc="-20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3200" u="heavy" spc="2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3200" u="heavy" spc="-15" dirty="0">
                <a:solidFill>
                  <a:prstClr val="black"/>
                </a:solidFill>
                <a:latin typeface="Gill Sans MT"/>
                <a:cs typeface="Gill Sans MT"/>
              </a:rPr>
              <a:t>ta</a:t>
            </a:r>
            <a:r>
              <a:rPr sz="3200" u="heavy" spc="-105" dirty="0">
                <a:solidFill>
                  <a:prstClr val="black"/>
                </a:solidFill>
                <a:latin typeface="Gill Sans MT"/>
                <a:cs typeface="Gill Sans MT"/>
              </a:rPr>
              <a:t>k</a:t>
            </a:r>
            <a:r>
              <a:rPr sz="3200" u="heavy" spc="-20" dirty="0">
                <a:solidFill>
                  <a:prstClr val="black"/>
                </a:solidFill>
                <a:latin typeface="Gill Sans MT"/>
                <a:cs typeface="Gill Sans MT"/>
              </a:rPr>
              <a:t>en</a:t>
            </a:r>
            <a:r>
              <a:rPr sz="3200" u="heavy" spc="-25" dirty="0">
                <a:solidFill>
                  <a:prstClr val="black"/>
                </a:solidFill>
                <a:latin typeface="Gill Sans MT"/>
                <a:cs typeface="Gill Sans MT"/>
              </a:rPr>
              <a:t> to</a:t>
            </a:r>
            <a:r>
              <a:rPr sz="3200" u="heavy" spc="1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3200" u="heavy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3200" u="heavy" spc="-5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3200" u="heavy" spc="-15" dirty="0">
                <a:solidFill>
                  <a:prstClr val="black"/>
                </a:solidFill>
                <a:latin typeface="Gill Sans MT"/>
                <a:cs typeface="Gill Sans MT"/>
              </a:rPr>
              <a:t>it</a:t>
            </a:r>
            <a:endParaRPr sz="32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1410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8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800" spc="-1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800" spc="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800" spc="-2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ef</a:t>
            </a:r>
            <a:r>
              <a:rPr sz="2800" spc="-2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800" spc="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800" spc="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8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Gill Sans MT"/>
                <a:cs typeface="Gill Sans MT"/>
              </a:rPr>
              <a:t>ho</a:t>
            </a:r>
            <a:r>
              <a:rPr sz="2800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2800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0000"/>
                </a:solidFill>
                <a:latin typeface="Gill Sans MT"/>
                <a:cs typeface="Gill Sans MT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800" spc="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0000"/>
                </a:solidFill>
                <a:latin typeface="Gill Sans MT"/>
                <a:cs typeface="Gill Sans MT"/>
              </a:rPr>
              <a:t>g</a:t>
            </a:r>
            <a:r>
              <a:rPr sz="28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800" spc="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800" spc="-75" dirty="0">
                <a:solidFill>
                  <a:prstClr val="black"/>
                </a:solidFill>
                <a:latin typeface="Gill Sans MT"/>
                <a:cs typeface="Gill Sans MT"/>
              </a:rPr>
              <a:t>k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spc="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800" spc="-5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age</a:t>
            </a:r>
          </a:p>
          <a:p>
            <a:pPr marL="271145">
              <a:tabLst>
                <a:tab pos="1155700" algn="l"/>
                <a:tab pos="2326640" algn="l"/>
                <a:tab pos="2811145" algn="l"/>
                <a:tab pos="3524250" algn="l"/>
                <a:tab pos="4808220" algn="l"/>
                <a:tab pos="5417820" algn="l"/>
                <a:tab pos="6790055" algn="l"/>
                <a:tab pos="8228965" algn="l"/>
              </a:tabLst>
              <a:defRPr/>
            </a:pP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poo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son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3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xi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po</a:t>
            </a:r>
            <a:r>
              <a:rPr sz="28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at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800" spc="-4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spc="-3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po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spc="-3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-1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no</a:t>
            </a:r>
            <a:r>
              <a:rPr sz="2800" spc="-3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</a:p>
        </p:txBody>
      </p:sp>
      <p:sp>
        <p:nvSpPr>
          <p:cNvPr id="43012" name="object 4"/>
          <p:cNvSpPr txBox="1">
            <a:spLocks noChangeArrowheads="1"/>
          </p:cNvSpPr>
          <p:nvPr/>
        </p:nvSpPr>
        <p:spPr bwMode="auto">
          <a:xfrm>
            <a:off x="360363" y="2674938"/>
            <a:ext cx="9647237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growth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rates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when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thinking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about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reduction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strategies</a:t>
            </a:r>
          </a:p>
          <a:p>
            <a:pPr algn="just" eaLnBrk="1" fontAlgn="base" hangingPunct="1"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Gill Sans MT" pitchFamily="34" charset="0"/>
              </a:rPr>
              <a:t>j</a:t>
            </a:r>
            <a:r>
              <a:rPr lang="en-US" sz="2700" baseline="26000" dirty="0" err="1" smtClean="0">
                <a:solidFill>
                  <a:prstClr val="black"/>
                </a:solidFill>
                <a:latin typeface="Gill Sans MT" pitchFamily="34" charset="0"/>
              </a:rPr>
              <a:t>th</a:t>
            </a:r>
            <a:r>
              <a:rPr lang="en-US" sz="2700" baseline="2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person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below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line,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expected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time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exit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poverty,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i.e.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reach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line,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if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grows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at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positive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rate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per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year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ill Sans MT" pitchFamily="34" charset="0"/>
              </a:rPr>
              <a:t>is: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1763" y="4738688"/>
            <a:ext cx="2298700" cy="382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z</a:t>
            </a:r>
            <a:r>
              <a:rPr sz="28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8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800" spc="-5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3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8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lin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endParaRPr sz="28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1763" y="5341938"/>
            <a:ext cx="4294187" cy="981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x</a:t>
            </a:r>
            <a:r>
              <a:rPr sz="2775" baseline="-19519" dirty="0">
                <a:solidFill>
                  <a:prstClr val="black"/>
                </a:solidFill>
                <a:latin typeface="Gill Sans MT"/>
                <a:cs typeface="Gill Sans MT"/>
              </a:rPr>
              <a:t>j</a:t>
            </a:r>
            <a:r>
              <a:rPr sz="2775" baseline="-195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75" spc="-240" baseline="-195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8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co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mpt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8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8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poo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endParaRPr sz="28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345"/>
              </a:spcBef>
              <a:defRPr/>
            </a:pPr>
            <a:r>
              <a:rPr sz="2800" b="1"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mpt</a:t>
            </a:r>
            <a:r>
              <a:rPr sz="2800" spc="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800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8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800" spc="-8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Gill Sans MT"/>
                <a:cs typeface="Gill Sans MT"/>
              </a:rPr>
              <a:t>wt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8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Gill Sans MT"/>
                <a:cs typeface="Gill Sans MT"/>
              </a:rPr>
              <a:t>rate</a:t>
            </a:r>
            <a:endParaRPr sz="28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3015" name="object 7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016" name="object 10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017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018" name="object 12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43020" name="object 14"/>
          <p:cNvSpPr>
            <a:spLocks/>
          </p:cNvSpPr>
          <p:nvPr/>
        </p:nvSpPr>
        <p:spPr bwMode="auto">
          <a:xfrm>
            <a:off x="6196013" y="4824413"/>
            <a:ext cx="1582737" cy="0"/>
          </a:xfrm>
          <a:custGeom>
            <a:avLst/>
            <a:gdLst>
              <a:gd name="T0" fmla="*/ 0 w 1581784"/>
              <a:gd name="T1" fmla="*/ 1585255 w 158178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581784">
                <a:moveTo>
                  <a:pt x="0" y="0"/>
                </a:moveTo>
                <a:lnTo>
                  <a:pt x="1581440" y="0"/>
                </a:lnTo>
              </a:path>
            </a:pathLst>
          </a:custGeom>
          <a:noFill/>
          <a:ln w="119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4988" y="4406900"/>
            <a:ext cx="3338512" cy="58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595630">
              <a:lnSpc>
                <a:spcPts val="2315"/>
              </a:lnSpc>
              <a:defRPr/>
            </a:pPr>
            <a:r>
              <a:rPr sz="2300" spc="4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300" spc="-5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300" spc="15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00" i="1" spc="105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230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300" spc="-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300" spc="-2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4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300" spc="-5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300" spc="15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300" i="1" spc="-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25" i="1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2025" i="1" spc="15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315"/>
              </a:lnSpc>
              <a:tabLst>
                <a:tab pos="343535" algn="l"/>
                <a:tab pos="2225040" algn="l"/>
              </a:tabLst>
              <a:defRPr/>
            </a:pPr>
            <a:r>
              <a:rPr sz="23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300" i="1" spc="-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25" i="1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g	</a:t>
            </a:r>
            <a:r>
              <a:rPr sz="2300" spc="10" dirty="0">
                <a:solidFill>
                  <a:prstClr val="black"/>
                </a:solidFill>
                <a:latin typeface="Symbol"/>
                <a:cs typeface="Symbol"/>
              </a:rPr>
              <a:t></a:t>
            </a:r>
            <a:r>
              <a:rPr sz="230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300" smtClean="0">
                <a:solidFill>
                  <a:prstClr val="black"/>
                </a:solidFill>
                <a:latin typeface="Times New Roman"/>
                <a:cs typeface="Times New Roman"/>
              </a:rPr>
              <a:t>=W/g</a:t>
            </a: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21" name="object 21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2" name="object 22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86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00863" y="4892675"/>
            <a:ext cx="173037" cy="317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3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75325" y="4622800"/>
            <a:ext cx="73025" cy="196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i="1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78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44035" name="object 3"/>
          <p:cNvSpPr txBox="1">
            <a:spLocks noChangeArrowheads="1"/>
          </p:cNvSpPr>
          <p:nvPr/>
        </p:nvSpPr>
        <p:spPr bwMode="auto">
          <a:xfrm>
            <a:off x="360363" y="603250"/>
            <a:ext cx="9645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3.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Gill Sans MT" pitchFamily="34" charset="0"/>
              </a:rPr>
              <a:t>unidimensional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poverty: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endParaRPr lang="en-US" sz="24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475"/>
              </a:spcBef>
              <a:spcAft>
                <a:spcPct val="0"/>
              </a:spcAft>
            </a:pPr>
            <a:r>
              <a:rPr lang="en-US" sz="2600" b="1" u="sng" dirty="0" smtClean="0">
                <a:solidFill>
                  <a:prstClr val="black"/>
                </a:solidFill>
                <a:latin typeface="Gill Sans MT" pitchFamily="34" charset="0"/>
              </a:rPr>
              <a:t>Poverty profile</a:t>
            </a:r>
            <a:endParaRPr lang="en-US" sz="26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profile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sets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out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major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dimensions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</a:p>
          <a:p>
            <a:pPr eaLnBrk="1" fontAlgn="base" hangingPunct="1">
              <a:spcBef>
                <a:spcPts val="1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Used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expose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participants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what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profile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why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</a:p>
          <a:p>
            <a:pPr eaLnBrk="1" fontAlgn="base" hangingPunct="1">
              <a:spcBef>
                <a:spcPts val="313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useful,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particularly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mapping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various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dimensions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</a:p>
          <a:p>
            <a:pPr eaLnBrk="1" fontAlgn="base" hangingPunct="1">
              <a:lnSpc>
                <a:spcPct val="110000"/>
              </a:lnSpc>
              <a:spcBef>
                <a:spcPts val="14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shows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how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pattern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poverty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varies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by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demographic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haracteristics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and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geographical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location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individuals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or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households</a:t>
            </a:r>
          </a:p>
          <a:p>
            <a:pPr eaLnBrk="1" fontAlgn="base" hangingPunct="1">
              <a:spcBef>
                <a:spcPts val="1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Thus,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profile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useful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comprehensive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poverty comparison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across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sub-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groups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country</a:t>
            </a:r>
          </a:p>
        </p:txBody>
      </p:sp>
      <p:sp>
        <p:nvSpPr>
          <p:cNvPr id="44036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037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038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039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000" y="79375"/>
            <a:ext cx="4930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576445" algn="l"/>
              </a:tabLst>
              <a:defRPr/>
            </a:pPr>
            <a:r>
              <a:rPr b="1" spc="-5" dirty="0">
                <a:solidFill>
                  <a:prstClr val="black"/>
                </a:solidFill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cs typeface="Calibri"/>
              </a:rPr>
              <a:t>.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easu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em</a:t>
            </a:r>
            <a:r>
              <a:rPr b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b="1" dirty="0">
                <a:solidFill>
                  <a:prstClr val="black"/>
                </a:solidFill>
                <a:cs typeface="Calibri"/>
              </a:rPr>
              <a:t>t</a:t>
            </a:r>
            <a:r>
              <a:rPr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un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d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mens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b="1" dirty="0">
                <a:solidFill>
                  <a:prstClr val="black"/>
                </a:solidFill>
                <a:cs typeface="Calibri"/>
              </a:rPr>
              <a:t>al</a:t>
            </a:r>
            <a:r>
              <a:rPr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dirty="0">
                <a:solidFill>
                  <a:prstClr val="black"/>
                </a:solidFill>
                <a:cs typeface="Calibri"/>
              </a:rPr>
              <a:t>f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spc="-35" dirty="0">
                <a:solidFill>
                  <a:prstClr val="black"/>
                </a:solidFill>
                <a:cs typeface="Calibri"/>
              </a:rPr>
              <a:t>v</a:t>
            </a:r>
            <a:r>
              <a:rPr b="1" dirty="0">
                <a:solidFill>
                  <a:prstClr val="black"/>
                </a:solidFill>
                <a:cs typeface="Calibri"/>
              </a:rPr>
              <a:t>e</a:t>
            </a:r>
            <a:r>
              <a:rPr b="1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cs typeface="Calibri"/>
              </a:rPr>
              <a:t>ty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=</a:t>
            </a:r>
            <a:r>
              <a:rPr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0980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40" y="103117"/>
            <a:ext cx="1003300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12690" algn="l"/>
                <a:tab pos="9714230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latin typeface="Calibri"/>
                <a:cs typeface="Calibri"/>
              </a:rPr>
              <a:t>1.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Mo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30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on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o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he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udy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po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rt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nequ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li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763" y="631693"/>
            <a:ext cx="769937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1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Mot</a:t>
            </a:r>
            <a:r>
              <a:rPr sz="2800" b="1" spc="10" dirty="0">
                <a:latin typeface="Calibri"/>
                <a:cs typeface="Calibri"/>
              </a:rPr>
              <a:t>i</a:t>
            </a:r>
            <a:r>
              <a:rPr sz="2800" b="1" spc="-60" dirty="0">
                <a:latin typeface="Calibri"/>
                <a:cs typeface="Calibri"/>
              </a:rPr>
              <a:t>v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ion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he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10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5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eq</a:t>
            </a:r>
            <a:r>
              <a:rPr sz="2800" b="1" spc="10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772" y="1204286"/>
            <a:ext cx="479171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buFont typeface="Arial"/>
              <a:buChar char="•"/>
              <a:tabLst>
                <a:tab pos="271780" algn="l"/>
              </a:tabLst>
            </a:pP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l</a:t>
            </a:r>
            <a:r>
              <a:rPr sz="2800" b="1" spc="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vin</a:t>
            </a:r>
            <a:r>
              <a:rPr sz="2800" b="1" dirty="0">
                <a:latin typeface="Calibri"/>
                <a:cs typeface="Calibri"/>
              </a:rPr>
              <a:t>g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Calibri"/>
                <a:cs typeface="Calibri"/>
              </a:rPr>
              <a:t>unequa</a:t>
            </a:r>
            <a:r>
              <a:rPr sz="2800" b="1" dirty="0">
                <a:latin typeface="Calibri"/>
                <a:cs typeface="Calibri"/>
              </a:rPr>
              <a:t>l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0415" y="1588008"/>
            <a:ext cx="4322064" cy="2855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1752" y="3724655"/>
            <a:ext cx="4303776" cy="2840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2607" y="3715511"/>
            <a:ext cx="4322445" cy="2859405"/>
          </a:xfrm>
          <a:custGeom>
            <a:avLst/>
            <a:gdLst/>
            <a:ahLst/>
            <a:cxnLst/>
            <a:rect l="l" t="t" r="r" b="b"/>
            <a:pathLst>
              <a:path w="4322445" h="2859404">
                <a:moveTo>
                  <a:pt x="0" y="2859023"/>
                </a:moveTo>
                <a:lnTo>
                  <a:pt x="4322063" y="2859023"/>
                </a:lnTo>
                <a:lnTo>
                  <a:pt x="4322063" y="0"/>
                </a:lnTo>
                <a:lnTo>
                  <a:pt x="0" y="0"/>
                </a:lnTo>
                <a:lnTo>
                  <a:pt x="0" y="2859023"/>
                </a:lnTo>
                <a:close/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9696" y="1002791"/>
            <a:ext cx="3874008" cy="3550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99176" y="3715511"/>
            <a:ext cx="4224528" cy="2810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8778" y="6629201"/>
            <a:ext cx="279209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elo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66288" y="6632392"/>
            <a:ext cx="829944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29302" y="6632392"/>
            <a:ext cx="345567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mics</a:t>
            </a:r>
            <a:r>
              <a:rPr sz="13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Bahi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530225"/>
            <a:ext cx="9064625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40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2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sio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y:</a:t>
            </a:r>
            <a:r>
              <a:rPr sz="24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4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4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204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363" y="1071563"/>
            <a:ext cx="6042025" cy="684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u="heavy" spc="-18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u="heavy" spc="-1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u="heavy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u="heavy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u="heavy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400" b="1" u="heavy" spc="1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b="1" u="heavy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u="heavy" spc="-7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400" b="1" u="heavy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400" b="1" u="heavy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u="heavy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400" b="1" u="heavy" spc="-21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400" b="1" u="heavy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u="heavy" spc="-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j</a:t>
            </a:r>
            <a:r>
              <a:rPr sz="2400" b="1" u="heavy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b="1" u="heavy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u="heavy" spc="-5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400" b="1" u="heavy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814069" indent="-344170">
              <a:spcBef>
                <a:spcPts val="625"/>
              </a:spcBef>
              <a:buClr>
                <a:srgbClr val="C00000"/>
              </a:buClr>
              <a:buFont typeface="Arial"/>
              <a:buChar char="•"/>
              <a:tabLst>
                <a:tab pos="814705" algn="l"/>
                <a:tab pos="1877695" algn="l"/>
                <a:tab pos="2381250" algn="l"/>
                <a:tab pos="3658870" algn="l"/>
                <a:tab pos="4652645" algn="l"/>
                <a:tab pos="5570220" algn="l"/>
              </a:tabLst>
              <a:defRPr/>
            </a:pP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-4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at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pc="-2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-5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een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5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at</a:t>
            </a:r>
            <a:r>
              <a:rPr spc="-3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8600" y="1501775"/>
            <a:ext cx="18303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741045" algn="l"/>
              </a:tabLst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pc="-155" dirty="0">
                <a:solidFill>
                  <a:prstClr val="black"/>
                </a:solidFill>
                <a:latin typeface="Gill Sans MT"/>
                <a:cs typeface="Gill Sans MT"/>
              </a:rPr>
              <a:t>’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85200" y="1501775"/>
            <a:ext cx="1420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29895" algn="l"/>
              </a:tabLst>
              <a:defRPr/>
            </a:pP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2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pc="-155" dirty="0">
                <a:solidFill>
                  <a:prstClr val="black"/>
                </a:solidFill>
                <a:latin typeface="Gill Sans MT"/>
                <a:cs typeface="Gill Sans MT"/>
              </a:rPr>
              <a:t>’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3463" y="1776413"/>
            <a:ext cx="6126162" cy="1504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335">
              <a:defRPr/>
            </a:pP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aracte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st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cs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896619" indent="-408305">
              <a:spcBef>
                <a:spcPts val="315"/>
              </a:spcBef>
              <a:buClr>
                <a:srgbClr val="656598"/>
              </a:buClr>
              <a:buFont typeface="Arial"/>
              <a:buChar char="•"/>
              <a:tabLst>
                <a:tab pos="897255" algn="l"/>
              </a:tabLst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em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pc="-3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ph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om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se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896619" indent="-408305">
              <a:spcBef>
                <a:spcPts val="285"/>
              </a:spcBef>
              <a:buClr>
                <a:srgbClr val="656598"/>
              </a:buClr>
              <a:buFont typeface="Arial"/>
              <a:buChar char="•"/>
              <a:tabLst>
                <a:tab pos="897255" algn="l"/>
              </a:tabLst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at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ma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pc="-50" dirty="0">
                <a:solidFill>
                  <a:prstClr val="black"/>
                </a:solidFill>
                <a:latin typeface="Gill Sans MT"/>
                <a:cs typeface="Gill Sans MT"/>
              </a:rPr>
              <a:t>k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et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896619" indent="-408305">
              <a:spcBef>
                <a:spcPts val="315"/>
              </a:spcBef>
              <a:buClr>
                <a:srgbClr val="656598"/>
              </a:buClr>
              <a:buFont typeface="Arial"/>
              <a:buChar char="•"/>
              <a:tabLst>
                <a:tab pos="897255" algn="l"/>
              </a:tabLst>
              <a:defRPr/>
            </a:pP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di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ac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ess</a:t>
            </a:r>
            <a:r>
              <a:rPr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as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se</a:t>
            </a:r>
            <a:r>
              <a:rPr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ices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353695" indent="-340995">
              <a:spcBef>
                <a:spcPts val="285"/>
              </a:spcBef>
              <a:buClr>
                <a:srgbClr val="C00000"/>
              </a:buClr>
              <a:buFont typeface="Arial"/>
              <a:buChar char="•"/>
              <a:tabLst>
                <a:tab pos="354330" algn="l"/>
              </a:tabLst>
              <a:defRPr/>
            </a:pP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pc="-3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lo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st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xp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sed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5064" name="object 8"/>
          <p:cNvSpPr txBox="1">
            <a:spLocks noChangeArrowheads="1"/>
          </p:cNvSpPr>
          <p:nvPr/>
        </p:nvSpPr>
        <p:spPr bwMode="auto">
          <a:xfrm>
            <a:off x="1509713" y="3338513"/>
            <a:ext cx="60896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420688" algn="l"/>
                <a:tab pos="1697038" algn="l"/>
                <a:tab pos="2011363" algn="l"/>
                <a:tab pos="2859088" algn="l"/>
                <a:tab pos="3451225" algn="l"/>
                <a:tab pos="3911600" algn="l"/>
                <a:tab pos="4759325" algn="l"/>
                <a:tab pos="528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20688" algn="l"/>
                <a:tab pos="1697038" algn="l"/>
                <a:tab pos="2011363" algn="l"/>
                <a:tab pos="2859088" algn="l"/>
                <a:tab pos="3451225" algn="l"/>
                <a:tab pos="3911600" algn="l"/>
                <a:tab pos="4759325" algn="l"/>
                <a:tab pos="528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20688" algn="l"/>
                <a:tab pos="1697038" algn="l"/>
                <a:tab pos="2011363" algn="l"/>
                <a:tab pos="2859088" algn="l"/>
                <a:tab pos="3451225" algn="l"/>
                <a:tab pos="3911600" algn="l"/>
                <a:tab pos="4759325" algn="l"/>
                <a:tab pos="528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20688" algn="l"/>
                <a:tab pos="1697038" algn="l"/>
                <a:tab pos="2011363" algn="l"/>
                <a:tab pos="2859088" algn="l"/>
                <a:tab pos="3451225" algn="l"/>
                <a:tab pos="3911600" algn="l"/>
                <a:tab pos="4759325" algn="l"/>
                <a:tab pos="528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20688" algn="l"/>
                <a:tab pos="1697038" algn="l"/>
                <a:tab pos="2011363" algn="l"/>
                <a:tab pos="2859088" algn="l"/>
                <a:tab pos="3451225" algn="l"/>
                <a:tab pos="3911600" algn="l"/>
                <a:tab pos="4759325" algn="l"/>
                <a:tab pos="528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1697038" algn="l"/>
                <a:tab pos="2011363" algn="l"/>
                <a:tab pos="2859088" algn="l"/>
                <a:tab pos="3451225" algn="l"/>
                <a:tab pos="3911600" algn="l"/>
                <a:tab pos="4759325" algn="l"/>
                <a:tab pos="528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1697038" algn="l"/>
                <a:tab pos="2011363" algn="l"/>
                <a:tab pos="2859088" algn="l"/>
                <a:tab pos="3451225" algn="l"/>
                <a:tab pos="3911600" algn="l"/>
                <a:tab pos="4759325" algn="l"/>
                <a:tab pos="528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1697038" algn="l"/>
                <a:tab pos="2011363" algn="l"/>
                <a:tab pos="2859088" algn="l"/>
                <a:tab pos="3451225" algn="l"/>
                <a:tab pos="3911600" algn="l"/>
                <a:tab pos="4759325" algn="l"/>
                <a:tab pos="528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1697038" algn="l"/>
                <a:tab pos="2011363" algn="l"/>
                <a:tab pos="2859088" algn="l"/>
                <a:tab pos="3451225" algn="l"/>
                <a:tab pos="3911600" algn="l"/>
                <a:tab pos="4759325" algn="l"/>
                <a:tab pos="528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656598"/>
              </a:buClr>
              <a:buFont typeface="Arial" charset="0"/>
              <a:buChar char="•"/>
            </a:pP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Comparison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rates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gaps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between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Gill Sans MT" pitchFamily="34" charset="0"/>
              </a:rPr>
              <a:t>population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10488" y="3341688"/>
            <a:ext cx="7969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-3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pc="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15363" y="3341688"/>
            <a:ext cx="1395412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768350" algn="l"/>
                <a:tab pos="1082675" algn="l"/>
              </a:tabLst>
              <a:defRPr/>
            </a:pP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pc="-4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pc="-1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endParaRPr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863" y="3925888"/>
            <a:ext cx="7389812" cy="850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b="1" spc="-120" dirty="0">
                <a:solidFill>
                  <a:prstClr val="black"/>
                </a:solidFill>
                <a:latin typeface="Gill Sans MT"/>
                <a:cs typeface="Gill Sans MT"/>
              </a:rPr>
              <a:t>K</a:t>
            </a:r>
            <a:r>
              <a:rPr b="1" spc="-4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b="1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prstClr val="black"/>
                </a:solidFill>
                <a:latin typeface="Gill Sans MT"/>
                <a:cs typeface="Gill Sans MT"/>
              </a:rPr>
              <a:t>Qu</a:t>
            </a:r>
            <a:r>
              <a:rPr b="1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b="1" spc="-2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b="1"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b="1" spc="5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b="1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b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b="1" spc="-1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b="1"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b="1" spc="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b="1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b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b="1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b="1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b="1" spc="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b="1" spc="-1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b="1"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6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b="1" spc="-6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b="1" spc="-6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b="1" spc="-2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b="1" spc="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b="1" spc="-2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b="1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b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b="1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b="1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b="1" spc="-15" dirty="0">
                <a:solidFill>
                  <a:prstClr val="black"/>
                </a:solidFill>
                <a:latin typeface="Gill Sans MT"/>
                <a:cs typeface="Gill Sans MT"/>
              </a:rPr>
              <a:t>il</a:t>
            </a:r>
            <a:r>
              <a:rPr b="1" spc="2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b="1" spc="-5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endParaRPr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984885" indent="-514984">
              <a:spcBef>
                <a:spcPts val="315"/>
              </a:spcBef>
              <a:buFont typeface="Gill Sans MT"/>
              <a:buAutoNum type="arabicPeriod"/>
              <a:tabLst>
                <a:tab pos="985519" algn="l"/>
              </a:tabLst>
              <a:defRPr/>
            </a:pP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1700" spc="-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7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ov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7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7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1700" spc="-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-1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7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een</a:t>
            </a:r>
            <a:r>
              <a:rPr sz="17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di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700" spc="-2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7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7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spc="10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y?</a:t>
            </a:r>
          </a:p>
          <a:p>
            <a:pPr marL="984885" indent="-514984">
              <a:spcBef>
                <a:spcPts val="285"/>
              </a:spcBef>
              <a:buFont typeface="Gill Sans MT"/>
              <a:buAutoNum type="arabicPeriod"/>
              <a:tabLst>
                <a:tab pos="985519" algn="l"/>
              </a:tabLst>
              <a:defRPr/>
            </a:pP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mo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700" spc="-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pul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r>
              <a:rPr sz="17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ea</a:t>
            </a:r>
            <a:r>
              <a:rPr sz="17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7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mo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7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7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7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700" spc="-5" dirty="0">
                <a:solidFill>
                  <a:prstClr val="black"/>
                </a:solidFill>
                <a:latin typeface="Gill Sans MT"/>
                <a:cs typeface="Gill Sans MT"/>
              </a:rPr>
              <a:t>oo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7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Gill Sans MT"/>
                <a:cs typeface="Gill Sans MT"/>
              </a:rPr>
              <a:t>li</a:t>
            </a:r>
            <a:r>
              <a:rPr sz="1700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700" dirty="0">
                <a:solidFill>
                  <a:prstClr val="black"/>
                </a:solidFill>
                <a:latin typeface="Gill Sans MT"/>
                <a:cs typeface="Gill Sans MT"/>
              </a:rPr>
              <a:t>e?</a:t>
            </a:r>
          </a:p>
        </p:txBody>
      </p:sp>
      <p:sp>
        <p:nvSpPr>
          <p:cNvPr id="45068" name="object 13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5069" name="object 16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5070" name="object 1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5071" name="object 1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2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23" name="object 23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4" name="object 2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88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10037"/>
              </p:ext>
            </p:extLst>
          </p:nvPr>
        </p:nvGraphicFramePr>
        <p:xfrm>
          <a:off x="1033462" y="5029200"/>
          <a:ext cx="8996363" cy="1155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784"/>
                <a:gridCol w="5989990"/>
                <a:gridCol w="457281"/>
                <a:gridCol w="1195552"/>
                <a:gridCol w="355057"/>
                <a:gridCol w="633699"/>
              </a:tblGrid>
              <a:tr h="5335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700" spc="10" dirty="0">
                          <a:latin typeface="Gill Sans MT"/>
                          <a:cs typeface="Gill Sans MT"/>
                        </a:rPr>
                        <a:t>3.</a:t>
                      </a:r>
                      <a:endParaRPr sz="17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tabLst>
                          <a:tab pos="766445" algn="l"/>
                          <a:tab pos="1052830" algn="l"/>
                          <a:tab pos="1848485" algn="l"/>
                          <a:tab pos="2684145" algn="l"/>
                          <a:tab pos="3748404" algn="l"/>
                          <a:tab pos="4287520" algn="l"/>
                          <a:tab pos="5050155" algn="l"/>
                          <a:tab pos="5522595" algn="l"/>
                        </a:tabLst>
                      </a:pPr>
                      <a:r>
                        <a:rPr sz="1700" spc="5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700" spc="-3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10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7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1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700" spc="-30" dirty="0">
                          <a:latin typeface="Gill Sans MT"/>
                          <a:cs typeface="Gill Sans MT"/>
                        </a:rPr>
                        <a:t>ov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1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700" spc="-30" dirty="0">
                          <a:latin typeface="Gill Sans MT"/>
                          <a:cs typeface="Gill Sans MT"/>
                        </a:rPr>
                        <a:t>rr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ed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-5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70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700" spc="-2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7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70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-17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-10" dirty="0" smtClean="0">
                          <a:latin typeface="Gill Sans MT"/>
                          <a:cs typeface="Gill Sans MT"/>
                        </a:rPr>
                        <a:t>ag</a:t>
                      </a:r>
                      <a:r>
                        <a:rPr sz="1700" spc="20" dirty="0" smtClean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dirty="0" smtClean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lang="en-US" sz="1700" dirty="0" smtClean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700" spc="10" dirty="0" smtClean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700" dirty="0" smtClean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spc="5" dirty="0" smtClean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700" spc="-10" dirty="0" smtClean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dirty="0" smtClean="0">
                          <a:latin typeface="Gill Sans MT"/>
                          <a:cs typeface="Gill Sans MT"/>
                        </a:rPr>
                        <a:t>n</a:t>
                      </a:r>
                      <a:endParaRPr sz="17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spc="-3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d</a:t>
                      </a:r>
                      <a:endParaRPr sz="17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tabLst>
                          <a:tab pos="679450" algn="l"/>
                        </a:tabLst>
                      </a:pPr>
                      <a:r>
                        <a:rPr sz="17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spc="1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l</a:t>
                      </a:r>
                      <a:endParaRPr sz="17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Gill Sans MT"/>
                          <a:cs typeface="Gill Sans MT"/>
                        </a:rPr>
                        <a:t>or</a:t>
                      </a:r>
                      <a:endParaRPr sz="17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-2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700" spc="1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700" spc="-1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c</a:t>
                      </a:r>
                    </a:p>
                  </a:txBody>
                  <a:tcPr marL="0" marR="0" marT="0" marB="0"/>
                </a:tc>
              </a:tr>
              <a:tr h="57480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7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700" spc="10" dirty="0" smtClean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700" spc="-10" dirty="0" smtClean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dirty="0" smtClean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spc="-10" dirty="0" smtClean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dirty="0" smtClean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700" spc="5" dirty="0" smtClean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700" dirty="0" smtClean="0">
                          <a:latin typeface="Gill Sans MT"/>
                          <a:cs typeface="Gill Sans MT"/>
                        </a:rPr>
                        <a:t>er</a:t>
                      </a:r>
                      <a:r>
                        <a:rPr sz="1700" spc="5" dirty="0" smtClean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700" spc="-10" dirty="0" smtClean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700" spc="5" dirty="0" smtClean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700" dirty="0" smtClean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700" spc="-10" dirty="0" smtClean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700" dirty="0" smtClean="0">
                          <a:latin typeface="Gill Sans MT"/>
                          <a:cs typeface="Gill Sans MT"/>
                        </a:rPr>
                        <a:t>?</a:t>
                      </a:r>
                      <a:r>
                        <a:rPr lang="en-US" sz="1700" baseline="0" dirty="0" smtClean="0">
                          <a:latin typeface="Gill Sans MT"/>
                          <a:cs typeface="Gill Sans MT"/>
                        </a:rPr>
                        <a:t> </a:t>
                      </a: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lang="en-US" sz="1700" baseline="0" dirty="0" smtClean="0">
                          <a:latin typeface="Gill Sans MT"/>
                          <a:cs typeface="Gill Sans MT"/>
                        </a:rPr>
                        <a:t>4. </a:t>
                      </a:r>
                      <a:r>
                        <a:rPr sz="1700" dirty="0" smtClean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700" spc="15" dirty="0" smtClean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700" spc="-5" dirty="0" smtClean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dirty="0" smtClean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70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700" spc="1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7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700" spc="-5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ces</a:t>
                      </a:r>
                      <a:r>
                        <a:rPr sz="17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7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7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7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700" spc="1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1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r?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  <a:tr h="32116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700" spc="10" dirty="0">
                          <a:latin typeface="Gill Sans MT"/>
                          <a:cs typeface="Gill Sans MT"/>
                        </a:rPr>
                        <a:t>5.</a:t>
                      </a:r>
                      <a:endParaRPr sz="17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700" spc="-1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7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7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ecto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7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7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th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700" spc="-5" dirty="0">
                          <a:latin typeface="Gill Sans MT"/>
                          <a:cs typeface="Gill Sans MT"/>
                        </a:rPr>
                        <a:t>oo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700" spc="-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th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li</a:t>
                      </a:r>
                      <a:r>
                        <a:rPr sz="17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700" spc="5" dirty="0">
                          <a:latin typeface="Gill Sans MT"/>
                          <a:cs typeface="Gill Sans MT"/>
                        </a:rPr>
                        <a:t>lih</a:t>
                      </a:r>
                      <a:r>
                        <a:rPr sz="1700" spc="-5" dirty="0">
                          <a:latin typeface="Gill Sans MT"/>
                          <a:cs typeface="Gill Sans MT"/>
                        </a:rPr>
                        <a:t>oo</a:t>
                      </a:r>
                      <a:r>
                        <a:rPr sz="1700" spc="-10" dirty="0">
                          <a:latin typeface="Gill Sans MT"/>
                          <a:cs typeface="Gill Sans MT"/>
                        </a:rPr>
                        <a:t>ds</a:t>
                      </a:r>
                      <a:r>
                        <a:rPr sz="1700" dirty="0">
                          <a:latin typeface="Gill Sans MT"/>
                          <a:cs typeface="Gill Sans MT"/>
                        </a:rPr>
                        <a:t>?</a:t>
                      </a:r>
                      <a:endParaRPr sz="17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5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46083" name="object 3"/>
          <p:cNvSpPr txBox="1">
            <a:spLocks noChangeArrowheads="1"/>
          </p:cNvSpPr>
          <p:nvPr/>
        </p:nvSpPr>
        <p:spPr bwMode="auto">
          <a:xfrm>
            <a:off x="360363" y="590550"/>
            <a:ext cx="964882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3.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Gill Sans MT" pitchFamily="34" charset="0"/>
              </a:rPr>
              <a:t>unidimensional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poverty: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388"/>
              </a:spcBef>
              <a:spcAft>
                <a:spcPct val="0"/>
              </a:spcAft>
            </a:pPr>
            <a:r>
              <a:rPr lang="en-US" b="1" u="sng" dirty="0" smtClean="0">
                <a:solidFill>
                  <a:prstClr val="black"/>
                </a:solidFill>
                <a:latin typeface="Gill Sans MT" pitchFamily="34" charset="0"/>
              </a:rPr>
              <a:t>Poverty profile: Key Questions to Guide in Preparing a Poverty Profile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lnSpc>
                <a:spcPct val="115000"/>
              </a:lnSpc>
              <a:spcBef>
                <a:spcPts val="1213"/>
              </a:spcBef>
              <a:spcAft>
                <a:spcPct val="0"/>
              </a:spcAft>
              <a:buFont typeface="Gill Sans MT" pitchFamily="34" charset="0"/>
              <a:buAutoNum type="arabicPeriod" startAt="6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-What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products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services-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tradables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non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tradables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-do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sell?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tradable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good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one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easily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might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be,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imported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exported.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prices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goods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influenced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changes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world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price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exchange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rate.</a:t>
            </a:r>
          </a:p>
          <a:p>
            <a:pPr eaLnBrk="1" fontAlgn="base" hangingPunct="1">
              <a:spcBef>
                <a:spcPts val="338"/>
              </a:spcBef>
              <a:spcAft>
                <a:spcPct val="0"/>
              </a:spcAft>
              <a:buFont typeface="Gill Sans MT" pitchFamily="34" charset="0"/>
              <a:buAutoNum type="arabicPeriod" startAt="6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extent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rural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engaged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agriculture?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off-farm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employment?</a:t>
            </a:r>
          </a:p>
          <a:p>
            <a:pPr eaLnBrk="1" fontAlgn="base" hangingPunct="1">
              <a:spcBef>
                <a:spcPts val="313"/>
              </a:spcBef>
              <a:spcAft>
                <a:spcPct val="0"/>
              </a:spcAft>
              <a:buFont typeface="Gill Sans MT" pitchFamily="34" charset="0"/>
              <a:buAutoNum type="arabicPeriod" startAt="6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-How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large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factor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unemployment?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Underemployment?</a:t>
            </a:r>
          </a:p>
          <a:p>
            <a:pPr eaLnBrk="1" fontAlgn="base" hangingPunct="1">
              <a:spcBef>
                <a:spcPts val="338"/>
              </a:spcBef>
              <a:spcAft>
                <a:spcPct val="0"/>
              </a:spcAft>
              <a:buFont typeface="Gill Sans MT" pitchFamily="34" charset="0"/>
              <a:buAutoNum type="arabicPeriod" startAt="6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-What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important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goods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basket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poor?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How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large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shares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</a:p>
          <a:p>
            <a:pPr eaLnBrk="1" fontAlgn="base" hangingPunct="1">
              <a:spcBef>
                <a:spcPts val="313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tradables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nontradable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?</a:t>
            </a:r>
          </a:p>
          <a:p>
            <a:pPr eaLnBrk="1" fontAlgn="base" hangingPunct="1">
              <a:spcBef>
                <a:spcPts val="338"/>
              </a:spcBef>
              <a:spcAft>
                <a:spcPct val="0"/>
              </a:spcAft>
              <a:buFont typeface="Gill Sans MT" pitchFamily="34" charset="0"/>
              <a:buAutoNum type="arabicPeriod" startAt="10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-How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linked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malnutrition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educational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outcomes?</a:t>
            </a:r>
          </a:p>
          <a:p>
            <a:pPr eaLnBrk="1" fontAlgn="base" hangingPunct="1">
              <a:spcBef>
                <a:spcPts val="313"/>
              </a:spcBef>
              <a:spcAft>
                <a:spcPct val="0"/>
              </a:spcAft>
              <a:buFont typeface="Gill Sans MT" pitchFamily="34" charset="0"/>
              <a:buAutoNum type="arabicPeriod" startAt="10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-What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fertility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characteristics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poor?</a:t>
            </a:r>
          </a:p>
          <a:p>
            <a:pPr eaLnBrk="1" fontAlgn="base" hangingPunct="1">
              <a:spcBef>
                <a:spcPts val="338"/>
              </a:spcBef>
              <a:spcAft>
                <a:spcPct val="0"/>
              </a:spcAft>
              <a:buFont typeface="Gill Sans MT" pitchFamily="34" charset="0"/>
              <a:buAutoNum type="arabicPeriod" startAt="10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public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services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have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access?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quality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these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services?</a:t>
            </a:r>
          </a:p>
          <a:p>
            <a:pPr eaLnBrk="1" fontAlgn="base" hangingPunct="1">
              <a:spcBef>
                <a:spcPts val="313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How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important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private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costs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education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health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poor?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338"/>
              </a:spcBef>
              <a:spcAft>
                <a:spcPct val="0"/>
              </a:spcAft>
              <a:buFont typeface="Gill Sans MT" pitchFamily="34" charset="0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-Can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access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formal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informal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credit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market?</a:t>
            </a:r>
          </a:p>
          <a:p>
            <a:pPr eaLnBrk="1" fontAlgn="base" hangingPunct="1">
              <a:lnSpc>
                <a:spcPts val="2500"/>
              </a:lnSpc>
              <a:spcBef>
                <a:spcPts val="113"/>
              </a:spcBef>
              <a:spcAft>
                <a:spcPct val="0"/>
              </a:spcAft>
              <a:buFont typeface="Gill Sans MT" pitchFamily="34" charset="0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-What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assets-land,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housing,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financial-do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own?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properly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rights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over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assets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exist?</a:t>
            </a:r>
          </a:p>
          <a:p>
            <a:pPr eaLnBrk="1" fontAlgn="base" hangingPunct="1">
              <a:spcBef>
                <a:spcPts val="175"/>
              </a:spcBef>
              <a:spcAft>
                <a:spcPct val="0"/>
              </a:spcAft>
              <a:buFont typeface="Gill Sans MT" pitchFamily="34" charset="0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-How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secure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their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access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tenure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over,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natural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resources?</a:t>
            </a:r>
          </a:p>
        </p:txBody>
      </p:sp>
      <p:sp>
        <p:nvSpPr>
          <p:cNvPr id="46084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085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086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087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21733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47107" name="object 3"/>
          <p:cNvSpPr txBox="1">
            <a:spLocks noChangeArrowheads="1"/>
          </p:cNvSpPr>
          <p:nvPr/>
        </p:nvSpPr>
        <p:spPr bwMode="auto">
          <a:xfrm>
            <a:off x="360363" y="565150"/>
            <a:ext cx="964723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3.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unidimensional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poverty: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endParaRPr lang="en-US" sz="200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spcBef>
                <a:spcPts val="115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prstClr val="black"/>
                </a:solidFill>
                <a:latin typeface="Gill Sans MT" pitchFamily="34" charset="0"/>
              </a:rPr>
              <a:t>Identifying the determinants of poverty</a:t>
            </a:r>
            <a:endParaRPr lang="en-US" sz="200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lnSpc>
                <a:spcPct val="90000"/>
              </a:lnSpc>
              <a:spcBef>
                <a:spcPts val="1413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Objective: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enable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identify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main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causes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understand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how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regression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technique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could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used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identify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immediate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main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causes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poverty,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purposes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identifying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necessary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policy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Gill Sans MT" pitchFamily="34" charset="0"/>
              </a:rPr>
              <a:t>interventions</a:t>
            </a:r>
          </a:p>
          <a:p>
            <a:pPr algn="just" eaLnBrk="1" fontAlgn="base" hangingPunct="1">
              <a:spcBef>
                <a:spcPts val="115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Causes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endParaRPr lang="en-US" sz="2000" smtClean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363" y="2919413"/>
            <a:ext cx="7881937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1" indent="-342900">
              <a:buFont typeface="Wingdings" pitchFamily="2" charset="2"/>
              <a:buChar char="q"/>
              <a:tabLst>
                <a:tab pos="271780" algn="l"/>
              </a:tabLst>
              <a:defRPr/>
            </a:pP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ma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0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ca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ses</a:t>
            </a:r>
            <a:r>
              <a:rPr sz="200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0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3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7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000" spc="-9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ssified</a:t>
            </a:r>
            <a:r>
              <a:rPr sz="2000" spc="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ac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isti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;</a:t>
            </a:r>
            <a:endParaRPr sz="20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spcBef>
                <a:spcPts val="1180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se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old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2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spc="-3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ac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isti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s,</a:t>
            </a:r>
            <a:r>
              <a:rPr sz="2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most</a:t>
            </a:r>
            <a:r>
              <a:rPr sz="20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im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0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000" spc="-10" dirty="0">
                <a:solidFill>
                  <a:prstClr val="black"/>
                </a:solidFill>
                <a:latin typeface="Gill Sans MT"/>
                <a:cs typeface="Gill Sans MT"/>
              </a:rPr>
              <a:t>ese</a:t>
            </a:r>
            <a:r>
              <a:rPr sz="20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0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spc="-5" dirty="0">
                <a:solidFill>
                  <a:prstClr val="black"/>
                </a:solidFill>
                <a:latin typeface="Gill Sans MT"/>
                <a:cs typeface="Gill Sans MT"/>
              </a:rPr>
              <a:t>e;</a:t>
            </a:r>
            <a:endParaRPr sz="20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150"/>
              </a:spcBef>
              <a:defRPr/>
            </a:pP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109" name="object 5"/>
          <p:cNvSpPr txBox="1">
            <a:spLocks noChangeArrowheads="1"/>
          </p:cNvSpPr>
          <p:nvPr/>
        </p:nvSpPr>
        <p:spPr bwMode="auto">
          <a:xfrm>
            <a:off x="360363" y="3827463"/>
            <a:ext cx="96647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eaLnBrk="0" hangingPunct="0">
              <a:tabLst>
                <a:tab pos="1806575" algn="l"/>
                <a:tab pos="3468688" algn="l"/>
                <a:tab pos="4087813" algn="l"/>
                <a:tab pos="4448175" algn="l"/>
                <a:tab pos="5673725" algn="l"/>
                <a:tab pos="6246813" algn="l"/>
                <a:tab pos="6740525" algn="l"/>
                <a:tab pos="7883525" algn="l"/>
                <a:tab pos="8747125" algn="l"/>
                <a:tab pos="9105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806575" algn="l"/>
                <a:tab pos="3468688" algn="l"/>
                <a:tab pos="4087813" algn="l"/>
                <a:tab pos="4448175" algn="l"/>
                <a:tab pos="5673725" algn="l"/>
                <a:tab pos="6246813" algn="l"/>
                <a:tab pos="6740525" algn="l"/>
                <a:tab pos="7883525" algn="l"/>
                <a:tab pos="8747125" algn="l"/>
                <a:tab pos="9105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806575" algn="l"/>
                <a:tab pos="3468688" algn="l"/>
                <a:tab pos="4087813" algn="l"/>
                <a:tab pos="4448175" algn="l"/>
                <a:tab pos="5673725" algn="l"/>
                <a:tab pos="6246813" algn="l"/>
                <a:tab pos="6740525" algn="l"/>
                <a:tab pos="7883525" algn="l"/>
                <a:tab pos="8747125" algn="l"/>
                <a:tab pos="9105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806575" algn="l"/>
                <a:tab pos="3468688" algn="l"/>
                <a:tab pos="4087813" algn="l"/>
                <a:tab pos="4448175" algn="l"/>
                <a:tab pos="5673725" algn="l"/>
                <a:tab pos="6246813" algn="l"/>
                <a:tab pos="6740525" algn="l"/>
                <a:tab pos="7883525" algn="l"/>
                <a:tab pos="8747125" algn="l"/>
                <a:tab pos="9105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806575" algn="l"/>
                <a:tab pos="3468688" algn="l"/>
                <a:tab pos="4087813" algn="l"/>
                <a:tab pos="4448175" algn="l"/>
                <a:tab pos="5673725" algn="l"/>
                <a:tab pos="6246813" algn="l"/>
                <a:tab pos="6740525" algn="l"/>
                <a:tab pos="7883525" algn="l"/>
                <a:tab pos="8747125" algn="l"/>
                <a:tab pos="9105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6575" algn="l"/>
                <a:tab pos="3468688" algn="l"/>
                <a:tab pos="4087813" algn="l"/>
                <a:tab pos="4448175" algn="l"/>
                <a:tab pos="5673725" algn="l"/>
                <a:tab pos="6246813" algn="l"/>
                <a:tab pos="6740525" algn="l"/>
                <a:tab pos="7883525" algn="l"/>
                <a:tab pos="8747125" algn="l"/>
                <a:tab pos="9105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6575" algn="l"/>
                <a:tab pos="3468688" algn="l"/>
                <a:tab pos="4087813" algn="l"/>
                <a:tab pos="4448175" algn="l"/>
                <a:tab pos="5673725" algn="l"/>
                <a:tab pos="6246813" algn="l"/>
                <a:tab pos="6740525" algn="l"/>
                <a:tab pos="7883525" algn="l"/>
                <a:tab pos="8747125" algn="l"/>
                <a:tab pos="9105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6575" algn="l"/>
                <a:tab pos="3468688" algn="l"/>
                <a:tab pos="4087813" algn="l"/>
                <a:tab pos="4448175" algn="l"/>
                <a:tab pos="5673725" algn="l"/>
                <a:tab pos="6246813" algn="l"/>
                <a:tab pos="6740525" algn="l"/>
                <a:tab pos="7883525" algn="l"/>
                <a:tab pos="8747125" algn="l"/>
                <a:tab pos="9105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6575" algn="l"/>
                <a:tab pos="3468688" algn="l"/>
                <a:tab pos="4087813" algn="l"/>
                <a:tab pos="4448175" algn="l"/>
                <a:tab pos="5673725" algn="l"/>
                <a:tab pos="6246813" algn="l"/>
                <a:tab pos="6740525" algn="l"/>
                <a:tab pos="7883525" algn="l"/>
                <a:tab pos="8747125" algn="l"/>
                <a:tab pos="9105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22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Demographic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characteristics,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size,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age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structure,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gender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head,</a:t>
            </a:r>
          </a:p>
          <a:p>
            <a:pPr eaLnBrk="1" fontAlgn="base" hangingPunct="1">
              <a:lnSpc>
                <a:spcPts val="22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dependency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ratio</a:t>
            </a:r>
          </a:p>
          <a:p>
            <a:pPr eaLnBrk="1" fontAlgn="base" hangingPunct="1">
              <a:spcBef>
                <a:spcPts val="115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Economic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employment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status,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occupation,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hours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worked,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property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owned</a:t>
            </a:r>
          </a:p>
          <a:p>
            <a:pPr eaLnBrk="1" fontAlgn="base" hangingPunct="1">
              <a:spcBef>
                <a:spcPts val="11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Social,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health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nutritional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status,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shelter,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education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head</a:t>
            </a:r>
          </a:p>
          <a:p>
            <a:pPr algn="just" eaLnBrk="1" fontAlgn="base" hangingPunct="1">
              <a:lnSpc>
                <a:spcPct val="90000"/>
              </a:lnSpc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Regional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level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characteristics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which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include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availability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infrastructure,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proximity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markets,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quality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governance,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property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rights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their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enforcement,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vulnerability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weather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conditions</a:t>
            </a:r>
          </a:p>
        </p:txBody>
      </p:sp>
      <p:sp>
        <p:nvSpPr>
          <p:cNvPr id="47110" name="object 6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111" name="object 9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112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113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6" name="object 16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801225" y="6635750"/>
            <a:ext cx="203200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b="1" spc="5" dirty="0">
                <a:solidFill>
                  <a:prstClr val="black"/>
                </a:solidFill>
                <a:cs typeface="Calibri"/>
              </a:rPr>
              <a:t>90</a:t>
            </a:r>
            <a:endParaRPr sz="135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7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48131" name="object 3"/>
          <p:cNvSpPr>
            <a:spLocks/>
          </p:cNvSpPr>
          <p:nvPr/>
        </p:nvSpPr>
        <p:spPr bwMode="auto">
          <a:xfrm>
            <a:off x="2124075" y="5149850"/>
            <a:ext cx="44450" cy="6350"/>
          </a:xfrm>
          <a:custGeom>
            <a:avLst/>
            <a:gdLst>
              <a:gd name="T0" fmla="*/ 0 w 43180"/>
              <a:gd name="T1" fmla="*/ 3047 h 6350"/>
              <a:gd name="T2" fmla="*/ 47917 w 43180"/>
              <a:gd name="T3" fmla="*/ 3047 h 63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180" h="6350">
                <a:moveTo>
                  <a:pt x="0" y="3047"/>
                </a:moveTo>
                <a:lnTo>
                  <a:pt x="42671" y="3047"/>
                </a:lnTo>
              </a:path>
            </a:pathLst>
          </a:custGeom>
          <a:noFill/>
          <a:ln w="736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132" name="object 4"/>
          <p:cNvSpPr txBox="1">
            <a:spLocks noChangeArrowheads="1"/>
          </p:cNvSpPr>
          <p:nvPr/>
        </p:nvSpPr>
        <p:spPr bwMode="auto">
          <a:xfrm>
            <a:off x="360363" y="544513"/>
            <a:ext cx="9669462" cy="59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3.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Measurement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of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unidimensional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poverty: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Measures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of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Poverty</a:t>
            </a:r>
            <a:endParaRPr lang="en-US" sz="24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ts val="1413"/>
              </a:spcBef>
              <a:spcAft>
                <a:spcPct val="0"/>
              </a:spcAft>
            </a:pPr>
            <a:r>
              <a:rPr lang="en-US" b="1" u="sng" dirty="0" smtClean="0">
                <a:solidFill>
                  <a:prstClr val="black"/>
                </a:solidFill>
                <a:latin typeface="Gill Sans MT" pitchFamily="34" charset="0"/>
              </a:rPr>
              <a:t>Analyzing the Determinants of Poverty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most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widely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used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technique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identify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contribution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different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variables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indicators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 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regression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analysis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Gill Sans MT" pitchFamily="34" charset="0"/>
              </a:rPr>
              <a:t>There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Gill Sans MT" pitchFamily="34" charset="0"/>
              </a:rPr>
              <a:t>two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Gill Sans MT" pitchFamily="34" charset="0"/>
              </a:rPr>
              <a:t>main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Gill Sans MT" pitchFamily="34" charset="0"/>
              </a:rPr>
              <a:t>types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Gill Sans MT" pitchFamily="34" charset="0"/>
              </a:rPr>
              <a:t>analysis;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(i)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Attempts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explain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level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expenditure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per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capita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(an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indicator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living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standard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welfare)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function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variety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variables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indicators,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typically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those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discussed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above.</a:t>
            </a:r>
          </a:p>
          <a:p>
            <a:pPr algn="just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(ii)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Attempts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explain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whether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using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probit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logit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regression.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case,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independent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variables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type,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but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dependent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variable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binary,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taking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value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individual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zero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otherwise.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regression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estimate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shows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how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closely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each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independent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variable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related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dependent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variable,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holding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all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other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influences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constant.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typical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multiple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regression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equation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applied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analysis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</a:p>
          <a:p>
            <a:pPr algn="ctr" eaLnBrk="1" fontAlgn="base" hangingPunct="1">
              <a:spcBef>
                <a:spcPts val="625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Log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(</a:t>
            </a:r>
            <a:r>
              <a:rPr lang="en-US" b="1" u="sng" dirty="0" smtClean="0">
                <a:solidFill>
                  <a:prstClr val="black"/>
                </a:solidFill>
                <a:latin typeface="Gill Sans MT" pitchFamily="34" charset="0"/>
              </a:rPr>
              <a:t>Y</a:t>
            </a:r>
            <a:r>
              <a:rPr lang="en-US" b="1" baseline="-21000" dirty="0" smtClean="0">
                <a:solidFill>
                  <a:prstClr val="black"/>
                </a:solidFill>
                <a:latin typeface="Gill Sans MT" pitchFamily="34" charset="0"/>
              </a:rPr>
              <a:t>i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)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b="1" dirty="0" smtClean="0">
                <a:solidFill>
                  <a:prstClr val="black"/>
                </a:solidFill>
                <a:latin typeface="Symbol" pitchFamily="18" charset="2"/>
              </a:rPr>
              <a:t></a:t>
            </a:r>
            <a:r>
              <a:rPr lang="en-US" b="1" baseline="-21000" dirty="0" smtClean="0">
                <a:solidFill>
                  <a:prstClr val="black"/>
                </a:solidFill>
                <a:latin typeface="Gill Sans MT" pitchFamily="34" charset="0"/>
              </a:rPr>
              <a:t>0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+</a:t>
            </a:r>
            <a:r>
              <a:rPr lang="en-US" b="1" dirty="0" smtClean="0">
                <a:solidFill>
                  <a:prstClr val="black"/>
                </a:solidFill>
                <a:latin typeface="Symbol" pitchFamily="18" charset="2"/>
              </a:rPr>
              <a:t></a:t>
            </a:r>
            <a:r>
              <a:rPr lang="en-US" b="1" baseline="-21000" dirty="0" smtClean="0">
                <a:solidFill>
                  <a:prstClr val="black"/>
                </a:solidFill>
                <a:latin typeface="Gill Sans MT" pitchFamily="34" charset="0"/>
              </a:rPr>
              <a:t>1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X</a:t>
            </a:r>
            <a:r>
              <a:rPr lang="en-US" b="1" baseline="-21000" dirty="0" smtClean="0">
                <a:solidFill>
                  <a:prstClr val="black"/>
                </a:solidFill>
                <a:latin typeface="Gill Sans MT" pitchFamily="34" charset="0"/>
              </a:rPr>
              <a:t>i1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+</a:t>
            </a:r>
            <a:r>
              <a:rPr lang="en-US" b="1" dirty="0" smtClean="0">
                <a:solidFill>
                  <a:prstClr val="black"/>
                </a:solidFill>
                <a:latin typeface="Symbol" pitchFamily="18" charset="2"/>
              </a:rPr>
              <a:t></a:t>
            </a:r>
            <a:r>
              <a:rPr lang="en-US" b="1" baseline="-21000" dirty="0" smtClean="0">
                <a:solidFill>
                  <a:prstClr val="black"/>
                </a:solidFill>
                <a:latin typeface="Gill Sans MT" pitchFamily="34" charset="0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X</a:t>
            </a:r>
            <a:r>
              <a:rPr lang="en-US" b="1" baseline="-21000" dirty="0" smtClean="0">
                <a:solidFill>
                  <a:prstClr val="black"/>
                </a:solidFill>
                <a:latin typeface="Gill Sans MT" pitchFamily="34" charset="0"/>
              </a:rPr>
              <a:t>i2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+</a:t>
            </a:r>
            <a:r>
              <a:rPr lang="en-US" b="1" dirty="0" smtClean="0">
                <a:solidFill>
                  <a:prstClr val="black"/>
                </a:solidFill>
                <a:latin typeface="Symbol" pitchFamily="18" charset="2"/>
              </a:rPr>
              <a:t></a:t>
            </a:r>
            <a:r>
              <a:rPr lang="en-US" b="1" baseline="-21000" dirty="0" smtClean="0">
                <a:solidFill>
                  <a:prstClr val="black"/>
                </a:solidFill>
                <a:latin typeface="Gill Sans MT" pitchFamily="34" charset="0"/>
              </a:rPr>
              <a:t>3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X</a:t>
            </a:r>
            <a:r>
              <a:rPr lang="en-US" b="1" baseline="-21000" dirty="0" smtClean="0">
                <a:solidFill>
                  <a:prstClr val="black"/>
                </a:solidFill>
                <a:latin typeface="Gill Sans MT" pitchFamily="34" charset="0"/>
              </a:rPr>
              <a:t>i3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+…..+</a:t>
            </a:r>
            <a:r>
              <a:rPr lang="en-US" b="1" dirty="0" smtClean="0">
                <a:solidFill>
                  <a:prstClr val="black"/>
                </a:solidFill>
                <a:latin typeface="Symbol" pitchFamily="18" charset="2"/>
              </a:rPr>
              <a:t></a:t>
            </a:r>
            <a:r>
              <a:rPr lang="en-US" b="1" baseline="-21000" dirty="0" err="1" smtClean="0">
                <a:solidFill>
                  <a:prstClr val="black"/>
                </a:solidFill>
                <a:latin typeface="Gill Sans MT" pitchFamily="34" charset="0"/>
              </a:rPr>
              <a:t>n</a:t>
            </a:r>
            <a:r>
              <a:rPr lang="en-US" b="1" dirty="0" err="1" smtClean="0">
                <a:solidFill>
                  <a:prstClr val="black"/>
                </a:solidFill>
                <a:latin typeface="Gill Sans MT" pitchFamily="34" charset="0"/>
              </a:rPr>
              <a:t>X</a:t>
            </a:r>
            <a:r>
              <a:rPr lang="en-US" b="1" baseline="-21000" dirty="0" err="1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endParaRPr lang="en-US" baseline="-210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lnSpc>
                <a:spcPts val="2138"/>
              </a:lnSpc>
              <a:spcBef>
                <a:spcPts val="6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Where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y</a:t>
            </a:r>
            <a:r>
              <a:rPr lang="en-US" baseline="-21000" dirty="0" err="1" smtClean="0">
                <a:solidFill>
                  <a:prstClr val="black"/>
                </a:solidFill>
                <a:latin typeface="Gill Sans MT" pitchFamily="34" charset="0"/>
              </a:rPr>
              <a:t>i</a:t>
            </a:r>
            <a:r>
              <a:rPr lang="en-US" baseline="-2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per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capita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expenditure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or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income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X</a:t>
            </a:r>
            <a:r>
              <a:rPr lang="en-US" baseline="-21000" dirty="0" smtClean="0">
                <a:solidFill>
                  <a:prstClr val="black"/>
                </a:solidFill>
                <a:latin typeface="Gill Sans MT" pitchFamily="34" charset="0"/>
              </a:rPr>
              <a:t>i</a:t>
            </a:r>
            <a:r>
              <a:rPr lang="en-US" baseline="-2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respective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explanatory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variables,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</a:t>
            </a:r>
            <a:r>
              <a:rPr lang="en-US" baseline="-21000" dirty="0" smtClean="0">
                <a:solidFill>
                  <a:prstClr val="black"/>
                </a:solidFill>
                <a:latin typeface="Gill Sans MT" pitchFamily="34" charset="0"/>
              </a:rPr>
              <a:t>j</a:t>
            </a:r>
            <a:r>
              <a:rPr lang="en-US" baseline="-2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coefficients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estimated.</a:t>
            </a:r>
          </a:p>
          <a:p>
            <a:pPr eaLnBrk="1" fontAlgn="base" hangingPunct="1"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Level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significance: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rule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thumb,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t-statistic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less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than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2,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p-value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0.05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above,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suggests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estimated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coefficient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statistically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significant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from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zero.</a:t>
            </a:r>
          </a:p>
        </p:txBody>
      </p:sp>
      <p:sp>
        <p:nvSpPr>
          <p:cNvPr id="48133" name="object 5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134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135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5" name="object 15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6" name="object 1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25440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530225"/>
            <a:ext cx="8323262" cy="306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3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2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b="1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2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2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200" b="1" spc="-9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:</a:t>
            </a:r>
            <a:r>
              <a:rPr sz="2200" b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b="1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2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2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7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200" b="1" spc="-9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3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363" y="974725"/>
            <a:ext cx="8258175" cy="10239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00" b="1" u="heavy" spc="-18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200" b="1" u="heavy" spc="-9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u="heavy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b="1" u="heavy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u="heavy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u="heavy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u="heavy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200" b="1" u="heavy" spc="-15" dirty="0">
                <a:solidFill>
                  <a:prstClr val="black"/>
                </a:solidFill>
                <a:latin typeface="Gill Sans MT"/>
                <a:cs typeface="Gill Sans MT"/>
              </a:rPr>
              <a:t> M</a:t>
            </a:r>
            <a:r>
              <a:rPr sz="2200" b="1" u="heavy" spc="-2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b="1" u="heavy" dirty="0">
                <a:solidFill>
                  <a:prstClr val="black"/>
                </a:solidFill>
                <a:latin typeface="Gill Sans MT"/>
                <a:cs typeface="Gill Sans MT"/>
              </a:rPr>
              <a:t>ppi</a:t>
            </a:r>
            <a:r>
              <a:rPr sz="2200" b="1" u="heavy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u="heavy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 indent="-259079">
              <a:lnSpc>
                <a:spcPts val="2375"/>
              </a:lnSpc>
              <a:spcBef>
                <a:spcPts val="890"/>
              </a:spcBef>
              <a:buFont typeface="Arial"/>
              <a:buChar char="•"/>
              <a:tabLst>
                <a:tab pos="271780" algn="l"/>
              </a:tabLst>
              <a:defRPr/>
            </a:pP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nmen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spc="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spc="-2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en</a:t>
            </a:r>
            <a:r>
              <a:rPr sz="2200" spc="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r>
              <a:rPr sz="2200" spc="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de</a:t>
            </a:r>
            <a:r>
              <a:rPr sz="2200" spc="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le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200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spc="3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200" spc="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200" spc="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or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71780">
              <a:lnSpc>
                <a:spcPts val="2375"/>
              </a:lnSpc>
              <a:defRPr/>
            </a:pP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eo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spc="-3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phi</a:t>
            </a:r>
            <a:r>
              <a:rPr sz="2200" spc="-2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unit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5725" y="1423988"/>
            <a:ext cx="1028700" cy="306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el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spc="-3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9158" name="object 6"/>
          <p:cNvSpPr txBox="1">
            <a:spLocks noChangeArrowheads="1"/>
          </p:cNvSpPr>
          <p:nvPr/>
        </p:nvSpPr>
        <p:spPr bwMode="auto">
          <a:xfrm>
            <a:off x="360363" y="2135188"/>
            <a:ext cx="9648825" cy="421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indent="-258763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Often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given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region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typically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wide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divergence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standards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living</a:t>
            </a:r>
          </a:p>
          <a:p>
            <a:pPr eaLnBrk="1" fontAlgn="base" hangingPunct="1">
              <a:spcBef>
                <a:spcPts val="86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Detailed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maps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cannot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generated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from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household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survey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alone.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4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one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tries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use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survey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measure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each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district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region,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estimates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would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based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just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few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observations,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would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imprecise.</a:t>
            </a:r>
          </a:p>
          <a:p>
            <a:pPr eaLnBrk="1" fontAlgn="base" hangingPunct="1">
              <a:spcBef>
                <a:spcPts val="86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One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solution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use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population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census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data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.</a:t>
            </a:r>
          </a:p>
          <a:p>
            <a:pPr algn="just" eaLnBrk="1" fontAlgn="base" hangingPunct="1">
              <a:lnSpc>
                <a:spcPts val="2113"/>
              </a:lnSpc>
              <a:spcBef>
                <a:spcPts val="13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Census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more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available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all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households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provide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reliable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estimates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highly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disaggregated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levels,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small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municipalities,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towns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villages.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4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Census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contain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information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necessary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yield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reliable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indicators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welfare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standard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living,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inequality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measures.</a:t>
            </a:r>
          </a:p>
        </p:txBody>
      </p:sp>
      <p:sp>
        <p:nvSpPr>
          <p:cNvPr id="49159" name="object 7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9160" name="object 10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9161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9162" name="object 12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15205" eaLnBrk="1" fontAlgn="auto" hangingPunct="1">
              <a:spcBef>
                <a:spcPts val="0"/>
              </a:spcBef>
              <a:spcAft>
                <a:spcPts val="0"/>
              </a:spcAft>
              <a:tabLst>
                <a:tab pos="9379585" algn="l"/>
              </a:tabLst>
              <a:defRPr/>
            </a:pPr>
            <a:r>
              <a:rPr spc="-5" dirty="0"/>
              <a:t>3</a:t>
            </a:r>
            <a:r>
              <a:rPr dirty="0"/>
              <a:t>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5" dirty="0"/>
              <a:t>easu</a:t>
            </a:r>
            <a:r>
              <a:rPr spc="-20" dirty="0"/>
              <a:t>r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20" dirty="0"/>
              <a:t>i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5" dirty="0"/>
              <a:t>mens</a:t>
            </a:r>
            <a:r>
              <a:rPr spc="-15" dirty="0"/>
              <a:t>i</a:t>
            </a:r>
            <a:r>
              <a:rPr spc="-10" dirty="0"/>
              <a:t>on</a:t>
            </a:r>
            <a:r>
              <a:rPr dirty="0"/>
              <a:t>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35" dirty="0"/>
              <a:t>v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=</a:t>
            </a:r>
            <a:r>
              <a:rPr dirty="0">
                <a:latin typeface="Webdings"/>
                <a:cs typeface="Webdings"/>
              </a:rPr>
              <a:t>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7" name="object 17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8" name="object 1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3779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50179" name="object 3"/>
          <p:cNvSpPr txBox="1">
            <a:spLocks noChangeArrowheads="1"/>
          </p:cNvSpPr>
          <p:nvPr/>
        </p:nvSpPr>
        <p:spPr bwMode="auto">
          <a:xfrm>
            <a:off x="360363" y="533400"/>
            <a:ext cx="9650412" cy="554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92163" indent="-2587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4.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Problems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monetary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913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money-metric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approach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has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several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ill Sans MT" pitchFamily="34" charset="0"/>
              </a:rPr>
              <a:t>drawbacks….</a:t>
            </a: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ts val="14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main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drawback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that,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approach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presupposes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market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exists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all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attributes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prices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reflect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utility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weights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all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households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within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specific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setting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assign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these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attributes.</a:t>
            </a:r>
          </a:p>
          <a:p>
            <a:pPr lvl="1" algn="just" eaLnBrk="1" fontAlgn="base" hangingPunct="1">
              <a:lnSpc>
                <a:spcPct val="80000"/>
              </a:lnSpc>
              <a:spcBef>
                <a:spcPts val="14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However,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attributes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(public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goods)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cannot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purchased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because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markets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exist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even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where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markets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exist,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they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are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imperfect.</a:t>
            </a:r>
          </a:p>
          <a:p>
            <a:pPr lvl="1" algn="just" eaLnBrk="1" fontAlgn="base" hangingPunct="1">
              <a:lnSpc>
                <a:spcPts val="1725"/>
              </a:lnSpc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Gill Sans MT" pitchFamily="34" charset="0"/>
              </a:rPr>
              <a:t>Ravallion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admits,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theory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only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framework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poverty.</a:t>
            </a:r>
          </a:p>
          <a:p>
            <a:pPr lvl="1" eaLnBrk="1" fontAlgn="base" hangingPunct="1">
              <a:spcBef>
                <a:spcPts val="9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Likewise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no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reason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why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prices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best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only)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weights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conceivable.</a:t>
            </a:r>
          </a:p>
          <a:p>
            <a:pPr algn="just" eaLnBrk="1" fontAlgn="base" hangingPunct="1">
              <a:lnSpc>
                <a:spcPts val="1725"/>
              </a:lnSpc>
              <a:spcBef>
                <a:spcPts val="13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sole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indicator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wellbeing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therefore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limited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typically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does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incorporate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reflect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key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dimensions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related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quality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life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4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Another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drawback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guarantee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households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with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incomes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even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above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line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would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actually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allocate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their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incomes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purchase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minimum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basic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needs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bundle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therefore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households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may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non-poor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with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respect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but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with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members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deprived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basic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needs.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425"/>
              </a:spcBef>
              <a:spcAft>
                <a:spcPct val="0"/>
              </a:spcAft>
              <a:buFont typeface="Arial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50180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0181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0182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4913" y="111125"/>
            <a:ext cx="5173662" cy="190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896485" algn="l"/>
              </a:tabLst>
              <a:defRPr/>
            </a:pP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4.</a:t>
            </a:r>
            <a:r>
              <a:rPr sz="130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ems</a:t>
            </a:r>
            <a:r>
              <a:rPr sz="1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300" b="1" spc="-3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1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1300" b="1" spc="-2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3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1300" b="1" spc="-2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13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300" b="1" spc="-6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300" b="1"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13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300" b="1" spc="-15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3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12529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51203" name="object 3"/>
          <p:cNvSpPr txBox="1">
            <a:spLocks noChangeArrowheads="1"/>
          </p:cNvSpPr>
          <p:nvPr/>
        </p:nvSpPr>
        <p:spPr bwMode="auto">
          <a:xfrm>
            <a:off x="360363" y="603250"/>
            <a:ext cx="9653587" cy="56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77888" indent="-344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398588" indent="-344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4.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Problems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monetary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endParaRPr lang="en-US" sz="24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388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money-metric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approach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has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several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drawbacks….</a:t>
            </a:r>
            <a:endParaRPr lang="en-US" sz="24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4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Another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problem(may be the most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important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one)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monetary poverty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does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understand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Gill Sans MT" pitchFamily="34" charset="0"/>
              </a:rPr>
              <a:t>capability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Gill Sans MT" pitchFamily="34" charset="0"/>
              </a:rPr>
              <a:t>deprivation</a:t>
            </a:r>
            <a:endParaRPr lang="en-US" sz="2400" dirty="0" smtClean="0">
              <a:solidFill>
                <a:srgbClr val="FF0000"/>
              </a:solidFill>
              <a:latin typeface="Gill Sans MT" pitchFamily="34" charset="0"/>
            </a:endParaRPr>
          </a:p>
          <a:p>
            <a:pPr lvl="1" eaLnBrk="1" fontAlgn="base" hangingPunct="1"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According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Gill Sans MT" pitchFamily="34" charset="0"/>
              </a:rPr>
              <a:t>Sen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(1985),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should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seen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relation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lack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of basic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needs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basic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capabilities.</a:t>
            </a:r>
          </a:p>
          <a:p>
            <a:pPr lvl="1" eaLnBrk="1" fontAlgn="base" hangingPunct="1"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This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means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u="sng" dirty="0" smtClean="0">
                <a:solidFill>
                  <a:srgbClr val="FF0000"/>
                </a:solidFill>
                <a:latin typeface="Gill Sans MT" pitchFamily="34" charset="0"/>
              </a:rPr>
              <a:t>multidimensional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  <a:latin typeface="Gill Sans MT" pitchFamily="34" charset="0"/>
              </a:rPr>
              <a:t>phenomenon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should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therefore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measured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by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considering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multiple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indicators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wellbeing.</a:t>
            </a:r>
          </a:p>
          <a:p>
            <a:pPr lvl="2" algn="just" eaLnBrk="1" fontAlgn="base" hangingPunct="1">
              <a:spcBef>
                <a:spcPts val="14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If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we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understand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capability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deprivation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we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may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want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MD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identify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people’s   deprivations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specific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dimensions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wellbeing</a:t>
            </a:r>
          </a:p>
        </p:txBody>
      </p:sp>
      <p:sp>
        <p:nvSpPr>
          <p:cNvPr id="51204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205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206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4913" y="111125"/>
            <a:ext cx="5173662" cy="190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896485" algn="l"/>
              </a:tabLst>
              <a:defRPr/>
            </a:pP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4.</a:t>
            </a:r>
            <a:r>
              <a:rPr sz="130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ems</a:t>
            </a:r>
            <a:r>
              <a:rPr sz="1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300" b="1" spc="-3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1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1300" b="1" spc="-2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3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1300" b="1" spc="-2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13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300" b="1" spc="-6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300" b="1"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13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300" b="1" spc="-15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3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2098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63" y="563563"/>
            <a:ext cx="7859712" cy="10874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4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.</a:t>
            </a:r>
            <a:r>
              <a:rPr sz="22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200" b="1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-2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ms</a:t>
            </a:r>
            <a:r>
              <a:rPr sz="22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2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meas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b="1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2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mo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eta</a:t>
            </a:r>
            <a:r>
              <a:rPr sz="2200" b="1" spc="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2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200" b="1" spc="-9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lnSpc>
                <a:spcPts val="2510"/>
              </a:lnSpc>
              <a:spcBef>
                <a:spcPts val="1125"/>
              </a:spcBef>
              <a:tabLst>
                <a:tab pos="762000" algn="l"/>
                <a:tab pos="2850515" algn="l"/>
                <a:tab pos="4286885" algn="l"/>
                <a:tab pos="4792980" algn="l"/>
                <a:tab pos="6018530" algn="l"/>
              </a:tabLst>
              <a:defRPr/>
            </a:pPr>
            <a:r>
              <a:rPr sz="2200" b="1" spc="-5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b="1" spc="-2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spc="-4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y-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spc="-5" dirty="0">
                <a:solidFill>
                  <a:prstClr val="black"/>
                </a:solidFill>
                <a:latin typeface="Gill Sans MT"/>
                <a:cs typeface="Gill Sans MT"/>
              </a:rPr>
              <a:t>ri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spc="-5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pp</a:t>
            </a:r>
            <a:r>
              <a:rPr sz="2200" b="1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spc="-2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ach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200" b="1" spc="-9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4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mea</a:t>
            </a:r>
            <a:r>
              <a:rPr sz="2200" b="1" spc="-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b="1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-3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lnSpc>
                <a:spcPts val="2510"/>
              </a:lnSpc>
              <a:defRPr/>
            </a:pP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200" b="1" spc="-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spc="-7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ac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k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s….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0100" y="1042988"/>
            <a:ext cx="1590675" cy="306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671195" algn="l"/>
              </a:tabLst>
              <a:defRPr/>
            </a:pPr>
            <a:r>
              <a:rPr sz="2200" b="1" spc="-2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as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spc="-7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-7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eral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2229" name="object 5"/>
          <p:cNvSpPr txBox="1">
            <a:spLocks noChangeArrowheads="1"/>
          </p:cNvSpPr>
          <p:nvPr/>
        </p:nvSpPr>
        <p:spPr bwMode="auto">
          <a:xfrm>
            <a:off x="360363" y="1824038"/>
            <a:ext cx="96774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lines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static,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capturing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position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certain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point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time.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However,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highly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likely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dynamic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nature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with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people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moving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out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poverty.</a:t>
            </a:r>
          </a:p>
          <a:p>
            <a:pPr algn="just" eaLnBrk="1" fontAlgn="base" hangingPunct="1">
              <a:lnSpc>
                <a:spcPts val="2375"/>
              </a:lnSpc>
              <a:spcBef>
                <a:spcPts val="14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lines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may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differ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different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calories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used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different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studies: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far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most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‘lines’ used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2122.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Recently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2400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above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also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being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suggested.</a:t>
            </a:r>
          </a:p>
          <a:p>
            <a:pPr algn="just" eaLnBrk="1" fontAlgn="base" hangingPunct="1">
              <a:lnSpc>
                <a:spcPts val="2375"/>
              </a:lnSpc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current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problems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with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way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measured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today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global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comparisons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(e.g.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comparability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consumption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baskets,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determination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“dollar 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day” lines)-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really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possible</a:t>
            </a:r>
          </a:p>
          <a:p>
            <a:pPr eaLnBrk="1" fontAlgn="base" hangingPunct="1">
              <a:spcBef>
                <a:spcPts val="1113"/>
              </a:spcBef>
              <a:spcAft>
                <a:spcPct val="0"/>
              </a:spcAft>
            </a:pPr>
            <a:r>
              <a:rPr lang="en-US" sz="2200" b="1" u="sng" dirty="0" smtClean="0">
                <a:solidFill>
                  <a:srgbClr val="FF0000"/>
                </a:solidFill>
                <a:latin typeface="Gill Sans MT" pitchFamily="34" charset="0"/>
              </a:rPr>
              <a:t>WE  THEN  REQUIRE  A MULTIDIMENSIONAL POVERTY MEASURES</a:t>
            </a:r>
            <a:endParaRPr lang="en-US" sz="22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125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Why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multidimensional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measures?</a:t>
            </a:r>
            <a:endParaRPr lang="en-US" sz="22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1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Because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multidimensional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phenomenon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!</a:t>
            </a:r>
          </a:p>
        </p:txBody>
      </p:sp>
      <p:sp>
        <p:nvSpPr>
          <p:cNvPr id="52230" name="object 6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2231" name="object 9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2232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2233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4913" y="111125"/>
            <a:ext cx="5173662" cy="190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896485" algn="l"/>
              </a:tabLst>
              <a:defRPr/>
            </a:pP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4.</a:t>
            </a:r>
            <a:r>
              <a:rPr sz="130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ems</a:t>
            </a:r>
            <a:r>
              <a:rPr sz="1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300" b="1" spc="-3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1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1300" b="1" spc="-2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3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1300" b="1" spc="-2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13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300" b="1" spc="-6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300" b="1"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13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300" b="1" spc="-15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3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6" name="object 16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7" name="object 17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23376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53251" name="object 3"/>
          <p:cNvSpPr txBox="1">
            <a:spLocks noChangeArrowheads="1"/>
          </p:cNvSpPr>
          <p:nvPr/>
        </p:nvSpPr>
        <p:spPr bwMode="auto">
          <a:xfrm>
            <a:off x="360363" y="590550"/>
            <a:ext cx="9667875" cy="5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tabLst>
                <a:tab pos="2413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85813" indent="-252413" eaLnBrk="0" hangingPunct="0">
              <a:tabLst>
                <a:tab pos="2413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13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13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13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 typeface="Gill Sans MT" pitchFamily="34" charset="0"/>
              <a:buAutoNum type="arabicPeriod" startAt="4"/>
            </a:pP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Problems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monetary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lnSpc>
                <a:spcPct val="12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Why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new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emphasis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on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on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itchFamily="34" charset="0"/>
              </a:rPr>
              <a:t>MD?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Gill Sans MT" pitchFamily="34" charset="0"/>
              <a:buAutoNum type="arabicParenR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More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better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becoming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available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Gill Sans MT" pitchFamily="34" charset="0"/>
              <a:buAutoNum type="arabicParenR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More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being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developed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Gill Sans MT" pitchFamily="34" charset="0"/>
              <a:buAutoNum type="arabicParenR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2010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HDR measures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sparked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interest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debate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Gill Sans MT" pitchFamily="34" charset="0"/>
              <a:buAutoNum type="arabicParenR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Technical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resources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reflect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Human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Development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Gill Sans MT" pitchFamily="34" charset="0"/>
              <a:buAutoNum type="arabicParenR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Political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space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opening;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demand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increasing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Gill Sans MT" pitchFamily="34" charset="0"/>
              <a:buAutoNum type="arabicParenR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poverty: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important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but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incomplete</a:t>
            </a:r>
          </a:p>
          <a:p>
            <a:pPr algn="just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certainly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provides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very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useful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information.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Yet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people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themselves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define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their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much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more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broadly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include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lack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education,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health,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housing,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empowerment,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employment,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personal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security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more.</a:t>
            </a:r>
          </a:p>
          <a:p>
            <a:pPr algn="just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No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one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indicator,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income,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uniquely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able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capture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multiple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aspects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contribute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–</a:t>
            </a:r>
          </a:p>
          <a:p>
            <a:pPr algn="just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this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reason,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since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1997,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Gill Sans MT" pitchFamily="34" charset="0"/>
              </a:rPr>
              <a:t>Human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solidFill>
                  <a:srgbClr val="FF0000"/>
                </a:solidFill>
                <a:latin typeface="Gill Sans MT" pitchFamily="34" charset="0"/>
              </a:rPr>
              <a:t>Development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solidFill>
                  <a:srgbClr val="FF0000"/>
                </a:solidFill>
                <a:latin typeface="Gill Sans MT" pitchFamily="34" charset="0"/>
              </a:rPr>
              <a:t>Reports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Gill Sans MT" pitchFamily="34" charset="0"/>
              </a:rPr>
              <a:t>HDRs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have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measured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ways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different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than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traditional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income-based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measures.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Human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(HPI)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first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such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measure,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which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was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replaced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by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Multidimensional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(MPI)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2010</a:t>
            </a:r>
          </a:p>
        </p:txBody>
      </p:sp>
      <p:sp>
        <p:nvSpPr>
          <p:cNvPr id="53252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253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254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255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4913" y="111125"/>
            <a:ext cx="5173662" cy="190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896485" algn="l"/>
              </a:tabLst>
              <a:defRPr/>
            </a:pP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4.</a:t>
            </a:r>
            <a:r>
              <a:rPr sz="130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5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ems</a:t>
            </a:r>
            <a:r>
              <a:rPr sz="1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1300" b="1" spc="-3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1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eme</a:t>
            </a:r>
            <a:r>
              <a:rPr sz="1300" b="1" spc="-2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3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un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13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1300" b="1" spc="-2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3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13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13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300" b="1" spc="-6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300" b="1" spc="-2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300" b="1" spc="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300" b="1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130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300" b="1" spc="-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300" b="1" spc="-15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3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36474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bject 2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75" y="109538"/>
            <a:ext cx="10102850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63" y="546100"/>
            <a:ext cx="63849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395"/>
              </a:lnSpc>
              <a:defRPr/>
            </a:pPr>
            <a:r>
              <a:rPr sz="2000" b="1" spc="-10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20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b="1" spc="-6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odu</a:t>
            </a:r>
            <a:r>
              <a:rPr sz="2000" b="1" spc="-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0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0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0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0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0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ns</a:t>
            </a:r>
            <a:r>
              <a:rPr sz="20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sz="2000" b="1" spc="-10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0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000" b="1" spc="-1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000" b="1" spc="-7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0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000" b="1" spc="2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b="1" spc="-10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0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Gill Sans MT"/>
                <a:cs typeface="Gill Sans MT"/>
              </a:rPr>
              <a:t>meas</a:t>
            </a:r>
            <a:r>
              <a:rPr sz="2000" b="1" spc="-3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000" b="1" spc="-6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000" b="1" spc="-10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endParaRPr sz="20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4277" name="object 7"/>
          <p:cNvSpPr txBox="1">
            <a:spLocks noChangeArrowheads="1"/>
          </p:cNvSpPr>
          <p:nvPr/>
        </p:nvSpPr>
        <p:spPr bwMode="auto">
          <a:xfrm>
            <a:off x="360363" y="966788"/>
            <a:ext cx="9674225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Multi-Dimensional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Nature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Poverty…….</a:t>
            </a:r>
          </a:p>
          <a:p>
            <a:pPr eaLnBrk="1" fontAlgn="base" hangingPunct="1">
              <a:lnSpc>
                <a:spcPts val="2163"/>
              </a:lnSpc>
              <a:spcBef>
                <a:spcPts val="9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multi-dimensional,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irreducible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one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particular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dimension-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eg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.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Income,</a:t>
            </a:r>
          </a:p>
          <a:p>
            <a:pPr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education,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health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social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exclusion</a:t>
            </a:r>
          </a:p>
          <a:p>
            <a:pPr eaLnBrk="1" fontAlgn="base" hangingPunct="1">
              <a:lnSpc>
                <a:spcPts val="2163"/>
              </a:lnSpc>
              <a:spcBef>
                <a:spcPts val="91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Thus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should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measured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multi-dimensionally,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involving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both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non-income</a:t>
            </a:r>
          </a:p>
          <a:p>
            <a:pPr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dimensions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well-being.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Based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Amartya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Sen’s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  capabilities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approach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human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development,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multidimensional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analysis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attempts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extend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measurement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functioning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capabilities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space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expenditure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space.</a:t>
            </a:r>
          </a:p>
          <a:p>
            <a:pPr algn="just" eaLnBrk="1" fontAlgn="base" hangingPunct="1">
              <a:lnSpc>
                <a:spcPts val="1925"/>
              </a:lnSpc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Multidimensional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needed,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not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necessarily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replace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but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amend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traditional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(e.g.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Rawls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1971,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Sen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1985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&amp;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1992,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Drèze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Sen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1989,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UNDP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1997)</a:t>
            </a:r>
          </a:p>
          <a:p>
            <a:pPr eaLnBrk="1" fontAlgn="base" hangingPunct="1">
              <a:lnSpc>
                <a:spcPts val="2163"/>
              </a:lnSpc>
              <a:spcBef>
                <a:spcPts val="9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government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awareness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that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focus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should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poverty’s many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aspects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not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just</a:t>
            </a:r>
          </a:p>
          <a:p>
            <a:pPr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endParaRPr lang="en-US" sz="20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most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ambitious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effort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implement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multidimensional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measure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has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been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Multidimensional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(MPI)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introduced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2010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Human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Development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Report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Gill Sans MT" pitchFamily="34" charset="0"/>
              </a:rPr>
              <a:t>Alkire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Santos,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2010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).</a:t>
            </a:r>
          </a:p>
        </p:txBody>
      </p:sp>
      <p:sp>
        <p:nvSpPr>
          <p:cNvPr id="54278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4279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6534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5379720" cy="289560"/>
          </a:xfrm>
          <a:custGeom>
            <a:avLst/>
            <a:gdLst/>
            <a:ahLst/>
            <a:cxnLst/>
            <a:rect l="l" t="t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87000" cy="978535"/>
          </a:xfrm>
          <a:custGeom>
            <a:avLst/>
            <a:gdLst/>
            <a:ahLst/>
            <a:cxnLst/>
            <a:rect l="l" t="t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828540" cy="393700"/>
          </a:xfrm>
          <a:custGeom>
            <a:avLst/>
            <a:gdLst/>
            <a:ahLst/>
            <a:cxnLst/>
            <a:rect l="l" t="t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97555"/>
            <a:ext cx="4533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3" y="618993"/>
            <a:ext cx="9646285" cy="481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2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fi</a:t>
            </a:r>
            <a:r>
              <a:rPr sz="2800" b="1" spc="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ion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271780" indent="-259079" algn="ctr">
              <a:lnSpc>
                <a:spcPct val="100000"/>
              </a:lnSpc>
              <a:spcBef>
                <a:spcPts val="1490"/>
              </a:spcBef>
              <a:buFont typeface="Arial"/>
              <a:buChar char="•"/>
              <a:tabLst>
                <a:tab pos="271780" algn="l"/>
                <a:tab pos="1219200" algn="l"/>
                <a:tab pos="2261870" algn="l"/>
                <a:tab pos="2776855" algn="l"/>
                <a:tab pos="4020820" algn="l"/>
                <a:tab pos="5041900" algn="l"/>
                <a:tab pos="5457190" algn="l"/>
                <a:tab pos="6892925" algn="l"/>
                <a:tab pos="7901940" algn="l"/>
                <a:tab pos="8389620" algn="l"/>
              </a:tabLst>
            </a:pPr>
            <a:r>
              <a:rPr sz="2800" spc="-10" dirty="0">
                <a:latin typeface="Gill Sans MT"/>
                <a:cs typeface="Gill Sans MT"/>
              </a:rPr>
              <a:t>M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-3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-15" dirty="0">
                <a:latin typeface="Gill Sans MT"/>
                <a:cs typeface="Gill Sans MT"/>
              </a:rPr>
              <a:t>hi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gs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ill Sans MT"/>
                <a:cs typeface="Gill Sans MT"/>
              </a:rPr>
              <a:t>dis</a:t>
            </a:r>
            <a:r>
              <a:rPr sz="2800" spc="-45" dirty="0">
                <a:latin typeface="Gill Sans MT"/>
                <a:cs typeface="Gill Sans MT"/>
              </a:rPr>
              <a:t>c</a:t>
            </a:r>
            <a:r>
              <a:rPr sz="2800" spc="5" dirty="0">
                <a:latin typeface="Gill Sans MT"/>
                <a:cs typeface="Gill Sans MT"/>
              </a:rPr>
              <a:t>u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5" dirty="0">
                <a:latin typeface="Gill Sans MT"/>
                <a:cs typeface="Gill Sans MT"/>
              </a:rPr>
              <a:t>s</a:t>
            </a:r>
            <a:r>
              <a:rPr sz="2800" dirty="0">
                <a:latin typeface="Gill Sans MT"/>
                <a:cs typeface="Gill Sans MT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Gill Sans MT"/>
                <a:cs typeface="Gill Sans MT"/>
              </a:rPr>
              <a:t>W</a:t>
            </a:r>
            <a:r>
              <a:rPr sz="2800" spc="5" dirty="0">
                <a:latin typeface="Gill Sans MT"/>
                <a:cs typeface="Gill Sans MT"/>
              </a:rPr>
              <a:t>h</a:t>
            </a:r>
            <a:r>
              <a:rPr sz="2800" dirty="0">
                <a:latin typeface="Gill Sans MT"/>
                <a:cs typeface="Gill Sans MT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Gill Sans MT"/>
                <a:cs typeface="Gill Sans MT"/>
              </a:rPr>
              <a:t>po</a:t>
            </a:r>
            <a:r>
              <a:rPr sz="2800" spc="-55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5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ty?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5" dirty="0">
                <a:latin typeface="Gill Sans MT"/>
                <a:cs typeface="Gill Sans MT"/>
              </a:rPr>
              <a:t>T</a:t>
            </a:r>
            <a:r>
              <a:rPr sz="2800" spc="-35" dirty="0">
                <a:latin typeface="Gill Sans MT"/>
                <a:cs typeface="Gill Sans MT"/>
              </a:rPr>
              <a:t>y</a:t>
            </a: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dirty="0">
                <a:latin typeface="Gill Sans MT"/>
                <a:cs typeface="Gill Sans MT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8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4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ty?</a:t>
            </a:r>
            <a:endParaRPr sz="2800"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</a:pPr>
            <a:r>
              <a:rPr sz="2800" dirty="0">
                <a:latin typeface="Gill Sans MT"/>
                <a:cs typeface="Gill Sans MT"/>
              </a:rPr>
              <a:t>Ca</a:t>
            </a:r>
            <a:r>
              <a:rPr sz="2800" spc="10" dirty="0">
                <a:latin typeface="Gill Sans MT"/>
                <a:cs typeface="Gill Sans MT"/>
              </a:rPr>
              <a:t>u</a:t>
            </a:r>
            <a:r>
              <a:rPr sz="2800" dirty="0">
                <a:latin typeface="Gill Sans MT"/>
                <a:cs typeface="Gill Sans MT"/>
              </a:rPr>
              <a:t>ses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f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-5" dirty="0">
                <a:latin typeface="Gill Sans MT"/>
                <a:cs typeface="Gill Sans MT"/>
              </a:rPr>
              <a:t>y</a:t>
            </a:r>
            <a:r>
              <a:rPr sz="2800" dirty="0">
                <a:latin typeface="Gill Sans MT"/>
                <a:cs typeface="Gill Sans MT"/>
              </a:rPr>
              <a:t>;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E</a:t>
            </a:r>
            <a:r>
              <a:rPr sz="2800" dirty="0">
                <a:latin typeface="Gill Sans MT"/>
                <a:cs typeface="Gill Sans MT"/>
              </a:rPr>
              <a:t>f</a:t>
            </a:r>
            <a:r>
              <a:rPr sz="2800" spc="-40" dirty="0">
                <a:latin typeface="Gill Sans MT"/>
                <a:cs typeface="Gill Sans MT"/>
              </a:rPr>
              <a:t>f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-10" dirty="0">
                <a:latin typeface="Gill Sans MT"/>
                <a:cs typeface="Gill Sans MT"/>
              </a:rPr>
              <a:t>c</a:t>
            </a:r>
            <a:r>
              <a:rPr sz="2800" dirty="0">
                <a:latin typeface="Gill Sans MT"/>
                <a:cs typeface="Gill Sans MT"/>
              </a:rPr>
              <a:t>ts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f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ty;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Solu</a:t>
            </a:r>
            <a:r>
              <a:rPr sz="2800" dirty="0">
                <a:latin typeface="Gill Sans MT"/>
                <a:cs typeface="Gill Sans MT"/>
              </a:rPr>
              <a:t>t</a:t>
            </a:r>
            <a:r>
              <a:rPr sz="2800" spc="5" dirty="0">
                <a:latin typeface="Gill Sans MT"/>
                <a:cs typeface="Gill Sans MT"/>
              </a:rPr>
              <a:t>io</a:t>
            </a:r>
            <a:r>
              <a:rPr sz="2800" spc="-1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p</a:t>
            </a:r>
            <a:r>
              <a:rPr sz="2800" spc="-15" dirty="0">
                <a:latin typeface="Gill Sans MT"/>
                <a:cs typeface="Gill Sans MT"/>
              </a:rPr>
              <a:t>o</a:t>
            </a:r>
            <a:r>
              <a:rPr sz="2800" spc="-60" dirty="0">
                <a:latin typeface="Gill Sans MT"/>
                <a:cs typeface="Gill Sans MT"/>
              </a:rPr>
              <a:t>v</a:t>
            </a:r>
            <a:r>
              <a:rPr sz="2800" dirty="0">
                <a:latin typeface="Gill Sans MT"/>
                <a:cs typeface="Gill Sans MT"/>
              </a:rPr>
              <a:t>e</a:t>
            </a:r>
            <a:r>
              <a:rPr sz="2800" spc="3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ty</a:t>
            </a:r>
            <a:r>
              <a:rPr sz="2800" spc="-5" dirty="0">
                <a:latin typeface="Gill Sans MT"/>
                <a:cs typeface="Gill Sans MT"/>
              </a:rPr>
              <a:t>…</a:t>
            </a:r>
            <a:r>
              <a:rPr sz="2800" spc="5" dirty="0">
                <a:latin typeface="Gill Sans MT"/>
                <a:cs typeface="Gill Sans MT"/>
              </a:rPr>
              <a:t>..</a:t>
            </a:r>
            <a:endParaRPr sz="2800">
              <a:latin typeface="Gill Sans MT"/>
              <a:cs typeface="Gill Sans MT"/>
            </a:endParaRPr>
          </a:p>
          <a:p>
            <a:pPr marL="635" algn="ctr">
              <a:lnSpc>
                <a:spcPct val="100000"/>
              </a:lnSpc>
              <a:spcBef>
                <a:spcPts val="1990"/>
              </a:spcBef>
            </a:pPr>
            <a:r>
              <a:rPr sz="6000" b="1" dirty="0">
                <a:latin typeface="Gill Sans MT"/>
                <a:cs typeface="Gill Sans MT"/>
              </a:rPr>
              <a:t>Wh</a:t>
            </a:r>
            <a:r>
              <a:rPr sz="6000" b="1" spc="10" dirty="0">
                <a:latin typeface="Gill Sans MT"/>
                <a:cs typeface="Gill Sans MT"/>
              </a:rPr>
              <a:t>a</a:t>
            </a:r>
            <a:r>
              <a:rPr sz="6000" b="1" spc="-25" dirty="0">
                <a:latin typeface="Gill Sans MT"/>
                <a:cs typeface="Gill Sans MT"/>
              </a:rPr>
              <a:t>t</a:t>
            </a:r>
            <a:r>
              <a:rPr sz="6000" b="1" spc="145" dirty="0">
                <a:latin typeface="Times New Roman"/>
                <a:cs typeface="Times New Roman"/>
              </a:rPr>
              <a:t> </a:t>
            </a:r>
            <a:r>
              <a:rPr sz="6000" b="1" dirty="0">
                <a:latin typeface="Gill Sans MT"/>
                <a:cs typeface="Gill Sans MT"/>
              </a:rPr>
              <a:t>is</a:t>
            </a:r>
            <a:r>
              <a:rPr sz="6000" b="1" spc="170" dirty="0">
                <a:latin typeface="Times New Roman"/>
                <a:cs typeface="Times New Roman"/>
              </a:rPr>
              <a:t> </a:t>
            </a:r>
            <a:r>
              <a:rPr sz="6000" b="1" spc="-455" dirty="0">
                <a:latin typeface="Gill Sans MT"/>
                <a:cs typeface="Gill Sans MT"/>
              </a:rPr>
              <a:t>P</a:t>
            </a:r>
            <a:r>
              <a:rPr sz="6000" b="1" spc="-229" dirty="0">
                <a:latin typeface="Gill Sans MT"/>
                <a:cs typeface="Gill Sans MT"/>
              </a:rPr>
              <a:t>o</a:t>
            </a:r>
            <a:r>
              <a:rPr sz="6000" b="1" spc="-170" dirty="0">
                <a:latin typeface="Gill Sans MT"/>
                <a:cs typeface="Gill Sans MT"/>
              </a:rPr>
              <a:t>v</a:t>
            </a:r>
            <a:r>
              <a:rPr sz="6000" b="1" dirty="0">
                <a:latin typeface="Gill Sans MT"/>
                <a:cs typeface="Gill Sans MT"/>
              </a:rPr>
              <a:t>e</a:t>
            </a:r>
            <a:r>
              <a:rPr sz="6000" b="1" spc="110" dirty="0">
                <a:latin typeface="Gill Sans MT"/>
                <a:cs typeface="Gill Sans MT"/>
              </a:rPr>
              <a:t>r</a:t>
            </a:r>
            <a:r>
              <a:rPr sz="6000" b="1" spc="-25" dirty="0">
                <a:latin typeface="Gill Sans MT"/>
                <a:cs typeface="Gill Sans MT"/>
              </a:rPr>
              <a:t>t</a:t>
            </a:r>
            <a:r>
              <a:rPr sz="6000" b="1" spc="-50" dirty="0">
                <a:latin typeface="Gill Sans MT"/>
                <a:cs typeface="Gill Sans MT"/>
              </a:rPr>
              <a:t>y</a:t>
            </a:r>
            <a:r>
              <a:rPr sz="6000" b="1" dirty="0">
                <a:latin typeface="Gill Sans MT"/>
                <a:cs typeface="Gill Sans MT"/>
              </a:rPr>
              <a:t>?</a:t>
            </a:r>
            <a:endParaRPr sz="6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825"/>
              </a:spcBef>
            </a:pPr>
            <a:r>
              <a:rPr sz="6000" b="1" spc="-5" dirty="0">
                <a:latin typeface="Gill Sans MT"/>
                <a:cs typeface="Gill Sans MT"/>
              </a:rPr>
              <a:t>Le</a:t>
            </a:r>
            <a:r>
              <a:rPr sz="6000" b="1" dirty="0">
                <a:latin typeface="Gill Sans MT"/>
                <a:cs typeface="Gill Sans MT"/>
              </a:rPr>
              <a:t>t</a:t>
            </a:r>
            <a:r>
              <a:rPr sz="6000" b="1" spc="175" dirty="0">
                <a:latin typeface="Times New Roman"/>
                <a:cs typeface="Times New Roman"/>
              </a:rPr>
              <a:t> </a:t>
            </a:r>
            <a:r>
              <a:rPr sz="6000" b="1" dirty="0">
                <a:latin typeface="Gill Sans MT"/>
                <a:cs typeface="Gill Sans MT"/>
              </a:rPr>
              <a:t>me</a:t>
            </a:r>
            <a:r>
              <a:rPr sz="6000" b="1" spc="145" dirty="0">
                <a:latin typeface="Times New Roman"/>
                <a:cs typeface="Times New Roman"/>
              </a:rPr>
              <a:t> </a:t>
            </a:r>
            <a:r>
              <a:rPr sz="6000" b="1" dirty="0">
                <a:latin typeface="Gill Sans MT"/>
                <a:cs typeface="Gill Sans MT"/>
              </a:rPr>
              <a:t>hear</a:t>
            </a:r>
            <a:r>
              <a:rPr sz="6000" b="1" spc="170" dirty="0">
                <a:latin typeface="Times New Roman"/>
                <a:cs typeface="Times New Roman"/>
              </a:rPr>
              <a:t> </a:t>
            </a:r>
            <a:r>
              <a:rPr sz="6000" b="1" spc="-40" dirty="0">
                <a:latin typeface="Gill Sans MT"/>
                <a:cs typeface="Gill Sans MT"/>
              </a:rPr>
              <a:t>f</a:t>
            </a:r>
            <a:r>
              <a:rPr sz="6000" b="1" spc="-150" dirty="0">
                <a:latin typeface="Gill Sans MT"/>
                <a:cs typeface="Gill Sans MT"/>
              </a:rPr>
              <a:t>r</a:t>
            </a:r>
            <a:r>
              <a:rPr sz="6000" b="1" spc="-5" dirty="0">
                <a:latin typeface="Gill Sans MT"/>
                <a:cs typeface="Gill Sans MT"/>
              </a:rPr>
              <a:t>om</a:t>
            </a:r>
            <a:endParaRPr sz="6000">
              <a:latin typeface="Gill Sans MT"/>
              <a:cs typeface="Gill Sans MT"/>
            </a:endParaRPr>
          </a:p>
          <a:p>
            <a:pPr marL="635" algn="ctr">
              <a:lnSpc>
                <a:spcPct val="100000"/>
              </a:lnSpc>
              <a:spcBef>
                <a:spcPts val="1440"/>
              </a:spcBef>
            </a:pPr>
            <a:r>
              <a:rPr sz="6000" b="1" spc="-160" dirty="0">
                <a:latin typeface="Gill Sans MT"/>
                <a:cs typeface="Gill Sans MT"/>
              </a:rPr>
              <a:t>y</a:t>
            </a:r>
            <a:r>
              <a:rPr sz="6000" b="1" dirty="0">
                <a:latin typeface="Gill Sans MT"/>
                <a:cs typeface="Gill Sans MT"/>
              </a:rPr>
              <a:t>o</a:t>
            </a:r>
            <a:r>
              <a:rPr sz="6000" b="1" spc="10" dirty="0">
                <a:latin typeface="Gill Sans MT"/>
                <a:cs typeface="Gill Sans MT"/>
              </a:rPr>
              <a:t>u</a:t>
            </a:r>
            <a:r>
              <a:rPr sz="6000" b="1" dirty="0">
                <a:latin typeface="Gill Sans MT"/>
                <a:cs typeface="Gill Sans MT"/>
              </a:rPr>
              <a:t>………</a:t>
            </a:r>
            <a:endParaRPr sz="60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6565392"/>
            <a:ext cx="844550" cy="292735"/>
          </a:xfrm>
          <a:custGeom>
            <a:avLst/>
            <a:gdLst/>
            <a:ahLst/>
            <a:cxnLst/>
            <a:rect l="l" t="t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6566916"/>
            <a:ext cx="4602480" cy="283845"/>
          </a:xfrm>
          <a:custGeom>
            <a:avLst/>
            <a:gdLst/>
            <a:ahLst/>
            <a:cxnLst/>
            <a:rect l="l" t="t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9143">
            <a:solidFill>
              <a:srgbClr val="622D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0"/>
            <a:ext cx="5352415" cy="393700"/>
          </a:xfrm>
          <a:custGeom>
            <a:avLst/>
            <a:gdLst/>
            <a:ahLst/>
            <a:cxnLst/>
            <a:rect l="l" t="t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2191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241" y="79267"/>
            <a:ext cx="47580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9285" algn="l"/>
              </a:tabLst>
            </a:pPr>
            <a:r>
              <a:rPr sz="2000" b="1" spc="-10" dirty="0">
                <a:latin typeface="Calibri"/>
                <a:cs typeface="Calibri"/>
              </a:rPr>
              <a:t>2.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</a:t>
            </a:r>
            <a:r>
              <a:rPr sz="2000" b="1" spc="-4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dirty="0">
                <a:latin typeface="Webdings"/>
                <a:cs typeface="Webdings"/>
              </a:rPr>
              <a:t></a:t>
            </a:r>
            <a:endParaRPr sz="1600">
              <a:latin typeface="Webdings"/>
              <a:cs typeface="Web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8778" y="6629201"/>
            <a:ext cx="279209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elo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043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6288" y="6632392"/>
            <a:ext cx="829944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29302" y="6632392"/>
            <a:ext cx="345567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mics</a:t>
            </a:r>
            <a:r>
              <a:rPr sz="13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Bahi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="1" spc="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bject 2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5299" name="object 6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5300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5301" name="object 8"/>
          <p:cNvSpPr txBox="1">
            <a:spLocks noChangeArrowheads="1"/>
          </p:cNvSpPr>
          <p:nvPr/>
        </p:nvSpPr>
        <p:spPr bwMode="auto">
          <a:xfrm>
            <a:off x="79375" y="96838"/>
            <a:ext cx="10102850" cy="6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&gt;CH1: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FFFFFF"/>
                </a:solidFill>
              </a:rPr>
              <a:t>CONCEPTS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AND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MEASUREMENTS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OF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POVERTY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00" b="1" dirty="0" smtClean="0">
                <a:solidFill>
                  <a:prstClr val="black"/>
                </a:solidFill>
                <a:latin typeface="Gill Sans MT" pitchFamily="34" charset="0"/>
              </a:rPr>
              <a:t>5.</a:t>
            </a:r>
            <a:r>
              <a:rPr lang="en-US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Gill Sans MT" pitchFamily="34" charset="0"/>
              </a:rPr>
              <a:t>Introduction</a:t>
            </a:r>
            <a:r>
              <a:rPr lang="en-US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Gill Sans MT" pitchFamily="34" charset="0"/>
              </a:rPr>
              <a:t>multidimensional</a:t>
            </a:r>
            <a:r>
              <a:rPr lang="en-US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r>
              <a:rPr lang="en-US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Gill Sans MT" pitchFamily="34" charset="0"/>
              </a:rPr>
              <a:t>=</a:t>
            </a:r>
            <a:r>
              <a:rPr lang="en-US" sz="1500" b="1" dirty="0" smtClean="0">
                <a:solidFill>
                  <a:prstClr val="black"/>
                </a:solidFill>
                <a:latin typeface="Webdings" pitchFamily="18" charset="2"/>
              </a:rPr>
              <a:t></a:t>
            </a:r>
            <a:endParaRPr lang="en-US" sz="1500" dirty="0" smtClean="0">
              <a:solidFill>
                <a:prstClr val="black"/>
              </a:solidFill>
              <a:latin typeface="Webdings" pitchFamily="18" charset="2"/>
            </a:endParaRPr>
          </a:p>
          <a:p>
            <a:pPr eaLnBrk="1" fontAlgn="base" hangingPunct="1">
              <a:spcBef>
                <a:spcPts val="38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5.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Introduction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multidimensional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Gill Sans MT" pitchFamily="34" charset="0"/>
              </a:rPr>
              <a:t>measures</a:t>
            </a:r>
            <a:endParaRPr lang="en-US" sz="22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just" eaLnBrk="1" fontAlgn="base" hangingPunct="1">
              <a:lnSpc>
                <a:spcPts val="2375"/>
              </a:lnSpc>
              <a:spcBef>
                <a:spcPts val="14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about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more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income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many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different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dimensions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contribute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lived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experience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including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health,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lack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education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low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living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standards</a:t>
            </a:r>
          </a:p>
          <a:p>
            <a:pPr eaLnBrk="1" fontAlgn="base" hangingPunct="1">
              <a:lnSpc>
                <a:spcPts val="2513"/>
              </a:lnSpc>
              <a:spcBef>
                <a:spcPts val="11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Based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upon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understanding,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Gill Sans MT" pitchFamily="34" charset="0"/>
              </a:rPr>
              <a:t>Alkire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Foster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developed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methodology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that can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incorporate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several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different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dimensions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wellbeing.</a:t>
            </a:r>
          </a:p>
          <a:p>
            <a:pPr algn="just" eaLnBrk="1" fontAlgn="base" hangingPunct="1">
              <a:lnSpc>
                <a:spcPct val="90000"/>
              </a:lnSpc>
              <a:spcBef>
                <a:spcPts val="13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2010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Oxford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Human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Development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Initiative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(OPHI)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UNDP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collaborated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develop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multi-dimensional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(MPI)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along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lines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Gill Sans MT" pitchFamily="34" charset="0"/>
              </a:rPr>
              <a:t>Alkire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Foster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method.</a:t>
            </a:r>
          </a:p>
          <a:p>
            <a:pPr eaLnBrk="1" fontAlgn="base" hangingPunct="1">
              <a:lnSpc>
                <a:spcPts val="2513"/>
              </a:lnSpc>
              <a:spcBef>
                <a:spcPts val="11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index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used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UNDP’s annual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Human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Development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Reports.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MPI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is</a:t>
            </a:r>
          </a:p>
          <a:p>
            <a:pPr eaLnBrk="1" fontAlgn="base" hangingPunct="1">
              <a:lnSpc>
                <a:spcPts val="2513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made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up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three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dimensions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ten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indicators.</a:t>
            </a:r>
          </a:p>
          <a:p>
            <a:pPr eaLnBrk="1" fontAlgn="base" hangingPunct="1">
              <a:lnSpc>
                <a:spcPts val="2513"/>
              </a:lnSpc>
              <a:spcBef>
                <a:spcPts val="115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MPI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evaluates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based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household’s deprivation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three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basic dimensions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– education,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health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living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standards</a:t>
            </a:r>
          </a:p>
          <a:p>
            <a:pPr algn="just" eaLnBrk="1" fontAlgn="base" hangingPunct="1">
              <a:lnSpc>
                <a:spcPts val="2375"/>
              </a:lnSpc>
              <a:spcBef>
                <a:spcPts val="14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Various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indicators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used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measure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each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dimensions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they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represent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mix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commodities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actual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ill Sans MT" pitchFamily="34" charset="0"/>
              </a:rPr>
              <a:t>functioning.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3" name="object 1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8371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363" y="612775"/>
            <a:ext cx="9280525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760"/>
              </a:lnSpc>
              <a:defRPr/>
            </a:pP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2300" b="1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Int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spc="-5" dirty="0">
                <a:solidFill>
                  <a:prstClr val="black"/>
                </a:solidFill>
                <a:latin typeface="Gill Sans MT"/>
                <a:cs typeface="Gill Sans MT"/>
              </a:rPr>
              <a:t>oductio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3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3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ultidimensional</a:t>
            </a:r>
            <a:r>
              <a:rPr sz="23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300" b="1" spc="-1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measu</a:t>
            </a:r>
            <a:r>
              <a:rPr sz="2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es:</a:t>
            </a:r>
            <a:r>
              <a:rPr sz="23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Methodol</a:t>
            </a:r>
            <a:r>
              <a:rPr sz="23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3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5188" y="1139825"/>
            <a:ext cx="4064000" cy="695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5565" algn="ctr">
              <a:tabLst>
                <a:tab pos="2005330" algn="l"/>
                <a:tab pos="2688590" algn="l"/>
                <a:tab pos="3624579" algn="l"/>
              </a:tabLst>
              <a:defRPr/>
            </a:pP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g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z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ar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u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400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g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h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algn="ctr">
              <a:tabLst>
                <a:tab pos="1920239" algn="l"/>
                <a:tab pos="3441700" algn="l"/>
              </a:tabLst>
              <a:defRPr/>
            </a:pPr>
            <a:r>
              <a:rPr sz="2400" spc="-20" dirty="0">
                <a:solidFill>
                  <a:prstClr val="black"/>
                </a:solidFill>
                <a:cs typeface="Calibri"/>
              </a:rPr>
              <a:t>M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h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d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l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gy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igi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cs typeface="Calibri"/>
              </a:rPr>
              <a:t>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om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850" y="1504950"/>
            <a:ext cx="501015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2442210" algn="l"/>
                <a:tab pos="3643629" algn="l"/>
              </a:tabLst>
              <a:defRPr/>
            </a:pPr>
            <a:r>
              <a:rPr sz="2400" spc="-20" dirty="0">
                <a:solidFill>
                  <a:prstClr val="black"/>
                </a:solidFill>
                <a:cs typeface="Calibri"/>
              </a:rPr>
              <a:t>M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u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d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me</a:t>
            </a:r>
            <a:r>
              <a:rPr sz="2400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400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al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55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v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cs typeface="Calibri"/>
              </a:rPr>
              <a:t>In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d</a:t>
            </a:r>
            <a:r>
              <a:rPr sz="2400" spc="-6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x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(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M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PI)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850" y="1871663"/>
            <a:ext cx="579755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55" dirty="0">
                <a:solidFill>
                  <a:prstClr val="black"/>
                </a:solidFill>
                <a:cs typeface="Calibri"/>
              </a:rPr>
              <a:t>f</a:t>
            </a:r>
            <a:r>
              <a:rPr sz="2400" dirty="0">
                <a:solidFill>
                  <a:prstClr val="black"/>
                </a:solidFill>
                <a:cs typeface="Calibri"/>
              </a:rPr>
              <a:t>esso</a:t>
            </a:r>
            <a:r>
              <a:rPr sz="24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,</a:t>
            </a:r>
            <a:r>
              <a:rPr sz="2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Sa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b</a:t>
            </a:r>
            <a:r>
              <a:rPr sz="2400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prstClr val="black"/>
                </a:solidFill>
                <a:cs typeface="Calibri"/>
              </a:rPr>
              <a:t>Al</a:t>
            </a:r>
            <a:r>
              <a:rPr sz="2400" i="1" spc="-25" dirty="0">
                <a:solidFill>
                  <a:prstClr val="black"/>
                </a:solidFill>
                <a:cs typeface="Calibri"/>
              </a:rPr>
              <a:t>k</a:t>
            </a:r>
            <a:r>
              <a:rPr sz="2400" i="1" dirty="0">
                <a:solidFill>
                  <a:prstClr val="black"/>
                </a:solidFill>
                <a:cs typeface="Calibri"/>
              </a:rPr>
              <a:t>i</a:t>
            </a:r>
            <a:r>
              <a:rPr sz="2400" i="1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2400" i="1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d</a:t>
            </a:r>
            <a:r>
              <a:rPr sz="2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James</a:t>
            </a:r>
            <a:r>
              <a:rPr sz="2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i="1" spc="-50" dirty="0">
                <a:solidFill>
                  <a:prstClr val="black"/>
                </a:solidFill>
                <a:cs typeface="Calibri"/>
              </a:rPr>
              <a:t>F</a:t>
            </a:r>
            <a:r>
              <a:rPr sz="2400" i="1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400" i="1" spc="-25" dirty="0">
                <a:solidFill>
                  <a:prstClr val="black"/>
                </a:solidFill>
                <a:cs typeface="Calibri"/>
              </a:rPr>
              <a:t>st</a:t>
            </a:r>
            <a:r>
              <a:rPr sz="2400" i="1" spc="-10" dirty="0">
                <a:solidFill>
                  <a:prstClr val="black"/>
                </a:solidFill>
                <a:cs typeface="Calibri"/>
              </a:rPr>
              <a:t>er</a:t>
            </a:r>
            <a:r>
              <a:rPr sz="240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(AF)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6326" name="object 6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6327" name="object 9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6328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6329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109538"/>
            <a:ext cx="10102850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363" y="1120775"/>
            <a:ext cx="1484312" cy="349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6870" indent="-344170">
              <a:buFont typeface="Arial"/>
              <a:buChar char="•"/>
              <a:tabLst>
                <a:tab pos="357505" algn="l"/>
              </a:tabLst>
              <a:defRPr/>
            </a:pPr>
            <a:r>
              <a:rPr sz="24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ece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l</a:t>
            </a:r>
            <a:r>
              <a:rPr sz="2400" spc="-180" dirty="0">
                <a:solidFill>
                  <a:prstClr val="black"/>
                </a:solidFill>
                <a:cs typeface="Calibri"/>
              </a:rPr>
              <a:t>y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,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6613" y="1139825"/>
            <a:ext cx="3657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1030605" algn="l"/>
                <a:tab pos="1783714" algn="l"/>
                <a:tab pos="2747010" algn="l"/>
              </a:tabLst>
              <a:defRPr/>
            </a:pPr>
            <a:r>
              <a:rPr sz="2400" spc="-35" dirty="0">
                <a:solidFill>
                  <a:prstClr val="black"/>
                </a:solidFill>
                <a:cs typeface="Calibri"/>
              </a:rPr>
              <a:t>U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400" dirty="0">
                <a:solidFill>
                  <a:prstClr val="black"/>
                </a:solidFill>
                <a:cs typeface="Calibri"/>
              </a:rPr>
              <a:t>P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th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400" dirty="0">
                <a:solidFill>
                  <a:prstClr val="black"/>
                </a:solidFill>
                <a:cs typeface="Calibri"/>
              </a:rPr>
              <a:t>ari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u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6333" name="object 15"/>
          <p:cNvSpPr>
            <a:spLocks noChangeArrowheads="1"/>
          </p:cNvSpPr>
          <p:nvPr/>
        </p:nvSpPr>
        <p:spPr bwMode="auto">
          <a:xfrm>
            <a:off x="1728788" y="2417763"/>
            <a:ext cx="2227262" cy="2184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6334" name="object 16"/>
          <p:cNvSpPr>
            <a:spLocks noChangeArrowheads="1"/>
          </p:cNvSpPr>
          <p:nvPr/>
        </p:nvSpPr>
        <p:spPr bwMode="auto">
          <a:xfrm>
            <a:off x="4068763" y="2438400"/>
            <a:ext cx="2292350" cy="2163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42075" y="4356100"/>
            <a:ext cx="1185863" cy="2174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500" i="1" spc="10" dirty="0">
                <a:solidFill>
                  <a:srgbClr val="535353"/>
                </a:solidFill>
                <a:latin typeface="Arial"/>
                <a:cs typeface="Arial"/>
              </a:rPr>
              <a:t>J</a:t>
            </a:r>
            <a:r>
              <a:rPr sz="1500" i="1" spc="-5" dirty="0">
                <a:solidFill>
                  <a:srgbClr val="535353"/>
                </a:solidFill>
                <a:latin typeface="Arial"/>
                <a:cs typeface="Arial"/>
              </a:rPr>
              <a:t>a</a:t>
            </a:r>
            <a:r>
              <a:rPr sz="1500" i="1" spc="-10" dirty="0">
                <a:solidFill>
                  <a:srgbClr val="535353"/>
                </a:solidFill>
                <a:latin typeface="Arial"/>
                <a:cs typeface="Arial"/>
              </a:rPr>
              <a:t>m</a:t>
            </a:r>
            <a:r>
              <a:rPr sz="1500" i="1" spc="-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500" i="1" dirty="0">
                <a:solidFill>
                  <a:srgbClr val="535353"/>
                </a:solidFill>
                <a:latin typeface="Arial"/>
                <a:cs typeface="Arial"/>
              </a:rPr>
              <a:t>s</a:t>
            </a:r>
            <a:r>
              <a:rPr sz="1500" i="1" spc="15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1500" i="1" spc="-15" dirty="0">
                <a:solidFill>
                  <a:srgbClr val="535353"/>
                </a:solidFill>
                <a:latin typeface="Arial"/>
                <a:cs typeface="Arial"/>
              </a:rPr>
              <a:t>F</a:t>
            </a:r>
            <a:r>
              <a:rPr sz="1500" i="1" spc="-5" dirty="0">
                <a:solidFill>
                  <a:srgbClr val="535353"/>
                </a:solidFill>
                <a:latin typeface="Arial"/>
                <a:cs typeface="Arial"/>
              </a:rPr>
              <a:t>o</a:t>
            </a:r>
            <a:r>
              <a:rPr sz="1500" i="1" spc="5" dirty="0">
                <a:solidFill>
                  <a:srgbClr val="535353"/>
                </a:solidFill>
                <a:latin typeface="Arial"/>
                <a:cs typeface="Arial"/>
              </a:rPr>
              <a:t>s</a:t>
            </a:r>
            <a:r>
              <a:rPr sz="1500" i="1" spc="10" dirty="0">
                <a:solidFill>
                  <a:srgbClr val="535353"/>
                </a:solidFill>
                <a:latin typeface="Arial"/>
                <a:cs typeface="Arial"/>
              </a:rPr>
              <a:t>t</a:t>
            </a:r>
            <a:r>
              <a:rPr sz="1500" i="1" spc="-5" dirty="0">
                <a:solidFill>
                  <a:srgbClr val="535353"/>
                </a:solidFill>
                <a:latin typeface="Arial"/>
                <a:cs typeface="Arial"/>
              </a:rPr>
              <a:t>er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22" name="object 22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3" name="object 2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99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0363" y="4362450"/>
            <a:ext cx="1290637" cy="2174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500" dirty="0">
                <a:solidFill>
                  <a:srgbClr val="656565"/>
                </a:solidFill>
                <a:latin typeface="Verdana"/>
                <a:cs typeface="Verdana"/>
              </a:rPr>
              <a:t>Sa</a:t>
            </a:r>
            <a:r>
              <a:rPr sz="1500" spc="-10" dirty="0">
                <a:solidFill>
                  <a:srgbClr val="656565"/>
                </a:solidFill>
                <a:latin typeface="Verdana"/>
                <a:cs typeface="Verdana"/>
              </a:rPr>
              <a:t>b</a:t>
            </a:r>
            <a:r>
              <a:rPr sz="1500" spc="10" dirty="0">
                <a:solidFill>
                  <a:srgbClr val="656565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656565"/>
                </a:solidFill>
                <a:latin typeface="Verdana"/>
                <a:cs typeface="Verdana"/>
              </a:rPr>
              <a:t>na</a:t>
            </a:r>
            <a:r>
              <a:rPr sz="1500" spc="8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656565"/>
                </a:solidFill>
                <a:latin typeface="Verdana"/>
                <a:cs typeface="Verdana"/>
              </a:rPr>
              <a:t>A</a:t>
            </a:r>
            <a:r>
              <a:rPr sz="1500" spc="10" dirty="0">
                <a:solidFill>
                  <a:srgbClr val="656565"/>
                </a:solidFill>
                <a:latin typeface="Verdana"/>
                <a:cs typeface="Verdana"/>
              </a:rPr>
              <a:t>l</a:t>
            </a:r>
            <a:r>
              <a:rPr sz="1500" spc="-10" dirty="0">
                <a:solidFill>
                  <a:srgbClr val="656565"/>
                </a:solidFill>
                <a:latin typeface="Verdana"/>
                <a:cs typeface="Verdana"/>
              </a:rPr>
              <a:t>k</a:t>
            </a:r>
            <a:r>
              <a:rPr sz="1500" spc="10" dirty="0">
                <a:solidFill>
                  <a:srgbClr val="656565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656565"/>
                </a:solidFill>
                <a:latin typeface="Verdana"/>
                <a:cs typeface="Verdana"/>
              </a:rPr>
              <a:t>re</a:t>
            </a:r>
            <a:endParaRPr sz="150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756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850" y="1755775"/>
            <a:ext cx="3646488" cy="6969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1762125" algn="l"/>
                <a:tab pos="2759075" algn="l"/>
                <a:tab pos="3378200" algn="l"/>
              </a:tabLst>
              <a:defRPr/>
            </a:pPr>
            <a:r>
              <a:rPr sz="2400" b="1" u="heavy" spc="-5" dirty="0">
                <a:solidFill>
                  <a:prstClr val="black"/>
                </a:solidFill>
                <a:cs typeface="Calibri"/>
              </a:rPr>
              <a:t>di</a:t>
            </a:r>
            <a:r>
              <a:rPr sz="2400" b="1" u="heavy" spc="-10" dirty="0">
                <a:solidFill>
                  <a:prstClr val="black"/>
                </a:solidFill>
                <a:cs typeface="Calibri"/>
              </a:rPr>
              <a:t>mens</a:t>
            </a:r>
            <a:r>
              <a:rPr sz="2400" b="1" u="heavy" dirty="0">
                <a:solidFill>
                  <a:prstClr val="black"/>
                </a:solidFill>
                <a:cs typeface="Calibri"/>
              </a:rPr>
              <a:t>i</a:t>
            </a:r>
            <a:r>
              <a:rPr sz="2400" b="1" u="heavy" spc="-35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u="heavy" spc="-10" dirty="0">
                <a:solidFill>
                  <a:prstClr val="black"/>
                </a:solidFill>
                <a:cs typeface="Calibri"/>
              </a:rPr>
              <a:t>ns</a:t>
            </a:r>
            <a:r>
              <a:rPr sz="2400" b="1" u="heavy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u="heavy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m</a:t>
            </a:r>
            <a:r>
              <a:rPr sz="240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15" dirty="0">
                <a:solidFill>
                  <a:prstClr val="black"/>
                </a:solidFill>
                <a:cs typeface="Calibri"/>
              </a:rPr>
              <a:t>d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u</a:t>
            </a:r>
            <a:r>
              <a:rPr sz="2400" dirty="0">
                <a:solidFill>
                  <a:prstClr val="black"/>
                </a:solidFill>
                <a:cs typeface="Calibri"/>
              </a:rPr>
              <a:t>p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of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2700">
              <a:defRPr/>
            </a:pPr>
            <a:r>
              <a:rPr sz="2400" b="1" u="heavy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400" b="1" u="heavy" dirty="0">
                <a:solidFill>
                  <a:prstClr val="black"/>
                </a:solidFill>
                <a:cs typeface="Calibri"/>
              </a:rPr>
              <a:t>n</a:t>
            </a:r>
            <a:r>
              <a:rPr sz="2400" b="1" u="heavy" spc="10" dirty="0">
                <a:solidFill>
                  <a:prstClr val="black"/>
                </a:solidFill>
                <a:cs typeface="Calibri"/>
              </a:rPr>
              <a:t>d</a:t>
            </a:r>
            <a:r>
              <a:rPr sz="2400" b="1" u="heavy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400" b="1" u="heavy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400" b="1" u="heavy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u="heavy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400" b="1" u="heavy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u="heavy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2400" b="1" u="heavy" dirty="0">
                <a:solidFill>
                  <a:prstClr val="black"/>
                </a:solidFill>
                <a:cs typeface="Calibri"/>
              </a:rPr>
              <a:t>s</a:t>
            </a:r>
            <a:r>
              <a:rPr sz="24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(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f</a:t>
            </a:r>
            <a:r>
              <a:rPr sz="2400" dirty="0">
                <a:solidFill>
                  <a:prstClr val="black"/>
                </a:solidFill>
                <a:cs typeface="Calibri"/>
              </a:rPr>
              <a:t>igu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..)</a:t>
            </a:r>
            <a:r>
              <a:rPr sz="2400" dirty="0">
                <a:solidFill>
                  <a:prstClr val="black"/>
                </a:solidFill>
                <a:cs typeface="Calibri"/>
              </a:rPr>
              <a:t>.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7347" name="object 3"/>
          <p:cNvSpPr txBox="1">
            <a:spLocks noChangeArrowheads="1"/>
          </p:cNvSpPr>
          <p:nvPr/>
        </p:nvSpPr>
        <p:spPr bwMode="auto">
          <a:xfrm>
            <a:off x="360363" y="2646363"/>
            <a:ext cx="47053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smtClean="0">
                <a:solidFill>
                  <a:prstClr val="black"/>
                </a:solidFill>
              </a:rPr>
              <a:t>Associated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with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each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indicator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is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smtClean="0">
                <a:solidFill>
                  <a:prstClr val="black"/>
                </a:solidFill>
              </a:rPr>
              <a:t>a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smtClean="0">
                <a:solidFill>
                  <a:prstClr val="black"/>
                </a:solidFill>
              </a:rPr>
              <a:t>minimum </a:t>
            </a:r>
            <a:r>
              <a:rPr lang="en-US" sz="2400" b="1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sng" smtClean="0">
                <a:solidFill>
                  <a:prstClr val="black"/>
                </a:solidFill>
              </a:rPr>
              <a:t>level </a:t>
            </a:r>
            <a:r>
              <a:rPr lang="en-US" sz="2400" b="1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sng" smtClean="0">
                <a:solidFill>
                  <a:prstClr val="black"/>
                </a:solidFill>
              </a:rPr>
              <a:t>of </a:t>
            </a:r>
            <a:r>
              <a:rPr lang="en-US" sz="2400" b="1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sng" smtClean="0">
                <a:solidFill>
                  <a:prstClr val="black"/>
                </a:solidFill>
              </a:rPr>
              <a:t>satisfaction</a:t>
            </a:r>
            <a:r>
              <a:rPr lang="en-US" sz="2400" smtClean="0">
                <a:solidFill>
                  <a:prstClr val="black"/>
                </a:solidFill>
              </a:rPr>
              <a:t>,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which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smtClean="0">
                <a:solidFill>
                  <a:prstClr val="black"/>
                </a:solidFill>
              </a:rPr>
              <a:t>is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mtClean="0">
                <a:solidFill>
                  <a:prstClr val="black"/>
                </a:solidFill>
              </a:rPr>
              <a:t>based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mtClean="0">
                <a:solidFill>
                  <a:prstClr val="black"/>
                </a:solidFill>
              </a:rPr>
              <a:t>on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mtClean="0">
                <a:solidFill>
                  <a:prstClr val="black"/>
                </a:solidFill>
              </a:rPr>
              <a:t>international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consensus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(such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as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the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Millennium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Development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Goals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or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MDGs)</a:t>
            </a:r>
          </a:p>
        </p:txBody>
      </p:sp>
      <p:sp>
        <p:nvSpPr>
          <p:cNvPr id="57348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7349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7350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7351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375" y="109538"/>
            <a:ext cx="10102850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363" y="1370013"/>
            <a:ext cx="831850" cy="349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6870" indent="-344170">
              <a:buFont typeface="Arial"/>
              <a:buChar char="•"/>
              <a:tabLst>
                <a:tab pos="357505" algn="l"/>
              </a:tabLst>
              <a:defRPr/>
            </a:pPr>
            <a:r>
              <a:rPr sz="24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h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2075" y="1389063"/>
            <a:ext cx="2827338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701675" algn="l"/>
                <a:tab pos="1082675" algn="l"/>
                <a:tab pos="2558415" algn="l"/>
              </a:tabLst>
              <a:defRPr/>
            </a:pPr>
            <a:r>
              <a:rPr sz="2400" spc="-15" dirty="0">
                <a:solidFill>
                  <a:prstClr val="black"/>
                </a:solidFill>
                <a:cs typeface="Calibri"/>
              </a:rPr>
              <a:t>M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P</a:t>
            </a:r>
            <a:r>
              <a:rPr sz="2400" dirty="0">
                <a:solidFill>
                  <a:prstClr val="black"/>
                </a:solidFill>
                <a:cs typeface="Calibri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cs typeface="Calibri"/>
              </a:rPr>
              <a:t>is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c</a:t>
            </a:r>
            <a:r>
              <a:rPr sz="2400" dirty="0">
                <a:solidFill>
                  <a:prstClr val="black"/>
                </a:solidFill>
                <a:cs typeface="Calibri"/>
              </a:rPr>
              <a:t>om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240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se</a:t>
            </a:r>
            <a:r>
              <a:rPr sz="2400" dirty="0">
                <a:solidFill>
                  <a:prstClr val="black"/>
                </a:solidFill>
                <a:cs typeface="Calibri"/>
              </a:rPr>
              <a:t>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of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6100" y="1389063"/>
            <a:ext cx="708025" cy="6969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u="heavy" dirty="0">
                <a:solidFill>
                  <a:prstClr val="black"/>
                </a:solidFill>
                <a:cs typeface="Calibri"/>
              </a:rPr>
              <a:t>t</a:t>
            </a:r>
            <a:r>
              <a:rPr sz="2400" b="1" u="heavy" spc="-15" dirty="0">
                <a:solidFill>
                  <a:prstClr val="black"/>
                </a:solidFill>
                <a:cs typeface="Calibri"/>
              </a:rPr>
              <a:t>hr</a:t>
            </a:r>
            <a:r>
              <a:rPr sz="2400" b="1" u="heavy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2400" b="1" u="heavy" dirty="0">
                <a:solidFill>
                  <a:prstClr val="black"/>
                </a:solidFill>
                <a:cs typeface="Calibri"/>
              </a:rPr>
              <a:t>e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277495">
              <a:defRPr/>
            </a:pPr>
            <a:r>
              <a:rPr sz="2400" b="1" u="heavy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2400" b="1" u="heavy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400" b="1" u="heavy" spc="-15" dirty="0">
                <a:solidFill>
                  <a:prstClr val="black"/>
                </a:solidFill>
                <a:cs typeface="Calibri"/>
              </a:rPr>
              <a:t>n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475" y="454025"/>
            <a:ext cx="9282113" cy="657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760"/>
              </a:lnSpc>
              <a:defRPr/>
            </a:pP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23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3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spc="-5" dirty="0">
                <a:solidFill>
                  <a:prstClr val="black"/>
                </a:solidFill>
                <a:latin typeface="Gill Sans MT"/>
                <a:cs typeface="Gill Sans MT"/>
              </a:rPr>
              <a:t>od</a:t>
            </a:r>
            <a:r>
              <a:rPr sz="2300" b="1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2300" b="1" spc="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300" b="1" spc="-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3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3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ul</a:t>
            </a:r>
            <a:r>
              <a:rPr sz="23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idime</a:t>
            </a:r>
            <a:r>
              <a:rPr sz="23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sio</a:t>
            </a:r>
            <a:r>
              <a:rPr sz="23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3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300" b="1" spc="-9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-4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300" b="1" spc="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2300" b="1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2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es:</a:t>
            </a:r>
            <a:r>
              <a:rPr sz="2300" b="1" spc="-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Methodol</a:t>
            </a:r>
            <a:r>
              <a:rPr sz="23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3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lnSpc>
                <a:spcPts val="2875"/>
              </a:lnSpc>
              <a:defRPr/>
            </a:pP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mp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nts</a:t>
            </a:r>
            <a:r>
              <a:rPr sz="2400" b="1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4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mp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4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gl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7357" name="object 15"/>
          <p:cNvSpPr>
            <a:spLocks noChangeArrowheads="1"/>
          </p:cNvSpPr>
          <p:nvPr/>
        </p:nvSpPr>
        <p:spPr bwMode="auto">
          <a:xfrm>
            <a:off x="5251450" y="1428750"/>
            <a:ext cx="4827588" cy="4014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9" name="object 19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713913" y="6635750"/>
            <a:ext cx="290512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b="1" spc="5" dirty="0">
                <a:solidFill>
                  <a:prstClr val="black"/>
                </a:solidFill>
                <a:cs typeface="Calibri"/>
              </a:rPr>
              <a:t>100</a:t>
            </a:r>
            <a:endParaRPr sz="135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9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363" y="579438"/>
            <a:ext cx="9280525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760"/>
              </a:lnSpc>
              <a:defRPr/>
            </a:pP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2300" b="1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Int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spc="-5" dirty="0">
                <a:solidFill>
                  <a:prstClr val="black"/>
                </a:solidFill>
                <a:latin typeface="Gill Sans MT"/>
                <a:cs typeface="Gill Sans MT"/>
              </a:rPr>
              <a:t>oductio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3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3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ultidimensional</a:t>
            </a:r>
            <a:r>
              <a:rPr sz="23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300" b="1" spc="-1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measu</a:t>
            </a:r>
            <a:r>
              <a:rPr sz="2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es:</a:t>
            </a:r>
            <a:r>
              <a:rPr sz="23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Methodol</a:t>
            </a:r>
            <a:r>
              <a:rPr sz="23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3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8371" name="object 3"/>
          <p:cNvSpPr txBox="1">
            <a:spLocks noChangeArrowheads="1"/>
          </p:cNvSpPr>
          <p:nvPr/>
        </p:nvSpPr>
        <p:spPr bwMode="auto">
          <a:xfrm>
            <a:off x="360363" y="1062038"/>
            <a:ext cx="9640887" cy="5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prstClr val="black"/>
                </a:solidFill>
                <a:latin typeface="Gill Sans MT" pitchFamily="34" charset="0"/>
              </a:rPr>
              <a:t>Computing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Gill Sans MT" pitchFamily="34" charset="0"/>
              </a:rPr>
              <a:t>global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Gill Sans MT" pitchFamily="34" charset="0"/>
              </a:rPr>
              <a:t>MPI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Gill Sans MT" pitchFamily="34" charset="0"/>
              </a:rPr>
              <a:t>6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Gill Sans MT" pitchFamily="34" charset="0"/>
              </a:rPr>
              <a:t>key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Gill Sans MT" pitchFamily="34" charset="0"/>
              </a:rPr>
              <a:t>steps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Gill Sans MT" pitchFamily="34" charset="0"/>
              </a:rPr>
              <a:t>followed</a:t>
            </a:r>
            <a:endParaRPr lang="en-US" sz="2600" dirty="0" smtClean="0">
              <a:solidFill>
                <a:srgbClr val="FF0000"/>
              </a:solidFill>
              <a:latin typeface="Gill Sans MT" pitchFamily="34" charset="0"/>
            </a:endParaRPr>
          </a:p>
          <a:p>
            <a:pPr eaLnBrk="1" fontAlgn="base" hangingPunct="1">
              <a:lnSpc>
                <a:spcPct val="11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Step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1: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Defining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data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source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lnSpc>
                <a:spcPct val="11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Step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2: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Choosing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unit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analysis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Step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3: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Choosing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dimensions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and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indicators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Step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4: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Choosing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indicators’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deprivation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cut-offs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with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indicators’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weights</a:t>
            </a:r>
          </a:p>
          <a:p>
            <a:pPr eaLnBrk="1" fontAlgn="base" hangingPunct="1">
              <a:lnSpc>
                <a:spcPts val="3725"/>
              </a:lnSpc>
              <a:spcBef>
                <a:spcPts val="225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Step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5: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Choosing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poverty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Gill Sans MT" pitchFamily="34" charset="0"/>
              </a:rPr>
              <a:t>cut-off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(to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identify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poor)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lnSpc>
                <a:spcPts val="3725"/>
              </a:lnSpc>
              <a:spcBef>
                <a:spcPts val="225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Step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6: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Computing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MPI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(aggregation)</a:t>
            </a:r>
          </a:p>
          <a:p>
            <a:pPr eaLnBrk="1" fontAlgn="base" hangingPunct="1"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multidimensional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headcount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(H)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Intensity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(or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breadth)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poverty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Gill Sans MT" pitchFamily="34" charset="0"/>
              </a:rPr>
              <a:t>(A)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endParaRPr lang="en-US" sz="2600" dirty="0" smtClean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58372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0080 h 292734"/>
              <a:gd name="T2" fmla="*/ 844295 w 844550"/>
              <a:gd name="T3" fmla="*/ 290080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0080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8373" name="object 7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78424 h 283845"/>
              <a:gd name="T2" fmla="*/ 4601207 w 4602480"/>
              <a:gd name="T3" fmla="*/ 278424 h 283845"/>
              <a:gd name="T4" fmla="*/ 4601207 w 4602480"/>
              <a:gd name="T5" fmla="*/ 0 h 283845"/>
              <a:gd name="T6" fmla="*/ 0 w 4602480"/>
              <a:gd name="T7" fmla="*/ 0 h 283845"/>
              <a:gd name="T8" fmla="*/ 0 w 4602480"/>
              <a:gd name="T9" fmla="*/ 278424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8374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8375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4827 w 5352415"/>
              <a:gd name="T3" fmla="*/ 393191 h 393700"/>
              <a:gd name="T4" fmla="*/ 535482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375" y="109538"/>
            <a:ext cx="10102850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Da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25">
                <a:solidFill>
                  <a:prstClr val="white"/>
                </a:solidFill>
              </a:rPr>
              <a:t>g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 spc="-10">
                <a:solidFill>
                  <a:prstClr val="white"/>
                </a:solidFill>
              </a:rPr>
              <a:t>.</a:t>
            </a:r>
            <a:r>
              <a:rPr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D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10">
                <a:solidFill>
                  <a:prstClr val="white"/>
                </a:solidFill>
              </a:rPr>
              <a:t>p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-10">
                <a:solidFill>
                  <a:prstClr val="white"/>
                </a:solidFill>
              </a:rPr>
              <a:t>r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15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t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10">
                <a:solidFill>
                  <a:prstClr val="white"/>
                </a:solidFill>
              </a:rPr>
              <a:t>o</a:t>
            </a:r>
            <a:r>
              <a:rPr>
                <a:solidFill>
                  <a:prstClr val="white"/>
                </a:solidFill>
              </a:rPr>
              <a:t>f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5">
                <a:solidFill>
                  <a:prstClr val="white"/>
                </a:solidFill>
              </a:rPr>
              <a:t>E</a:t>
            </a:r>
            <a:r>
              <a:rPr>
                <a:solidFill>
                  <a:prstClr val="white"/>
                </a:solidFill>
              </a:rPr>
              <a:t>c</a:t>
            </a:r>
            <a:r>
              <a:rPr spc="10">
                <a:solidFill>
                  <a:prstClr val="white"/>
                </a:solidFill>
              </a:rPr>
              <a:t>ono</a:t>
            </a:r>
            <a:r>
              <a:rPr spc="-5">
                <a:solidFill>
                  <a:prstClr val="white"/>
                </a:solidFill>
              </a:rPr>
              <a:t>m</a:t>
            </a:r>
            <a:r>
              <a:rPr>
                <a:solidFill>
                  <a:prstClr val="white"/>
                </a:solidFill>
              </a:rPr>
              <a:t>ics</a:t>
            </a:r>
            <a:r>
              <a:rPr spc="-25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prstClr val="white"/>
                </a:solidFill>
              </a:rPr>
              <a:t>–</a:t>
            </a:r>
            <a:r>
              <a:rPr spc="5">
                <a:solidFill>
                  <a:prstClr val="white"/>
                </a:solidFill>
              </a:rPr>
              <a:t>B</a:t>
            </a:r>
            <a:r>
              <a:rPr>
                <a:solidFill>
                  <a:prstClr val="white"/>
                </a:solidFill>
              </a:rPr>
              <a:t>a</a:t>
            </a:r>
            <a:r>
              <a:rPr spc="10">
                <a:solidFill>
                  <a:prstClr val="white"/>
                </a:solidFill>
              </a:rPr>
              <a:t>h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10">
                <a:solidFill>
                  <a:prstClr val="white"/>
                </a:solidFill>
              </a:rPr>
              <a:t>d</a:t>
            </a:r>
            <a:r>
              <a:rPr>
                <a:solidFill>
                  <a:prstClr val="white"/>
                </a:solidFill>
              </a:rPr>
              <a:t>ar</a:t>
            </a:r>
            <a:r>
              <a:rPr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3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pc="-5">
                <a:solidFill>
                  <a:prstClr val="white"/>
                </a:solidFill>
              </a:rPr>
              <a:t>U</a:t>
            </a:r>
            <a:r>
              <a:rPr spc="10">
                <a:solidFill>
                  <a:prstClr val="white"/>
                </a:solidFill>
              </a:rPr>
              <a:t>n</a:t>
            </a:r>
            <a:r>
              <a:rPr>
                <a:solidFill>
                  <a:prstClr val="white"/>
                </a:solidFill>
              </a:rPr>
              <a:t>i</a:t>
            </a:r>
            <a:r>
              <a:rPr spc="-20">
                <a:solidFill>
                  <a:prstClr val="white"/>
                </a:solidFill>
              </a:rPr>
              <a:t>v</a:t>
            </a:r>
            <a:r>
              <a:rPr spc="5">
                <a:solidFill>
                  <a:prstClr val="white"/>
                </a:solidFill>
              </a:rPr>
              <a:t>e</a:t>
            </a:r>
            <a:r>
              <a:rPr spc="-35">
                <a:solidFill>
                  <a:prstClr val="white"/>
                </a:solidFill>
              </a:rPr>
              <a:t>r</a:t>
            </a:r>
            <a:r>
              <a:rPr spc="5">
                <a:solidFill>
                  <a:prstClr val="white"/>
                </a:solidFill>
              </a:rPr>
              <a:t>sity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713913" y="6635750"/>
            <a:ext cx="290512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50" b="1" spc="5" dirty="0">
                <a:solidFill>
                  <a:prstClr val="black"/>
                </a:solidFill>
                <a:cs typeface="Calibri"/>
              </a:rPr>
              <a:t>101</a:t>
            </a:r>
            <a:endParaRPr sz="135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4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363" y="2387600"/>
            <a:ext cx="7032625" cy="750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ep</a:t>
            </a:r>
            <a:r>
              <a:rPr sz="2200" b="1" i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2:</a:t>
            </a:r>
            <a:r>
              <a:rPr sz="2200" b="1" i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hoo</a:t>
            </a:r>
            <a:r>
              <a:rPr sz="2200" b="1" i="1" spc="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ing</a:t>
            </a:r>
            <a:r>
              <a:rPr sz="2200" b="1" i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200" b="1" i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it</a:t>
            </a:r>
            <a:r>
              <a:rPr sz="2200" b="1" i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200" b="1" i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aly</a:t>
            </a:r>
            <a:r>
              <a:rPr sz="2200" b="1" i="1" spc="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is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792480" indent="-259079">
              <a:spcBef>
                <a:spcPts val="865"/>
              </a:spcBef>
              <a:buFont typeface="Arial"/>
              <a:buChar char="•"/>
              <a:tabLst>
                <a:tab pos="793115" algn="l"/>
                <a:tab pos="1405255" algn="l"/>
                <a:tab pos="2225675" algn="l"/>
                <a:tab pos="2826385" algn="l"/>
                <a:tab pos="3996690" algn="l"/>
                <a:tab pos="4424045" algn="l"/>
                <a:tab pos="5643245" algn="l"/>
                <a:tab pos="6036945" algn="l"/>
              </a:tabLst>
              <a:defRPr/>
            </a:pP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spc="-2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MPI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id</a:t>
            </a:r>
            <a:r>
              <a:rPr sz="2200" spc="-3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if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indi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idu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dep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spc="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35863" y="2832100"/>
            <a:ext cx="669925" cy="306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ed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7075" y="2832100"/>
            <a:ext cx="1660525" cy="306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75615" algn="l"/>
              </a:tabLst>
              <a:defRPr/>
            </a:pP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use</a:t>
            </a:r>
            <a:r>
              <a:rPr sz="2200" spc="-3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ld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363" y="3201988"/>
            <a:ext cx="7302500" cy="2978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9780" algn="ctr">
              <a:defRPr/>
            </a:pP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ac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hi</a:t>
            </a:r>
            <a:r>
              <a:rPr sz="2200" spc="-3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spc="-6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ements</a:t>
            </a:r>
            <a:r>
              <a:rPr sz="2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unit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2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household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360170" indent="-305435" algn="ctr">
              <a:spcBef>
                <a:spcPts val="865"/>
              </a:spcBef>
              <a:buFont typeface="Arial"/>
              <a:buChar char="•"/>
              <a:tabLst>
                <a:tab pos="1019175" algn="l"/>
                <a:tab pos="1360805" algn="l"/>
              </a:tabLst>
              <a:defRPr/>
            </a:pP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hus</a:t>
            </a:r>
            <a:r>
              <a:rPr sz="22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prstClr val="black"/>
                </a:solidFill>
                <a:latin typeface="Gill Sans MT"/>
                <a:cs typeface="Gill Sans MT"/>
              </a:rPr>
              <a:t>w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ide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hou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eholds</a:t>
            </a:r>
            <a:r>
              <a:rPr sz="22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unit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of</a:t>
            </a:r>
            <a:r>
              <a:rPr sz="2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is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865"/>
              </a:spcBef>
              <a:defRPr/>
            </a:pP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ep</a:t>
            </a:r>
            <a:r>
              <a:rPr sz="2200" b="1" i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3:</a:t>
            </a:r>
            <a:r>
              <a:rPr sz="2200" b="1" i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i="1" spc="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b="1" i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i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di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ns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ions</a:t>
            </a:r>
            <a:r>
              <a:rPr sz="2200" b="1" i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an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200" b="1" i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dica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i="1" spc="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865"/>
              </a:spcBef>
              <a:defRPr/>
            </a:pPr>
            <a:r>
              <a:rPr sz="2200" b="1" spc="-5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792480" indent="-259079">
              <a:spcBef>
                <a:spcPts val="865"/>
              </a:spcBef>
              <a:buFont typeface="Arial"/>
              <a:buChar char="•"/>
              <a:tabLst>
                <a:tab pos="793115" algn="l"/>
              </a:tabLst>
              <a:defRPr/>
            </a:pPr>
            <a:r>
              <a:rPr sz="2200" b="1" spc="-1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duca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z="2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ind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ica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792480" indent="-259079">
              <a:spcBef>
                <a:spcPts val="865"/>
              </a:spcBef>
              <a:buFont typeface="Arial"/>
              <a:buChar char="•"/>
              <a:tabLst>
                <a:tab pos="793115" algn="l"/>
              </a:tabLst>
              <a:defRPr/>
            </a:pP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2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2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indic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rs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792480" indent="-259079">
              <a:spcBef>
                <a:spcPts val="865"/>
              </a:spcBef>
              <a:buFont typeface="Arial"/>
              <a:buChar char="•"/>
              <a:tabLst>
                <a:tab pos="793115" algn="l"/>
              </a:tabLst>
              <a:defRPr/>
            </a:pP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2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ivi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(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6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indi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or</a:t>
            </a:r>
            <a:r>
              <a:rPr sz="2200" spc="-2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)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60422" name="object 6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23" name="object 9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80932 h 283845"/>
              <a:gd name="T2" fmla="*/ 4601843 w 4602480"/>
              <a:gd name="T3" fmla="*/ 280932 h 283845"/>
              <a:gd name="T4" fmla="*/ 4601843 w 4602480"/>
              <a:gd name="T5" fmla="*/ 0 h 283845"/>
              <a:gd name="T6" fmla="*/ 0 w 4602480"/>
              <a:gd name="T7" fmla="*/ 0 h 283845"/>
              <a:gd name="T8" fmla="*/ 0 w 4602480"/>
              <a:gd name="T9" fmla="*/ 280932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24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25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96838"/>
            <a:ext cx="10102850" cy="2152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  <a:p>
            <a:pPr>
              <a:spcBef>
                <a:spcPts val="27"/>
              </a:spcBef>
              <a:defRPr/>
            </a:pP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74040" indent="-280670">
              <a:buFont typeface="Gill Sans MT"/>
              <a:buAutoNum type="arabicPeriod" startAt="5"/>
              <a:tabLst>
                <a:tab pos="574675" algn="l"/>
              </a:tabLst>
              <a:defRPr/>
            </a:pP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odu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ime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on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2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200" b="1" spc="-9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2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meas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b="1" spc="-5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es:</a:t>
            </a:r>
            <a:r>
              <a:rPr sz="2200" b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eth</a:t>
            </a:r>
            <a:r>
              <a:rPr sz="2200" b="1" spc="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do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spc="4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93370">
              <a:spcBef>
                <a:spcPts val="865"/>
              </a:spcBef>
              <a:defRPr/>
            </a:pP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Comp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2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b="1" spc="5" dirty="0">
                <a:solidFill>
                  <a:prstClr val="black"/>
                </a:solidFill>
                <a:latin typeface="Gill Sans MT"/>
                <a:cs typeface="Gill Sans MT"/>
              </a:rPr>
              <a:t>lob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2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prstClr val="black"/>
                </a:solidFill>
                <a:latin typeface="Gill Sans MT"/>
                <a:cs typeface="Gill Sans MT"/>
              </a:rPr>
              <a:t>MP</a:t>
            </a:r>
            <a:r>
              <a:rPr sz="22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93370">
              <a:spcBef>
                <a:spcPts val="865"/>
              </a:spcBef>
              <a:defRPr/>
            </a:pP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ep</a:t>
            </a:r>
            <a:r>
              <a:rPr sz="2200" b="1" i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1:</a:t>
            </a:r>
            <a:r>
              <a:rPr sz="2200" b="1" i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De</a:t>
            </a:r>
            <a:r>
              <a:rPr sz="2200" b="1" i="1" spc="1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200" b="1" i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th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b="1" i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d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at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b="1" i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b="1" i="1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b="1" i="1" spc="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b="1" i="1" spc="1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b="1" i="1" spc="-5" dirty="0">
                <a:solidFill>
                  <a:prstClr val="black"/>
                </a:solidFill>
                <a:latin typeface="Gill Sans MT"/>
                <a:cs typeface="Gill Sans MT"/>
              </a:rPr>
              <a:t>ce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155700" lvl="1" indent="-420370">
              <a:spcBef>
                <a:spcPts val="865"/>
              </a:spcBef>
              <a:buFont typeface="Arial"/>
              <a:buChar char="•"/>
              <a:tabLst>
                <a:tab pos="1156335" algn="l"/>
              </a:tabLst>
              <a:defRPr/>
            </a:pP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2200" spc="-25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orm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spc="-5" dirty="0">
                <a:solidFill>
                  <a:prstClr val="black"/>
                </a:solidFill>
                <a:latin typeface="Gill Sans MT"/>
                <a:cs typeface="Gill Sans MT"/>
              </a:rPr>
              <a:t>io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ca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me</a:t>
            </a:r>
            <a:r>
              <a:rPr sz="2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r>
              <a:rPr sz="2200" spc="-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om</a:t>
            </a:r>
            <a:r>
              <a:rPr sz="2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he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household</a:t>
            </a:r>
            <a:r>
              <a:rPr sz="22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200" spc="6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200" spc="-55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200" spc="-25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22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Gill Sans MT"/>
                <a:cs typeface="Gill Sans MT"/>
              </a:rPr>
              <a:t>s</a:t>
            </a:r>
            <a:r>
              <a:rPr sz="2200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200" spc="-3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200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2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6" name="object 16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17" name="object 17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4853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96838"/>
            <a:ext cx="4533900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61443" name="object 3"/>
          <p:cNvSpPr txBox="1">
            <a:spLocks noChangeArrowheads="1"/>
          </p:cNvSpPr>
          <p:nvPr/>
        </p:nvSpPr>
        <p:spPr bwMode="auto">
          <a:xfrm>
            <a:off x="360363" y="530225"/>
            <a:ext cx="9678987" cy="537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tabLst>
                <a:tab pos="700088" algn="l"/>
                <a:tab pos="2952750" algn="l"/>
                <a:tab pos="3727450" algn="l"/>
                <a:tab pos="6667500" algn="l"/>
                <a:tab pos="8221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92163" indent="-258763" eaLnBrk="0" hangingPunct="0">
              <a:tabLst>
                <a:tab pos="700088" algn="l"/>
                <a:tab pos="2952750" algn="l"/>
                <a:tab pos="3727450" algn="l"/>
                <a:tab pos="6667500" algn="l"/>
                <a:tab pos="8221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00088" algn="l"/>
                <a:tab pos="2952750" algn="l"/>
                <a:tab pos="3727450" algn="l"/>
                <a:tab pos="6667500" algn="l"/>
                <a:tab pos="8221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00088" algn="l"/>
                <a:tab pos="2952750" algn="l"/>
                <a:tab pos="3727450" algn="l"/>
                <a:tab pos="6667500" algn="l"/>
                <a:tab pos="8221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00088" algn="l"/>
                <a:tab pos="2952750" algn="l"/>
                <a:tab pos="3727450" algn="l"/>
                <a:tab pos="6667500" algn="l"/>
                <a:tab pos="8221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2952750" algn="l"/>
                <a:tab pos="3727450" algn="l"/>
                <a:tab pos="6667500" algn="l"/>
                <a:tab pos="8221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2952750" algn="l"/>
                <a:tab pos="3727450" algn="l"/>
                <a:tab pos="6667500" algn="l"/>
                <a:tab pos="8221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2952750" algn="l"/>
                <a:tab pos="3727450" algn="l"/>
                <a:tab pos="6667500" algn="l"/>
                <a:tab pos="8221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2952750" algn="l"/>
                <a:tab pos="3727450" algn="l"/>
                <a:tab pos="6667500" algn="l"/>
                <a:tab pos="8221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5.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Introduction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measures: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Methodology</a:t>
            </a: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Computing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global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endParaRPr lang="en-US" sz="24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425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Gill Sans MT" pitchFamily="34" charset="0"/>
              </a:rPr>
              <a:t>Step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rgbClr val="000000"/>
                </a:solidFill>
                <a:latin typeface="Gill Sans MT" pitchFamily="34" charset="0"/>
              </a:rPr>
              <a:t>4: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Gill Sans MT" pitchFamily="34" charset="0"/>
              </a:rPr>
              <a:t>Choosing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rgbClr val="000000"/>
                </a:solidFill>
                <a:latin typeface="Gill Sans MT" pitchFamily="34" charset="0"/>
              </a:rPr>
              <a:t>indicators’  deprivation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Gill Sans MT" pitchFamily="34" charset="0"/>
              </a:rPr>
              <a:t>cut-offs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Gill Sans MT" pitchFamily="34" charset="0"/>
              </a:rPr>
              <a:t>with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Gill Sans MT" pitchFamily="34" charset="0"/>
              </a:rPr>
              <a:t>indicators’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   </a:t>
            </a:r>
            <a:r>
              <a:rPr lang="en-US" sz="2400" b="1" i="1" dirty="0" smtClean="0">
                <a:solidFill>
                  <a:srgbClr val="000000"/>
                </a:solidFill>
                <a:latin typeface="Gill Sans MT" pitchFamily="34" charset="0"/>
              </a:rPr>
              <a:t>weights</a:t>
            </a:r>
            <a:endParaRPr lang="en-US" sz="24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Education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(two-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each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weighted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equally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at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1/6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)</a:t>
            </a:r>
          </a:p>
          <a:p>
            <a:pPr lvl="1" eaLnBrk="1" fontAlgn="base" hangingPunct="1">
              <a:spcBef>
                <a:spcPts val="10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Years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Schooling: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no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household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member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has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completed five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years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schooling</a:t>
            </a:r>
          </a:p>
          <a:p>
            <a:pPr lvl="1" eaLnBrk="1" fontAlgn="base" hangingPunct="1"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Child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Enrolment: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any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school-aged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child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not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attending  school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years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8</a:t>
            </a:r>
          </a:p>
          <a:p>
            <a:pPr eaLnBrk="1" fontAlgn="base" hangingPunct="1"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Health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(Two-each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weighted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equally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at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1/6)</a:t>
            </a:r>
          </a:p>
          <a:p>
            <a:pPr lvl="1" eaLnBrk="1" fontAlgn="base" hangingPunct="1"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Child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Mortality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any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child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has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died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family</a:t>
            </a:r>
          </a:p>
          <a:p>
            <a:pPr lvl="1" eaLnBrk="1" fontAlgn="base" hangingPunct="1">
              <a:lnSpc>
                <a:spcPts val="26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Nutrition: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any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adult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child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for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whom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there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nutritional</a:t>
            </a:r>
          </a:p>
          <a:p>
            <a:pPr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                    information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about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HH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malnourished</a:t>
            </a:r>
          </a:p>
        </p:txBody>
      </p:sp>
      <p:sp>
        <p:nvSpPr>
          <p:cNvPr id="61444" name="object 4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45" name="object 8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46" name="object 9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4913" y="98425"/>
            <a:ext cx="5167312" cy="219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103</a:t>
            </a:r>
          </a:p>
        </p:txBody>
      </p:sp>
    </p:spTree>
    <p:extLst>
      <p:ext uri="{BB962C8B-B14F-4D97-AF65-F5344CB8AC3E}">
        <p14:creationId xmlns:p14="http://schemas.microsoft.com/office/powerpoint/2010/main" val="30838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bject 2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2467" name="object 5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80932 h 283845"/>
              <a:gd name="T2" fmla="*/ 4601843 w 4602480"/>
              <a:gd name="T3" fmla="*/ 280932 h 283845"/>
              <a:gd name="T4" fmla="*/ 4601843 w 4602480"/>
              <a:gd name="T5" fmla="*/ 0 h 283845"/>
              <a:gd name="T6" fmla="*/ 0 w 4602480"/>
              <a:gd name="T7" fmla="*/ 0 h 283845"/>
              <a:gd name="T8" fmla="*/ 0 w 4602480"/>
              <a:gd name="T9" fmla="*/ 280932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2468" name="object 6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2469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2470" name="object 8"/>
          <p:cNvSpPr txBox="1">
            <a:spLocks noChangeArrowheads="1"/>
          </p:cNvSpPr>
          <p:nvPr/>
        </p:nvSpPr>
        <p:spPr bwMode="auto">
          <a:xfrm>
            <a:off x="79375" y="96838"/>
            <a:ext cx="10102850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tabLst>
                <a:tab pos="49482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597025" indent="-261938" eaLnBrk="0" hangingPunct="0">
              <a:tabLst>
                <a:tab pos="49482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9482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9482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9482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482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482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482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482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&gt;CH1: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FFFFFF"/>
                </a:solidFill>
              </a:rPr>
              <a:t>CONCEPTS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AND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MEASUREMENTS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OF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POVERTY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5.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Introduction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measures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=</a:t>
            </a:r>
            <a:r>
              <a:rPr lang="en-US" sz="1500" b="1" dirty="0" smtClean="0">
                <a:solidFill>
                  <a:srgbClr val="000000"/>
                </a:solidFill>
                <a:latin typeface="Webdings" pitchFamily="18" charset="2"/>
              </a:rPr>
              <a:t></a:t>
            </a:r>
            <a:endParaRPr lang="en-US" sz="1500" dirty="0" smtClean="0">
              <a:solidFill>
                <a:srgbClr val="000000"/>
              </a:solidFill>
              <a:latin typeface="Webdings" pitchFamily="18" charset="2"/>
            </a:endParaRPr>
          </a:p>
          <a:p>
            <a:pPr eaLnBrk="1" fontAlgn="base" hangingPunct="1">
              <a:spcBef>
                <a:spcPts val="13"/>
              </a:spcBef>
              <a:spcAft>
                <a:spcPct val="0"/>
              </a:spcAft>
            </a:pPr>
            <a:endParaRPr lang="en-US" sz="1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Gill Sans MT" pitchFamily="34" charset="0"/>
              <a:buAutoNum type="arabicPeriod" startAt="5"/>
            </a:pP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Introduction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measures: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Gill Sans MT" pitchFamily="34" charset="0"/>
              </a:rPr>
              <a:t>Methodology</a:t>
            </a:r>
            <a:endParaRPr lang="en-US" sz="21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125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Computing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global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endParaRPr lang="en-US" sz="22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1388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Standard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Living: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(Each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weighted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equally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at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1/18)</a:t>
            </a:r>
          </a:p>
          <a:p>
            <a:pPr lvl="1" eaLnBrk="1" fontAlgn="base" hangingPunct="1"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Electricity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household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has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no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electricity</a:t>
            </a:r>
          </a:p>
          <a:p>
            <a:pPr lvl="1" algn="just" eaLnBrk="1" fontAlgn="base" hangingPunct="1"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Drinking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water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household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does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latin typeface="Gill Sans MT" pitchFamily="34" charset="0"/>
              </a:rPr>
              <a:t>not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latin typeface="Gill Sans MT" pitchFamily="34" charset="0"/>
              </a:rPr>
              <a:t>have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latin typeface="Gill Sans MT" pitchFamily="34" charset="0"/>
              </a:rPr>
              <a:t>access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latin typeface="Gill Sans MT" pitchFamily="34" charset="0"/>
              </a:rPr>
              <a:t>to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latin typeface="Gill Sans MT" pitchFamily="34" charset="0"/>
              </a:rPr>
              <a:t>clean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FF0000"/>
                </a:solidFill>
                <a:latin typeface="Gill Sans MT" pitchFamily="34" charset="0"/>
              </a:rPr>
              <a:t>drinking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FF0000"/>
                </a:solidFill>
                <a:latin typeface="Gill Sans MT" pitchFamily="34" charset="0"/>
              </a:rPr>
              <a:t>water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or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clean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water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more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FF0000"/>
                </a:solidFill>
                <a:latin typeface="Gill Sans MT" pitchFamily="34" charset="0"/>
              </a:rPr>
              <a:t>than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FF0000"/>
                </a:solidFill>
                <a:latin typeface="Gill Sans MT" pitchFamily="34" charset="0"/>
              </a:rPr>
              <a:t>30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FF0000"/>
                </a:solidFill>
                <a:latin typeface="Gill Sans MT" pitchFamily="34" charset="0"/>
              </a:rPr>
              <a:t>minutes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walk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from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home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(MDG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Definition)</a:t>
            </a:r>
          </a:p>
          <a:p>
            <a:pPr lvl="1" eaLnBrk="1" fontAlgn="base" hangingPunct="1"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Sanitation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they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do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not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have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an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improved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toilet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or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their toilet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shared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(MDG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Definition)</a:t>
            </a:r>
          </a:p>
          <a:p>
            <a:pPr lvl="1" eaLnBrk="1" fontAlgn="base" hangingPunct="1"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Flooring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household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has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dirt,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sand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or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dung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floor</a:t>
            </a:r>
          </a:p>
          <a:p>
            <a:pPr lvl="1" eaLnBrk="1" fontAlgn="base" hangingPunct="1">
              <a:spcBef>
                <a:spcPts val="107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Cooking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Fuel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they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cook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with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wood,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charcoal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or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dung</a:t>
            </a:r>
          </a:p>
          <a:p>
            <a:pPr lvl="1" eaLnBrk="1" fontAlgn="base" hangingPunct="1"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300" b="1" dirty="0" smtClean="0">
                <a:solidFill>
                  <a:srgbClr val="000000"/>
                </a:solidFill>
                <a:latin typeface="Gill Sans MT" pitchFamily="34" charset="0"/>
              </a:rPr>
              <a:t>Assets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household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does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not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own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more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than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one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of: </a:t>
            </a:r>
            <a:r>
              <a:rPr lang="en-US" sz="2300" dirty="0" err="1" smtClean="0">
                <a:solidFill>
                  <a:srgbClr val="000000"/>
                </a:solidFill>
                <a:latin typeface="Gill Sans MT" pitchFamily="34" charset="0"/>
              </a:rPr>
              <a:t>radio,TV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,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telephone,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bike,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or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Gill Sans MT" pitchFamily="34" charset="0"/>
              </a:rPr>
              <a:t>motorbike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2" name="object 12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13" name="object 1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104</a:t>
            </a:r>
          </a:p>
        </p:txBody>
      </p:sp>
    </p:spTree>
    <p:extLst>
      <p:ext uri="{BB962C8B-B14F-4D97-AF65-F5344CB8AC3E}">
        <p14:creationId xmlns:p14="http://schemas.microsoft.com/office/powerpoint/2010/main" val="31571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bject 2"/>
          <p:cNvSpPr>
            <a:spLocks/>
          </p:cNvSpPr>
          <p:nvPr/>
        </p:nvSpPr>
        <p:spPr bwMode="auto">
          <a:xfrm>
            <a:off x="354013" y="0"/>
            <a:ext cx="5380037" cy="288925"/>
          </a:xfrm>
          <a:custGeom>
            <a:avLst/>
            <a:gdLst>
              <a:gd name="T0" fmla="*/ 0 w 5379720"/>
              <a:gd name="T1" fmla="*/ 288290 h 289560"/>
              <a:gd name="T2" fmla="*/ 5380353 w 5379720"/>
              <a:gd name="T3" fmla="*/ 288290 h 289560"/>
              <a:gd name="T4" fmla="*/ 5380353 w 5379720"/>
              <a:gd name="T5" fmla="*/ 0 h 289560"/>
              <a:gd name="T6" fmla="*/ 0 w 5379720"/>
              <a:gd name="T7" fmla="*/ 0 h 289560"/>
              <a:gd name="T8" fmla="*/ 0 w 5379720"/>
              <a:gd name="T9" fmla="*/ 288290 h 289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3491" name="object 3"/>
          <p:cNvSpPr>
            <a:spLocks/>
          </p:cNvSpPr>
          <p:nvPr/>
        </p:nvSpPr>
        <p:spPr bwMode="auto">
          <a:xfrm>
            <a:off x="0" y="0"/>
            <a:ext cx="10287000" cy="977900"/>
          </a:xfrm>
          <a:custGeom>
            <a:avLst/>
            <a:gdLst>
              <a:gd name="T0" fmla="*/ 0 w 10287000"/>
              <a:gd name="T1" fmla="*/ 977138 h 978535"/>
              <a:gd name="T2" fmla="*/ 10286999 w 10287000"/>
              <a:gd name="T3" fmla="*/ 977138 h 978535"/>
              <a:gd name="T4" fmla="*/ 10286999 w 10287000"/>
              <a:gd name="T5" fmla="*/ 0 h 978535"/>
              <a:gd name="T6" fmla="*/ 0 w 10287000"/>
              <a:gd name="T7" fmla="*/ 0 h 978535"/>
              <a:gd name="T8" fmla="*/ 0 w 10287000"/>
              <a:gd name="T9" fmla="*/ 977138 h 978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3492" name="object 4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3493" name="object 5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3494" name="object 6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3495" name="object 9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80932 h 283845"/>
              <a:gd name="T2" fmla="*/ 4601843 w 4602480"/>
              <a:gd name="T3" fmla="*/ 280932 h 283845"/>
              <a:gd name="T4" fmla="*/ 4601843 w 4602480"/>
              <a:gd name="T5" fmla="*/ 0 h 283845"/>
              <a:gd name="T6" fmla="*/ 0 w 4602480"/>
              <a:gd name="T7" fmla="*/ 0 h 283845"/>
              <a:gd name="T8" fmla="*/ 0 w 4602480"/>
              <a:gd name="T9" fmla="*/ 280932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3496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3497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109538"/>
            <a:ext cx="10102850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9" name="object 19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20" name="object 20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105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0363" y="612775"/>
            <a:ext cx="9280525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760"/>
              </a:lnSpc>
              <a:defRPr/>
            </a:pP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2300" b="1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Int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spc="-5" dirty="0">
                <a:solidFill>
                  <a:prstClr val="black"/>
                </a:solidFill>
                <a:latin typeface="Gill Sans MT"/>
                <a:cs typeface="Gill Sans MT"/>
              </a:rPr>
              <a:t>oductio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3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3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ultidimensional</a:t>
            </a:r>
            <a:r>
              <a:rPr sz="23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300" b="1" spc="-1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measu</a:t>
            </a:r>
            <a:r>
              <a:rPr sz="2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es:</a:t>
            </a:r>
            <a:r>
              <a:rPr sz="23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Methodol</a:t>
            </a:r>
            <a:r>
              <a:rPr sz="23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3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363" y="1130300"/>
            <a:ext cx="7989887" cy="984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mp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>
              <a:spcBef>
                <a:spcPts val="39"/>
              </a:spcBef>
              <a:defRPr/>
            </a:pP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9079">
              <a:defRPr/>
            </a:pPr>
            <a:r>
              <a:rPr sz="2250" b="1" dirty="0">
                <a:solidFill>
                  <a:prstClr val="black"/>
                </a:solidFill>
                <a:cs typeface="Calibri"/>
              </a:rPr>
              <a:t>I</a:t>
            </a:r>
            <a:r>
              <a:rPr sz="2250" b="1" spc="-15" dirty="0">
                <a:solidFill>
                  <a:prstClr val="black"/>
                </a:solidFill>
                <a:cs typeface="Calibri"/>
              </a:rPr>
              <a:t>nd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i</a:t>
            </a:r>
            <a:r>
              <a:rPr sz="2250" b="1" spc="-35" dirty="0">
                <a:solidFill>
                  <a:prstClr val="black"/>
                </a:solidFill>
                <a:cs typeface="Calibri"/>
              </a:rPr>
              <a:t>ca</a:t>
            </a:r>
            <a:r>
              <a:rPr sz="2250" b="1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2250" b="1" spc="10" dirty="0">
                <a:solidFill>
                  <a:prstClr val="black"/>
                </a:solidFill>
                <a:cs typeface="Calibri"/>
              </a:rPr>
              <a:t>o</a:t>
            </a:r>
            <a:r>
              <a:rPr sz="2250" b="1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250" b="1" spc="5" dirty="0">
                <a:solidFill>
                  <a:prstClr val="black"/>
                </a:solidFill>
                <a:cs typeface="Calibri"/>
              </a:rPr>
              <a:t>s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,</a:t>
            </a:r>
            <a:r>
              <a:rPr sz="225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250" b="1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2250" b="1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250" b="1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i</a:t>
            </a:r>
            <a:r>
              <a:rPr sz="2250" b="1" spc="-40" dirty="0">
                <a:solidFill>
                  <a:prstClr val="black"/>
                </a:solidFill>
                <a:cs typeface="Calibri"/>
              </a:rPr>
              <a:t>v</a:t>
            </a:r>
            <a:r>
              <a:rPr sz="2250" b="1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250" b="1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i</a:t>
            </a:r>
            <a:r>
              <a:rPr sz="2250" b="1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n</a:t>
            </a:r>
            <a:r>
              <a:rPr sz="225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250" b="1" spc="-15" dirty="0">
                <a:solidFill>
                  <a:prstClr val="black"/>
                </a:solidFill>
                <a:cs typeface="Calibri"/>
              </a:rPr>
              <a:t>u</a:t>
            </a:r>
            <a:r>
              <a:rPr sz="2250" b="1" spc="5" dirty="0">
                <a:solidFill>
                  <a:prstClr val="black"/>
                </a:solidFill>
                <a:cs typeface="Calibri"/>
              </a:rPr>
              <a:t>t-</a:t>
            </a:r>
            <a:r>
              <a:rPr sz="2250" b="1" spc="10" dirty="0">
                <a:solidFill>
                  <a:prstClr val="black"/>
                </a:solidFill>
                <a:cs typeface="Calibri"/>
              </a:rPr>
              <a:t>o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f</a:t>
            </a:r>
            <a:r>
              <a:rPr sz="2250" b="1" spc="-20" dirty="0">
                <a:solidFill>
                  <a:prstClr val="black"/>
                </a:solidFill>
                <a:cs typeface="Calibri"/>
              </a:rPr>
              <a:t>f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s</a:t>
            </a:r>
            <a:r>
              <a:rPr sz="225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spc="-5" dirty="0">
                <a:solidFill>
                  <a:prstClr val="black"/>
                </a:solidFill>
                <a:cs typeface="Calibri"/>
              </a:rPr>
              <a:t>wit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h</a:t>
            </a:r>
            <a:r>
              <a:rPr sz="225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i</a:t>
            </a:r>
            <a:r>
              <a:rPr sz="2250" b="1" spc="-15" dirty="0">
                <a:solidFill>
                  <a:prstClr val="black"/>
                </a:solidFill>
                <a:cs typeface="Calibri"/>
              </a:rPr>
              <a:t>nd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i</a:t>
            </a:r>
            <a:r>
              <a:rPr sz="2250" b="1" spc="-35" dirty="0">
                <a:solidFill>
                  <a:prstClr val="black"/>
                </a:solidFill>
                <a:cs typeface="Calibri"/>
              </a:rPr>
              <a:t>ca</a:t>
            </a:r>
            <a:r>
              <a:rPr sz="2250" b="1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250" b="1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2250" b="1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250" b="1" spc="5" dirty="0">
                <a:solidFill>
                  <a:prstClr val="black"/>
                </a:solidFill>
                <a:cs typeface="Calibri"/>
              </a:rPr>
              <a:t>s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’</a:t>
            </a:r>
            <a:r>
              <a:rPr sz="2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250" b="1" spc="-25" dirty="0">
                <a:solidFill>
                  <a:prstClr val="black"/>
                </a:solidFill>
                <a:cs typeface="Calibri"/>
              </a:rPr>
              <a:t>w</a:t>
            </a:r>
            <a:r>
              <a:rPr sz="2250" b="1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ig</a:t>
            </a:r>
            <a:r>
              <a:rPr sz="2250" b="1" spc="-40" dirty="0">
                <a:solidFill>
                  <a:prstClr val="black"/>
                </a:solidFill>
                <a:cs typeface="Calibri"/>
              </a:rPr>
              <a:t>h</a:t>
            </a:r>
            <a:r>
              <a:rPr sz="2250" b="1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s</a:t>
            </a:r>
            <a:r>
              <a:rPr sz="225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spc="5" dirty="0">
                <a:solidFill>
                  <a:prstClr val="black"/>
                </a:solidFill>
                <a:cs typeface="Calibri"/>
              </a:rPr>
              <a:t>s</a:t>
            </a:r>
            <a:r>
              <a:rPr sz="2250" b="1" spc="-15" dirty="0">
                <a:solidFill>
                  <a:prstClr val="black"/>
                </a:solidFill>
                <a:cs typeface="Calibri"/>
              </a:rPr>
              <a:t>u</a:t>
            </a:r>
            <a:r>
              <a:rPr sz="2250" b="1" spc="-10" dirty="0">
                <a:solidFill>
                  <a:prstClr val="black"/>
                </a:solidFill>
                <a:cs typeface="Calibri"/>
              </a:rPr>
              <a:t>mm</a:t>
            </a:r>
            <a:r>
              <a:rPr sz="2250" b="1" spc="-15" dirty="0">
                <a:solidFill>
                  <a:prstClr val="black"/>
                </a:solidFill>
                <a:cs typeface="Calibri"/>
              </a:rPr>
              <a:t>ar</a:t>
            </a:r>
            <a:r>
              <a:rPr sz="2250" b="1" dirty="0">
                <a:solidFill>
                  <a:prstClr val="black"/>
                </a:solidFill>
                <a:cs typeface="Calibri"/>
              </a:rPr>
              <a:t>y</a:t>
            </a:r>
            <a:endParaRPr sz="225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36457" y="2350881"/>
          <a:ext cx="6559074" cy="3814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178"/>
                <a:gridCol w="564260"/>
                <a:gridCol w="564260"/>
                <a:gridCol w="563367"/>
                <a:gridCol w="563514"/>
                <a:gridCol w="563361"/>
                <a:gridCol w="563483"/>
                <a:gridCol w="563514"/>
                <a:gridCol w="563361"/>
                <a:gridCol w="563514"/>
                <a:gridCol w="563361"/>
                <a:gridCol w="358901"/>
              </a:tblGrid>
              <a:tr h="257190">
                <a:tc rowSpan="5">
                  <a:txBody>
                    <a:bodyPr/>
                    <a:lstStyle/>
                    <a:p>
                      <a:endParaRPr sz="2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25328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900" spc="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ars</a:t>
                      </a:r>
                      <a:r>
                        <a:rPr sz="1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oli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g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2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Sc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tt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2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Coo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ue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l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90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900" spc="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90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900" spc="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rici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9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90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p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3415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/6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2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1/6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2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/6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/6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1/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3414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DUCA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LTH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903605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ANDAR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3415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1/3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1/3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1/3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bject 2"/>
          <p:cNvSpPr>
            <a:spLocks/>
          </p:cNvSpPr>
          <p:nvPr/>
        </p:nvSpPr>
        <p:spPr bwMode="auto">
          <a:xfrm>
            <a:off x="354013" y="0"/>
            <a:ext cx="5380037" cy="288925"/>
          </a:xfrm>
          <a:custGeom>
            <a:avLst/>
            <a:gdLst>
              <a:gd name="T0" fmla="*/ 0 w 5379720"/>
              <a:gd name="T1" fmla="*/ 288290 h 289560"/>
              <a:gd name="T2" fmla="*/ 5380353 w 5379720"/>
              <a:gd name="T3" fmla="*/ 288290 h 289560"/>
              <a:gd name="T4" fmla="*/ 5380353 w 5379720"/>
              <a:gd name="T5" fmla="*/ 0 h 289560"/>
              <a:gd name="T6" fmla="*/ 0 w 5379720"/>
              <a:gd name="T7" fmla="*/ 0 h 289560"/>
              <a:gd name="T8" fmla="*/ 0 w 5379720"/>
              <a:gd name="T9" fmla="*/ 288290 h 289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79720" h="289560">
                <a:moveTo>
                  <a:pt x="0" y="289559"/>
                </a:moveTo>
                <a:lnTo>
                  <a:pt x="5379719" y="289559"/>
                </a:lnTo>
                <a:lnTo>
                  <a:pt x="5379719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4515" name="object 3"/>
          <p:cNvSpPr>
            <a:spLocks/>
          </p:cNvSpPr>
          <p:nvPr/>
        </p:nvSpPr>
        <p:spPr bwMode="auto">
          <a:xfrm>
            <a:off x="0" y="0"/>
            <a:ext cx="10287000" cy="977900"/>
          </a:xfrm>
          <a:custGeom>
            <a:avLst/>
            <a:gdLst>
              <a:gd name="T0" fmla="*/ 0 w 10287000"/>
              <a:gd name="T1" fmla="*/ 977138 h 978535"/>
              <a:gd name="T2" fmla="*/ 10286999 w 10287000"/>
              <a:gd name="T3" fmla="*/ 977138 h 978535"/>
              <a:gd name="T4" fmla="*/ 10286999 w 10287000"/>
              <a:gd name="T5" fmla="*/ 0 h 978535"/>
              <a:gd name="T6" fmla="*/ 0 w 10287000"/>
              <a:gd name="T7" fmla="*/ 0 h 978535"/>
              <a:gd name="T8" fmla="*/ 0 w 10287000"/>
              <a:gd name="T9" fmla="*/ 977138 h 978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87000" h="978535">
                <a:moveTo>
                  <a:pt x="0" y="978408"/>
                </a:moveTo>
                <a:lnTo>
                  <a:pt x="10286999" y="978408"/>
                </a:lnTo>
                <a:lnTo>
                  <a:pt x="10286999" y="0"/>
                </a:lnTo>
                <a:lnTo>
                  <a:pt x="0" y="0"/>
                </a:lnTo>
                <a:lnTo>
                  <a:pt x="0" y="97840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4516" name="object 4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32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4517" name="object 5"/>
          <p:cNvSpPr>
            <a:spLocks/>
          </p:cNvSpPr>
          <p:nvPr/>
        </p:nvSpPr>
        <p:spPr bwMode="auto">
          <a:xfrm>
            <a:off x="0" y="0"/>
            <a:ext cx="4829175" cy="393700"/>
          </a:xfrm>
          <a:custGeom>
            <a:avLst/>
            <a:gdLst>
              <a:gd name="T0" fmla="*/ 0 w 4828540"/>
              <a:gd name="T1" fmla="*/ 393191 h 393700"/>
              <a:gd name="T2" fmla="*/ 4829301 w 4828540"/>
              <a:gd name="T3" fmla="*/ 393191 h 393700"/>
              <a:gd name="T4" fmla="*/ 4829301 w 4828540"/>
              <a:gd name="T5" fmla="*/ 0 h 393700"/>
              <a:gd name="T6" fmla="*/ 0 w 4828540"/>
              <a:gd name="T7" fmla="*/ 0 h 393700"/>
              <a:gd name="T8" fmla="*/ 0 w 4828540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8540" h="393700">
                <a:moveTo>
                  <a:pt x="0" y="393191"/>
                </a:moveTo>
                <a:lnTo>
                  <a:pt x="4828031" y="393191"/>
                </a:lnTo>
                <a:lnTo>
                  <a:pt x="4828031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4518" name="object 6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4519" name="object 10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4520" name="object 11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" y="109538"/>
            <a:ext cx="10102850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4948555" algn="l"/>
              </a:tabLst>
              <a:defRPr/>
            </a:pPr>
            <a:r>
              <a:rPr sz="1600" b="1" spc="-10" dirty="0">
                <a:solidFill>
                  <a:srgbClr val="FFFFFF"/>
                </a:solidFill>
                <a:cs typeface="Calibri"/>
              </a:rPr>
              <a:t>&gt;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1: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EP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AS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RE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5" dirty="0">
                <a:solidFill>
                  <a:srgbClr val="FFFFFF"/>
                </a:solidFill>
                <a:cs typeface="Calibri"/>
              </a:rPr>
              <a:t>VE</a:t>
            </a:r>
            <a:r>
              <a:rPr sz="1600" b="1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Y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15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In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du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ct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15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ultidi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si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15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500" b="1" spc="-8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r>
              <a:rPr sz="15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1500" b="1" spc="-10" dirty="0">
                <a:solidFill>
                  <a:prstClr val="black"/>
                </a:solidFill>
                <a:latin typeface="Gill Sans MT"/>
                <a:cs typeface="Gill Sans MT"/>
              </a:rPr>
              <a:t>a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su</a:t>
            </a:r>
            <a:r>
              <a:rPr sz="1500" b="1" spc="-3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1500" b="1" dirty="0">
                <a:solidFill>
                  <a:prstClr val="black"/>
                </a:solidFill>
                <a:latin typeface="Gill Sans MT"/>
                <a:cs typeface="Gill Sans MT"/>
              </a:rPr>
              <a:t>es</a:t>
            </a:r>
            <a:r>
              <a:rPr sz="15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prstClr val="black"/>
                </a:solidFill>
                <a:latin typeface="Gill Sans MT"/>
                <a:cs typeface="Gill Sans MT"/>
              </a:rPr>
              <a:t>=</a:t>
            </a:r>
            <a:r>
              <a:rPr sz="1500" b="1" dirty="0">
                <a:solidFill>
                  <a:prstClr val="black"/>
                </a:solidFill>
                <a:latin typeface="Webdings"/>
                <a:cs typeface="Webdings"/>
              </a:rPr>
              <a:t></a:t>
            </a:r>
            <a:endParaRPr sz="1500">
              <a:solidFill>
                <a:prstClr val="black"/>
              </a:solidFill>
              <a:latin typeface="Webdings"/>
              <a:cs typeface="Web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9" name="object 19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20" name="object 20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106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0363" y="612775"/>
            <a:ext cx="9280525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760"/>
              </a:lnSpc>
              <a:defRPr/>
            </a:pP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5.</a:t>
            </a:r>
            <a:r>
              <a:rPr sz="2300" b="1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Int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spc="-5" dirty="0">
                <a:solidFill>
                  <a:prstClr val="black"/>
                </a:solidFill>
                <a:latin typeface="Gill Sans MT"/>
                <a:cs typeface="Gill Sans MT"/>
              </a:rPr>
              <a:t>oductio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3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to</a:t>
            </a:r>
            <a:r>
              <a:rPr sz="23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ultidimensional</a:t>
            </a:r>
            <a:r>
              <a:rPr sz="23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300" b="1" spc="-10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-50" dirty="0">
                <a:solidFill>
                  <a:prstClr val="black"/>
                </a:solidFill>
                <a:latin typeface="Gill Sans MT"/>
                <a:cs typeface="Gill Sans MT"/>
              </a:rPr>
              <a:t>v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ty</a:t>
            </a:r>
            <a:r>
              <a:rPr sz="23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measu</a:t>
            </a:r>
            <a:r>
              <a:rPr sz="2300" b="1" spc="-45" dirty="0">
                <a:solidFill>
                  <a:prstClr val="black"/>
                </a:solidFill>
                <a:latin typeface="Gill Sans MT"/>
                <a:cs typeface="Gill Sans MT"/>
              </a:rPr>
              <a:t>r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es:</a:t>
            </a:r>
            <a:r>
              <a:rPr sz="23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Methodol</a:t>
            </a:r>
            <a:r>
              <a:rPr sz="2300" b="1" spc="-30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300" b="1" spc="45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300" b="1" dirty="0">
                <a:solidFill>
                  <a:prstClr val="black"/>
                </a:solidFill>
                <a:latin typeface="Gill Sans MT"/>
                <a:cs typeface="Gill Sans MT"/>
              </a:rPr>
              <a:t>y</a:t>
            </a:r>
            <a:endParaRPr sz="23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363" y="1130300"/>
            <a:ext cx="8166100" cy="876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C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mp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n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t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h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e</a:t>
            </a:r>
            <a:r>
              <a:rPr sz="24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g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l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o</a:t>
            </a:r>
            <a:r>
              <a:rPr sz="2400" b="1" spc="-10" dirty="0">
                <a:solidFill>
                  <a:prstClr val="black"/>
                </a:solidFill>
                <a:latin typeface="Gill Sans MT"/>
                <a:cs typeface="Gill Sans MT"/>
              </a:rPr>
              <a:t>b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al</a:t>
            </a:r>
            <a:r>
              <a:rPr sz="240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prstClr val="black"/>
                </a:solidFill>
                <a:latin typeface="Gill Sans MT"/>
                <a:cs typeface="Gill Sans MT"/>
              </a:rPr>
              <a:t>M</a:t>
            </a:r>
            <a:r>
              <a:rPr sz="2400" b="1" spc="5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2400" b="1" dirty="0">
                <a:solidFill>
                  <a:prstClr val="black"/>
                </a:solidFill>
                <a:latin typeface="Gill Sans MT"/>
                <a:cs typeface="Gill Sans MT"/>
              </a:rPr>
              <a:t>I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>
              <a:spcBef>
                <a:spcPts val="1415"/>
              </a:spcBef>
              <a:defRPr/>
            </a:pP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Indic</a:t>
            </a:r>
            <a:r>
              <a:rPr sz="2400" spc="5" dirty="0">
                <a:solidFill>
                  <a:srgbClr val="3F3F3F"/>
                </a:solidFill>
                <a:latin typeface="Gill Sans MT"/>
                <a:cs typeface="Gill Sans MT"/>
              </a:rPr>
              <a:t>a</a:t>
            </a:r>
            <a:r>
              <a:rPr sz="2400" spc="-10" dirty="0">
                <a:solidFill>
                  <a:srgbClr val="3F3F3F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ors</a:t>
            </a:r>
            <a:r>
              <a:rPr sz="2400" spc="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f</a:t>
            </a:r>
            <a:r>
              <a:rPr sz="2400" spc="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he</a:t>
            </a:r>
            <a:r>
              <a:rPr sz="2400" spc="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MPI</a:t>
            </a:r>
            <a:r>
              <a:rPr sz="2400" spc="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F3F3F"/>
                </a:solidFill>
                <a:latin typeface="Gill Sans MT"/>
                <a:cs typeface="Gill Sans MT"/>
              </a:rPr>
              <a:t>b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y</a:t>
            </a:r>
            <a:r>
              <a:rPr sz="2400" spc="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Dimen</a:t>
            </a:r>
            <a:r>
              <a:rPr sz="2400" spc="-15" dirty="0">
                <a:solidFill>
                  <a:srgbClr val="3F3F3F"/>
                </a:solidFill>
                <a:latin typeface="Gill Sans MT"/>
                <a:cs typeface="Gill Sans MT"/>
              </a:rPr>
              <a:t>s</a:t>
            </a:r>
            <a:r>
              <a:rPr sz="2400" spc="-5" dirty="0">
                <a:solidFill>
                  <a:srgbClr val="3F3F3F"/>
                </a:solidFill>
                <a:latin typeface="Gill Sans MT"/>
                <a:cs typeface="Gill Sans MT"/>
              </a:rPr>
              <a:t>ion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s</a:t>
            </a:r>
            <a:r>
              <a:rPr sz="2400" spc="7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and</a:t>
            </a:r>
            <a:r>
              <a:rPr sz="2400" spc="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heir</a:t>
            </a:r>
            <a:r>
              <a:rPr sz="2400" spc="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F3F3F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e</a:t>
            </a:r>
            <a:r>
              <a:rPr sz="2400" spc="-15" dirty="0">
                <a:solidFill>
                  <a:srgbClr val="3F3F3F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pecti</a:t>
            </a:r>
            <a:r>
              <a:rPr sz="2400" spc="-50" dirty="0">
                <a:solidFill>
                  <a:srgbClr val="3F3F3F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e</a:t>
            </a:r>
            <a:r>
              <a:rPr sz="2400" spc="-2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225" dirty="0">
                <a:solidFill>
                  <a:srgbClr val="3F3F3F"/>
                </a:solidFill>
                <a:latin typeface="Gill Sans MT"/>
                <a:cs typeface="Gill Sans MT"/>
              </a:rPr>
              <a:t>W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ei</a:t>
            </a:r>
            <a:r>
              <a:rPr sz="2400" spc="5" dirty="0">
                <a:solidFill>
                  <a:srgbClr val="3F3F3F"/>
                </a:solidFill>
                <a:latin typeface="Gill Sans MT"/>
                <a:cs typeface="Gill Sans MT"/>
              </a:rPr>
              <a:t>g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h</a:t>
            </a:r>
            <a:r>
              <a:rPr sz="2400" spc="-10" dirty="0">
                <a:solidFill>
                  <a:srgbClr val="3F3F3F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3F3F3F"/>
                </a:solidFill>
                <a:latin typeface="Gill Sans MT"/>
                <a:cs typeface="Gill Sans MT"/>
              </a:rPr>
              <a:t>s</a:t>
            </a:r>
            <a:endParaRPr sz="2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99062"/>
              </p:ext>
            </p:extLst>
          </p:nvPr>
        </p:nvGraphicFramePr>
        <p:xfrm>
          <a:off x="690563" y="2360613"/>
          <a:ext cx="8755062" cy="4383216"/>
        </p:xfrm>
        <a:graphic>
          <a:graphicData uri="http://schemas.openxmlformats.org/drawingml/2006/table">
            <a:tbl>
              <a:tblPr/>
              <a:tblGrid>
                <a:gridCol w="2082800"/>
                <a:gridCol w="2338387"/>
                <a:gridCol w="3338513"/>
                <a:gridCol w="995362"/>
              </a:tblGrid>
              <a:tr h="426783"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DIMENSION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INDICATORS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HOUSEHOLD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DEPRIVED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IF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3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WEIGHTS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83">
                <a:tc rowSpan="2"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Education[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1/3]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Schooling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completed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five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education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88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16.7%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Child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School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Attendance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least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school-age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child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enrolled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school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 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88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16.7%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07">
                <a:tc rowSpan="2"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Health[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1/3]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Nutrition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least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member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malnourished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88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16.7%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Mortality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children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age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under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have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died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last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years10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16.7%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05">
                <a:tc rowSpan="6"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Standard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Living[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1/3]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Electricity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electricity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7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5.6%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Water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access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clean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drinking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water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7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5.6%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Sanitation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access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adequate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sanitation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7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5.6%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Floor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dirt,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sand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dung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floor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7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5.6%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Cooking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Household uses ͚ dirty  cooking fuel ;dung,</a:t>
                      </a: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firewood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charcoal)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7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5.6%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Assets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Household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owns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most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of: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bicycle,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Motorcycle,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radio,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refrigerator,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telephone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television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7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5.6%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2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3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bject 2"/>
          <p:cNvSpPr>
            <a:spLocks/>
          </p:cNvSpPr>
          <p:nvPr/>
        </p:nvSpPr>
        <p:spPr bwMode="auto">
          <a:xfrm>
            <a:off x="9236075" y="6565900"/>
            <a:ext cx="844550" cy="292100"/>
          </a:xfrm>
          <a:custGeom>
            <a:avLst/>
            <a:gdLst>
              <a:gd name="T0" fmla="*/ 0 w 844550"/>
              <a:gd name="T1" fmla="*/ 291341 h 292734"/>
              <a:gd name="T2" fmla="*/ 844295 w 844550"/>
              <a:gd name="T3" fmla="*/ 291341 h 292734"/>
              <a:gd name="T4" fmla="*/ 844295 w 844550"/>
              <a:gd name="T5" fmla="*/ 0 h 292734"/>
              <a:gd name="T6" fmla="*/ 0 w 844550"/>
              <a:gd name="T7" fmla="*/ 0 h 292734"/>
              <a:gd name="T8" fmla="*/ 0 w 844550"/>
              <a:gd name="T9" fmla="*/ 291341 h 292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92734">
                <a:moveTo>
                  <a:pt x="0" y="292607"/>
                </a:moveTo>
                <a:lnTo>
                  <a:pt x="844295" y="292607"/>
                </a:lnTo>
                <a:lnTo>
                  <a:pt x="84429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8EC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39" name="object 5"/>
          <p:cNvSpPr>
            <a:spLocks/>
          </p:cNvSpPr>
          <p:nvPr/>
        </p:nvSpPr>
        <p:spPr bwMode="auto">
          <a:xfrm>
            <a:off x="1588" y="6567488"/>
            <a:ext cx="4602162" cy="282575"/>
          </a:xfrm>
          <a:custGeom>
            <a:avLst/>
            <a:gdLst>
              <a:gd name="T0" fmla="*/ 0 w 4602480"/>
              <a:gd name="T1" fmla="*/ 280932 h 283845"/>
              <a:gd name="T2" fmla="*/ 4601843 w 4602480"/>
              <a:gd name="T3" fmla="*/ 280932 h 283845"/>
              <a:gd name="T4" fmla="*/ 4601843 w 4602480"/>
              <a:gd name="T5" fmla="*/ 0 h 283845"/>
              <a:gd name="T6" fmla="*/ 0 w 4602480"/>
              <a:gd name="T7" fmla="*/ 0 h 283845"/>
              <a:gd name="T8" fmla="*/ 0 w 4602480"/>
              <a:gd name="T9" fmla="*/ 280932 h 283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02480" h="283845">
                <a:moveTo>
                  <a:pt x="0" y="283463"/>
                </a:moveTo>
                <a:lnTo>
                  <a:pt x="4602479" y="283463"/>
                </a:lnTo>
                <a:lnTo>
                  <a:pt x="460247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noFill/>
          <a:ln w="9143">
            <a:solidFill>
              <a:srgbClr val="622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40" name="object 6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41" name="object 7"/>
          <p:cNvSpPr>
            <a:spLocks/>
          </p:cNvSpPr>
          <p:nvPr/>
        </p:nvSpPr>
        <p:spPr bwMode="auto">
          <a:xfrm>
            <a:off x="4933950" y="0"/>
            <a:ext cx="5353050" cy="393700"/>
          </a:xfrm>
          <a:custGeom>
            <a:avLst/>
            <a:gdLst>
              <a:gd name="T0" fmla="*/ 0 w 5352415"/>
              <a:gd name="T1" fmla="*/ 393191 h 393700"/>
              <a:gd name="T2" fmla="*/ 5353557 w 5352415"/>
              <a:gd name="T3" fmla="*/ 393191 h 393700"/>
              <a:gd name="T4" fmla="*/ 5353557 w 5352415"/>
              <a:gd name="T5" fmla="*/ 0 h 393700"/>
              <a:gd name="T6" fmla="*/ 0 w 5352415"/>
              <a:gd name="T7" fmla="*/ 0 h 393700"/>
              <a:gd name="T8" fmla="*/ 0 w 5352415"/>
              <a:gd name="T9" fmla="*/ 393191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52415" h="393700">
                <a:moveTo>
                  <a:pt x="0" y="393191"/>
                </a:moveTo>
                <a:lnTo>
                  <a:pt x="5352287" y="393191"/>
                </a:lnTo>
                <a:lnTo>
                  <a:pt x="5352287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noFill/>
          <a:ln w="12191">
            <a:solidFill>
              <a:srgbClr val="6A1A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42" name="object 8"/>
          <p:cNvSpPr txBox="1">
            <a:spLocks noChangeArrowheads="1"/>
          </p:cNvSpPr>
          <p:nvPr/>
        </p:nvSpPr>
        <p:spPr bwMode="auto">
          <a:xfrm>
            <a:off x="79375" y="96838"/>
            <a:ext cx="1010285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5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&gt;CH1: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FFFFFF"/>
                </a:solidFill>
              </a:rPr>
              <a:t>CONCEPTS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AND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MEASUREMENTS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OF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POVERTY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5.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Introduction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measures</a:t>
            </a: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Gill Sans MT" pitchFamily="34" charset="0"/>
              </a:rPr>
              <a:t>=</a:t>
            </a:r>
            <a:r>
              <a:rPr lang="en-US" sz="1500" b="1" dirty="0" smtClean="0">
                <a:solidFill>
                  <a:srgbClr val="000000"/>
                </a:solidFill>
                <a:latin typeface="Webdings" pitchFamily="18" charset="2"/>
              </a:rPr>
              <a:t></a:t>
            </a:r>
            <a:endParaRPr lang="en-US" sz="1500" dirty="0" smtClean="0">
              <a:solidFill>
                <a:srgbClr val="000000"/>
              </a:solidFill>
              <a:latin typeface="Webdings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5.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Introduction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multidimensional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measures: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Methodology</a:t>
            </a:r>
            <a:endParaRPr lang="en-US" sz="22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863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Computing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global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Gill Sans MT" pitchFamily="34" charset="0"/>
              </a:rPr>
              <a:t>MPI</a:t>
            </a:r>
            <a:endParaRPr lang="en-US" sz="22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Step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5: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Choosing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poverty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cut-off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(to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identify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poor)</a:t>
            </a:r>
            <a:endParaRPr lang="en-US" sz="22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Next,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each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person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assigned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deprivation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Gill Sans MT" pitchFamily="34" charset="0"/>
              </a:rPr>
              <a:t>score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according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his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or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her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deprivations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component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indicators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(the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deprivation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score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for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each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person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lies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between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0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1)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1425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score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increases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number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deprivations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person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increases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reaches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its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maximum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1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when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person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all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component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indicators.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person,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who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not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any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indicator,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receives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score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equal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0</a:t>
            </a:r>
          </a:p>
          <a:p>
            <a:pPr eaLnBrk="1" fontAlgn="base" hangingPunct="1">
              <a:spcBef>
                <a:spcPts val="863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Formally:</a:t>
            </a:r>
          </a:p>
          <a:p>
            <a:pPr eaLnBrk="1" fontAlgn="base" hangingPunct="1">
              <a:spcBef>
                <a:spcPts val="863"/>
              </a:spcBef>
              <a:spcAft>
                <a:spcPct val="0"/>
              </a:spcAft>
            </a:pPr>
            <a:r>
              <a:rPr lang="en-US" sz="2200" b="1" i="1" dirty="0" err="1" smtClean="0">
                <a:solidFill>
                  <a:srgbClr val="000000"/>
                </a:solidFill>
                <a:latin typeface="Gill Sans MT" pitchFamily="34" charset="0"/>
              </a:rPr>
              <a:t>C</a:t>
            </a:r>
            <a:r>
              <a:rPr lang="en-US" sz="2100" b="1" i="1" baseline="-21000" dirty="0" err="1" smtClean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=w</a:t>
            </a:r>
            <a:r>
              <a:rPr lang="en-US" sz="2100" b="1" i="1" baseline="-21000" dirty="0" smtClean="0">
                <a:solidFill>
                  <a:srgbClr val="000000"/>
                </a:solidFill>
                <a:latin typeface="Gill Sans MT" pitchFamily="34" charset="0"/>
              </a:rPr>
              <a:t>1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en-US" sz="2100" b="1" i="1" baseline="-21000" dirty="0" smtClean="0">
                <a:solidFill>
                  <a:srgbClr val="000000"/>
                </a:solidFill>
                <a:latin typeface="Gill Sans MT" pitchFamily="34" charset="0"/>
              </a:rPr>
              <a:t>1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+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w</a:t>
            </a:r>
            <a:r>
              <a:rPr lang="en-US" sz="2100" b="1" i="1" baseline="-21000" dirty="0" smtClean="0">
                <a:solidFill>
                  <a:srgbClr val="000000"/>
                </a:solidFill>
                <a:latin typeface="Gill Sans MT" pitchFamily="34" charset="0"/>
              </a:rPr>
              <a:t>2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en-US" sz="2100" b="1" i="1" baseline="-21000" dirty="0" smtClean="0">
                <a:solidFill>
                  <a:srgbClr val="000000"/>
                </a:solidFill>
                <a:latin typeface="Gill Sans MT" pitchFamily="34" charset="0"/>
              </a:rPr>
              <a:t>2</a:t>
            </a:r>
            <a:r>
              <a:rPr lang="en-US" sz="2200" b="1" i="1" dirty="0" smtClean="0">
                <a:solidFill>
                  <a:srgbClr val="000000"/>
                </a:solidFill>
                <a:latin typeface="Gill Sans MT" pitchFamily="34" charset="0"/>
              </a:rPr>
              <a:t>+……..+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  <a:latin typeface="Gill Sans MT" pitchFamily="34" charset="0"/>
              </a:rPr>
              <a:t>w</a:t>
            </a:r>
            <a:r>
              <a:rPr lang="en-US" sz="2100" b="1" i="1" baseline="-21000" dirty="0" err="1" smtClean="0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sz="2200" b="1" i="1" dirty="0" err="1" smtClean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en-US" sz="2100" b="1" i="1" baseline="-21000" dirty="0" err="1" smtClean="0">
                <a:solidFill>
                  <a:srgbClr val="000000"/>
                </a:solidFill>
                <a:latin typeface="Gill Sans MT" pitchFamily="34" charset="0"/>
              </a:rPr>
              <a:t>d</a:t>
            </a:r>
            <a:endParaRPr lang="en-US" sz="2100" baseline="-210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1" fontAlgn="base" hangingPunct="1">
              <a:lnSpc>
                <a:spcPts val="2375"/>
              </a:lnSpc>
              <a:spcBef>
                <a:spcPts val="88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Where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200" i="1" dirty="0" smtClean="0">
                <a:solidFill>
                  <a:srgbClr val="000000"/>
                </a:solidFill>
                <a:latin typeface="Gill Sans MT" pitchFamily="34" charset="0"/>
              </a:rPr>
              <a:t>= 1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if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person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deprived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indicator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i="1" dirty="0" smtClean="0">
                <a:solidFill>
                  <a:srgbClr val="000000"/>
                </a:solidFill>
                <a:latin typeface="Gill Sans MT" pitchFamily="34" charset="0"/>
              </a:rPr>
              <a:t>=0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otherwise,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Gill Sans MT" pitchFamily="34" charset="0"/>
              </a:rPr>
              <a:t>w</a:t>
            </a:r>
            <a:r>
              <a:rPr lang="en-US" sz="2100" i="1" baseline="-21000" dirty="0" err="1" smtClean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en-US" sz="2100" i="1" baseline="-2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</a:p>
          <a:p>
            <a:pPr eaLnBrk="1" fontAlgn="base" hangingPunct="1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weight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attached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indicator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with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sum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of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the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weights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equivalent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to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pitchFamily="34" charset="0"/>
              </a:rPr>
              <a:t>one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75" y="6624638"/>
            <a:ext cx="2792413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400" b="1" spc="-35" dirty="0">
                <a:solidFill>
                  <a:srgbClr val="FFFFFF"/>
                </a:solidFill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ty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D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v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el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op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me</a:t>
            </a:r>
            <a:r>
              <a:rPr sz="1400" b="1" spc="-40" dirty="0">
                <a:solidFill>
                  <a:srgbClr val="FFFFFF"/>
                </a:solidFill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45" dirty="0">
                <a:solidFill>
                  <a:srgbClr val="FFFFFF"/>
                </a:solidFill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on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6043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vert="horz" rtlCol="0"/>
          <a:lstStyle/>
          <a:p>
            <a:pPr>
              <a:defRPr/>
            </a:pPr>
            <a:r>
              <a:t>Da</a:t>
            </a:r>
            <a:r>
              <a:rPr spc="-35"/>
              <a:t>r</a:t>
            </a:r>
            <a:r>
              <a:rPr spc="5"/>
              <a:t>e</a:t>
            </a:r>
            <a:r>
              <a:rPr spc="-25"/>
              <a:t>g</a:t>
            </a:r>
            <a:r>
              <a:rPr spc="10"/>
              <a:t>o</a:t>
            </a:r>
            <a:r>
              <a:t>t</a:t>
            </a:r>
            <a:r>
              <a:rPr spc="-20">
                <a:latin typeface="Times New Roman"/>
                <a:cs typeface="Times New Roman"/>
              </a:rPr>
              <a:t> </a:t>
            </a:r>
            <a:r>
              <a:rPr spc="5"/>
              <a:t>B</a:t>
            </a:r>
            <a:r>
              <a:rPr spc="-10"/>
              <a:t>.</a:t>
            </a:r>
            <a:r>
              <a:t>,</a:t>
            </a:r>
          </a:p>
        </p:txBody>
      </p:sp>
      <p:sp>
        <p:nvSpPr>
          <p:cNvPr id="12" name="object 12"/>
          <p:cNvSpPr>
            <a:spLocks noGrp="1"/>
          </p:cNvSpPr>
          <p:nvPr>
            <p:ph type="dt" sz="quarter" idx="11"/>
          </p:nvPr>
        </p:nvSpPr>
        <p:spPr/>
        <p:txBody>
          <a:bodyPr vert="horz" rtlCol="0"/>
          <a:lstStyle/>
          <a:p>
            <a:pPr>
              <a:defRPr/>
            </a:pPr>
            <a:r>
              <a:t>D</a:t>
            </a:r>
            <a:r>
              <a:rPr spc="5"/>
              <a:t>e</a:t>
            </a:r>
            <a:r>
              <a:rPr spc="10"/>
              <a:t>p</a:t>
            </a:r>
            <a:r>
              <a:t>a</a:t>
            </a:r>
            <a:r>
              <a:rPr spc="-10"/>
              <a:t>r</a:t>
            </a:r>
            <a:r>
              <a:t>t</a:t>
            </a:r>
            <a:r>
              <a:rPr spc="-5"/>
              <a:t>m</a:t>
            </a:r>
            <a:r>
              <a:rPr spc="5"/>
              <a:t>e</a:t>
            </a:r>
            <a:r>
              <a:rPr spc="-15"/>
              <a:t>n</a:t>
            </a:r>
            <a:r>
              <a:t>t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10"/>
              <a:t>o</a:t>
            </a:r>
            <a:r>
              <a:t>f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15"/>
              <a:t>E</a:t>
            </a:r>
            <a:r>
              <a:t>c</a:t>
            </a:r>
            <a:r>
              <a:rPr spc="10"/>
              <a:t>ono</a:t>
            </a:r>
            <a:r>
              <a:rPr spc="-5"/>
              <a:t>m</a:t>
            </a:r>
            <a:r>
              <a:t>ics</a:t>
            </a:r>
            <a:r>
              <a:rPr spc="-25">
                <a:latin typeface="Times New Roman"/>
                <a:cs typeface="Times New Roman"/>
              </a:rPr>
              <a:t> </a:t>
            </a:r>
            <a:r>
              <a:rPr spc="-10"/>
              <a:t>–</a:t>
            </a:r>
            <a:r>
              <a:rPr spc="5"/>
              <a:t>B</a:t>
            </a:r>
            <a:r>
              <a:t>a</a:t>
            </a:r>
            <a:r>
              <a:rPr spc="10"/>
              <a:t>h</a:t>
            </a:r>
            <a:r>
              <a:t>i</a:t>
            </a:r>
            <a:r>
              <a:rPr spc="-35"/>
              <a:t>r</a:t>
            </a:r>
            <a:r>
              <a:rPr spc="10"/>
              <a:t>d</a:t>
            </a:r>
            <a:r>
              <a:t>ar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30">
                <a:latin typeface="Times New Roman"/>
                <a:cs typeface="Times New Roman"/>
              </a:rPr>
              <a:t> </a:t>
            </a:r>
            <a:r>
              <a:rPr spc="-5"/>
              <a:t>U</a:t>
            </a:r>
            <a:r>
              <a:rPr spc="10"/>
              <a:t>n</a:t>
            </a:r>
            <a:r>
              <a:t>i</a:t>
            </a:r>
            <a:r>
              <a:rPr spc="-20"/>
              <a:t>v</a:t>
            </a:r>
            <a:r>
              <a:rPr spc="5"/>
              <a:t>e</a:t>
            </a:r>
            <a:r>
              <a:rPr spc="-35"/>
              <a:t>r</a:t>
            </a:r>
            <a:r>
              <a:rPr spc="5"/>
              <a:t>sity</a:t>
            </a:r>
          </a:p>
        </p:txBody>
      </p:sp>
      <p:sp>
        <p:nvSpPr>
          <p:cNvPr id="13" name="object 1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>
              <a:defRPr/>
            </a:pPr>
            <a: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19518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5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11004</TotalTime>
  <Words>12536</Words>
  <Application>Microsoft Office PowerPoint</Application>
  <PresentationFormat>35mm Slides</PresentationFormat>
  <Paragraphs>2378</Paragraphs>
  <Slides>109</Slides>
  <Notes>109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109</vt:i4>
      </vt:variant>
    </vt:vector>
  </HeadingPairs>
  <TitlesOfParts>
    <vt:vector size="112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Measurement of unidimensional of poverty =</vt:lpstr>
      <vt:lpstr>3. Measurement of unidimensional of poverty =</vt:lpstr>
      <vt:lpstr>PowerPoint Presentation</vt:lpstr>
      <vt:lpstr>PowerPoint Presentation</vt:lpstr>
      <vt:lpstr>3. Measurement of unidimensional of poverty =</vt:lpstr>
      <vt:lpstr>3. Measurement of unidimensional of poverty =</vt:lpstr>
      <vt:lpstr>PowerPoint Presentation</vt:lpstr>
      <vt:lpstr>3. Measurement of unidimensional of poverty =</vt:lpstr>
      <vt:lpstr>PowerPoint Presentation</vt:lpstr>
      <vt:lpstr>3. Measurement of unidimensional of poverty =</vt:lpstr>
      <vt:lpstr>3. Measurement of unidimensional of poverty =</vt:lpstr>
      <vt:lpstr>PowerPoint Presentation</vt:lpstr>
      <vt:lpstr>PowerPoint Presentation</vt:lpstr>
      <vt:lpstr>PowerPoint Presentation</vt:lpstr>
      <vt:lpstr>PowerPoint Presentation</vt:lpstr>
      <vt:lpstr>3. Measurement of unidimensional of poverty =</vt:lpstr>
      <vt:lpstr>3. Measurement of unidimensional of poverty =</vt:lpstr>
      <vt:lpstr>PowerPoint Presentation</vt:lpstr>
      <vt:lpstr>3. Measurement of unidimensional of poverty =</vt:lpstr>
      <vt:lpstr>PowerPoint Presentation</vt:lpstr>
      <vt:lpstr>PowerPoint Presentation</vt:lpstr>
      <vt:lpstr>PowerPoint Presentation</vt:lpstr>
      <vt:lpstr>3. Measurement of unidimensional of poverty =</vt:lpstr>
      <vt:lpstr>PowerPoint Presentation</vt:lpstr>
      <vt:lpstr>PowerPoint Presentation</vt:lpstr>
      <vt:lpstr>PowerPoint Presentation</vt:lpstr>
      <vt:lpstr>3. Measurement of unidimensional of poverty =</vt:lpstr>
      <vt:lpstr>3. Measurement of unidimensional of poverty =</vt:lpstr>
      <vt:lpstr>PowerPoint Presentation</vt:lpstr>
      <vt:lpstr>PowerPoint Presentation</vt:lpstr>
      <vt:lpstr>3. Measurement of unidimensional of poverty =</vt:lpstr>
      <vt:lpstr>3. Measurement of unidimensional of poverty =</vt:lpstr>
      <vt:lpstr>PowerPoint Presentation</vt:lpstr>
      <vt:lpstr>PowerPoint Presentation</vt:lpstr>
      <vt:lpstr>3. Measurement of unidimensional of poverty =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Measurement of unidimensional of poverty =</vt:lpstr>
      <vt:lpstr>PowerPoint Presentation</vt:lpstr>
      <vt:lpstr>PowerPoint Presentation</vt:lpstr>
      <vt:lpstr>PowerPoint Presentation</vt:lpstr>
      <vt:lpstr>3. Measurement of unidimensional of poverty =</vt:lpstr>
      <vt:lpstr>PowerPoint Presentation</vt:lpstr>
      <vt:lpstr>PowerPoint Presentation</vt:lpstr>
      <vt:lpstr>PowerPoint Presentation</vt:lpstr>
      <vt:lpstr>3. Measurement of unidimensional of poverty =</vt:lpstr>
      <vt:lpstr>PowerPoint Presentation</vt:lpstr>
      <vt:lpstr>PowerPoint Presentation</vt:lpstr>
      <vt:lpstr>3. Measurement of unidimensional of poverty =</vt:lpstr>
      <vt:lpstr>3. Measurement of unidimensional of poverty =</vt:lpstr>
      <vt:lpstr>PowerPoint Presentation</vt:lpstr>
      <vt:lpstr>PowerPoint Presentation</vt:lpstr>
      <vt:lpstr>3. Measurement of unidimensional of poverty =</vt:lpstr>
      <vt:lpstr>3. Measurement of unidimensional of poverty =</vt:lpstr>
      <vt:lpstr>3. Measurement of unidimensional of poverty =</vt:lpstr>
      <vt:lpstr>3. Measurement of unidimensional of poverty =</vt:lpstr>
      <vt:lpstr>3. Measurement of unidimensional of poverty =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user</cp:lastModifiedBy>
  <cp:revision>145</cp:revision>
  <dcterms:created xsi:type="dcterms:W3CDTF">2016-12-10T10:04:13Z</dcterms:created>
  <dcterms:modified xsi:type="dcterms:W3CDTF">2020-03-13T10:15:28Z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2016-12-10T00:00:00Z</vt:filetime>
  </property>
  <property fmtid="{D5CDD505-2E9C-101B-9397-08002B2CF9AE}" pid="3" name="LastSaved">
    <vt:filetime>2016-12-10T00:00:00Z</vt:filetime>
  </property>
</Properties>
</file>