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4"/>
  </p:notesMasterIdLst>
  <p:handoutMasterIdLst>
    <p:handoutMasterId r:id="rId65"/>
  </p:handoutMasterIdLst>
  <p:sldIdLst>
    <p:sldId id="317" r:id="rId2"/>
    <p:sldId id="319" r:id="rId3"/>
    <p:sldId id="320" r:id="rId4"/>
    <p:sldId id="256" r:id="rId5"/>
    <p:sldId id="260" r:id="rId6"/>
    <p:sldId id="261" r:id="rId7"/>
    <p:sldId id="263" r:id="rId8"/>
    <p:sldId id="264" r:id="rId9"/>
    <p:sldId id="321" r:id="rId10"/>
    <p:sldId id="257" r:id="rId11"/>
    <p:sldId id="258" r:id="rId12"/>
    <p:sldId id="265" r:id="rId13"/>
    <p:sldId id="269" r:id="rId14"/>
    <p:sldId id="270" r:id="rId15"/>
    <p:sldId id="271" r:id="rId16"/>
    <p:sldId id="272"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23" r:id="rId54"/>
    <p:sldId id="313" r:id="rId55"/>
    <p:sldId id="314" r:id="rId56"/>
    <p:sldId id="330" r:id="rId57"/>
    <p:sldId id="329" r:id="rId58"/>
    <p:sldId id="326" r:id="rId59"/>
    <p:sldId id="328" r:id="rId60"/>
    <p:sldId id="315" r:id="rId61"/>
    <p:sldId id="324" r:id="rId62"/>
    <p:sldId id="27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07" autoAdjust="0"/>
    <p:restoredTop sz="94660"/>
  </p:normalViewPr>
  <p:slideViewPr>
    <p:cSldViewPr>
      <p:cViewPr varScale="1">
        <p:scale>
          <a:sx n="65" d="100"/>
          <a:sy n="65" d="100"/>
        </p:scale>
        <p:origin x="-15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03B56A-697A-414F-842E-03D2C5177EC4}" type="datetimeFigureOut">
              <a:rPr lang="en-US" smtClean="0"/>
              <a:pPr/>
              <a:t>3/5/2020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3A0090-23A6-4420-9A3B-434FB0A1FD33}" type="slidenum">
              <a:rPr lang="en-GB" smtClean="0"/>
              <a:pPr/>
              <a:t>‹#›</a:t>
            </a:fld>
            <a:endParaRPr lang="en-GB"/>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CD27B-7EEC-4A22-A062-E43B01D60B05}" type="datetimeFigureOut">
              <a:rPr lang="en-US" smtClean="0"/>
              <a:pPr/>
              <a:t>3/5/2020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59F42-6DA3-488B-A82E-E72430961D58}" type="slidenum">
              <a:rPr lang="en-GB" smtClean="0"/>
              <a:pPr/>
              <a:t>‹#›</a:t>
            </a:fld>
            <a:endParaRPr lang="en-GB"/>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GB" smtClean="0"/>
          </a:p>
        </p:txBody>
      </p:sp>
      <p:sp>
        <p:nvSpPr>
          <p:cNvPr id="54276" name="Date Placeholder 3"/>
          <p:cNvSpPr>
            <a:spLocks noGrp="1"/>
          </p:cNvSpPr>
          <p:nvPr>
            <p:ph type="dt" sz="quarter" idx="1"/>
          </p:nvPr>
        </p:nvSpPr>
        <p:spPr>
          <a:noFill/>
        </p:spPr>
        <p:txBody>
          <a:bodyPr/>
          <a:lstStyle/>
          <a:p>
            <a:fld id="{6C2B7F72-84BB-4EB3-8528-FBABDA79344C}" type="datetime1">
              <a:rPr lang="en-US" smtClean="0"/>
              <a:pPr/>
              <a:t>3/5/2020</a:t>
            </a:fld>
            <a:endParaRPr lang="en-US" altLang="en-US" sz="1200" smtClean="0"/>
          </a:p>
        </p:txBody>
      </p:sp>
      <p:sp>
        <p:nvSpPr>
          <p:cNvPr id="54277" name="Slide Number Placeholder 4"/>
          <p:cNvSpPr>
            <a:spLocks noGrp="1"/>
          </p:cNvSpPr>
          <p:nvPr>
            <p:ph type="sldNum" sz="quarter" idx="5"/>
          </p:nvPr>
        </p:nvSpPr>
        <p:spPr>
          <a:noFill/>
        </p:spPr>
        <p:txBody>
          <a:bodyPr/>
          <a:lstStyle/>
          <a:p>
            <a:fld id="{B2884D2B-D097-4581-B29C-3F5C1FD51015}" type="slidenum">
              <a:rPr lang="en-US" altLang="zh-CN" smtClean="0"/>
              <a:pPr/>
              <a:t>1</a:t>
            </a:fld>
            <a:endParaRPr lang="en-US" altLang="zh-CN"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FF59F42-6DA3-488B-A82E-E72430961D58}" type="slidenum">
              <a:rPr lang="en-GB" smtClean="0"/>
              <a:pPr/>
              <a:t>10</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FF59F42-6DA3-488B-A82E-E72430961D58}" type="slidenum">
              <a:rPr lang="en-GB" smtClean="0"/>
              <a:pPr/>
              <a:t>11</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12</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IS-intensifying screen;-direct exposure film(non screen film)       </a:t>
            </a:r>
          </a:p>
          <a:p>
            <a:r>
              <a:rPr lang="en-US" dirty="0" smtClean="0"/>
              <a:t>                                - intensifying</a:t>
            </a:r>
            <a:r>
              <a:rPr lang="en-US" baseline="0" dirty="0" smtClean="0"/>
              <a:t> screen(screen film)</a:t>
            </a:r>
            <a:r>
              <a:rPr lang="en-US" dirty="0" smtClean="0"/>
              <a:t> </a:t>
            </a:r>
          </a:p>
          <a:p>
            <a:r>
              <a:rPr lang="en-US" dirty="0" smtClean="0"/>
              <a:t>                                -single</a:t>
            </a:r>
            <a:r>
              <a:rPr lang="en-US" baseline="0" dirty="0" smtClean="0"/>
              <a:t> sided x-ray film</a:t>
            </a:r>
            <a:endParaRPr lang="en-US" dirty="0"/>
          </a:p>
        </p:txBody>
      </p:sp>
      <p:sp>
        <p:nvSpPr>
          <p:cNvPr id="4" name="Slide Number Placeholder 3"/>
          <p:cNvSpPr>
            <a:spLocks noGrp="1"/>
          </p:cNvSpPr>
          <p:nvPr>
            <p:ph type="sldNum" sz="quarter" idx="10"/>
          </p:nvPr>
        </p:nvSpPr>
        <p:spPr/>
        <p:txBody>
          <a:bodyPr/>
          <a:lstStyle/>
          <a:p>
            <a:fld id="{EFB2695A-D5BD-4D27-A448-82160C9CA96D}" type="slidenum">
              <a:rPr lang="en-US" smtClean="0"/>
              <a:pPr/>
              <a:t>13</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14</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15</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16</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17</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18</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19</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GB" smtClean="0"/>
          </a:p>
        </p:txBody>
      </p:sp>
      <p:sp>
        <p:nvSpPr>
          <p:cNvPr id="55300" name="Date Placeholder 3"/>
          <p:cNvSpPr>
            <a:spLocks noGrp="1"/>
          </p:cNvSpPr>
          <p:nvPr>
            <p:ph type="dt" sz="quarter" idx="1"/>
          </p:nvPr>
        </p:nvSpPr>
        <p:spPr>
          <a:noFill/>
        </p:spPr>
        <p:txBody>
          <a:bodyPr/>
          <a:lstStyle/>
          <a:p>
            <a:fld id="{8DCF2D38-F805-42C5-BB6B-7564B9A3A63C}" type="datetime1">
              <a:rPr lang="en-US" smtClean="0"/>
              <a:pPr/>
              <a:t>3/5/2020</a:t>
            </a:fld>
            <a:endParaRPr lang="en-US" altLang="en-US" sz="1200" smtClean="0"/>
          </a:p>
        </p:txBody>
      </p:sp>
      <p:sp>
        <p:nvSpPr>
          <p:cNvPr id="55301" name="Slide Number Placeholder 4"/>
          <p:cNvSpPr>
            <a:spLocks noGrp="1"/>
          </p:cNvSpPr>
          <p:nvPr>
            <p:ph type="sldNum" sz="quarter" idx="5"/>
          </p:nvPr>
        </p:nvSpPr>
        <p:spPr>
          <a:noFill/>
        </p:spPr>
        <p:txBody>
          <a:bodyPr/>
          <a:lstStyle/>
          <a:p>
            <a:fld id="{C3D95278-FE2F-474C-B7DE-1AC99C6895F7}" type="slidenum">
              <a:rPr lang="en-US" altLang="zh-CN" smtClean="0"/>
              <a:pPr/>
              <a:t>2</a:t>
            </a:fld>
            <a:endParaRPr lang="en-US" altLang="zh-CN"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20</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21</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22</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23</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24</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25</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26</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27</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28</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29</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5FF59F42-6DA3-488B-A82E-E72430961D58}"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30</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31</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32</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33</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34</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35</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36</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37</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38</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39</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FF59F42-6DA3-488B-A82E-E72430961D58}" type="slidenum">
              <a:rPr lang="en-GB" smtClean="0"/>
              <a:pPr/>
              <a:t>4</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2695A-D5BD-4D27-A448-82160C9CA96D}" type="slidenum">
              <a:rPr lang="en-US" smtClean="0"/>
              <a:pPr/>
              <a:t>40</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41</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42</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43</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44</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45</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46</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47</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48</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High sensitivity (speed) films are chosen when the reduction of patient exposure and heat loading of the x-ray equipment are important considerations.</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Low sensitivity (speed) films are used to reduce image noise. The relationship of film sensitivity to image noise is considered in the section titled, </a:t>
            </a:r>
            <a:r>
              <a:rPr lang="en-US" sz="1200" b="0" i="1" kern="1200" dirty="0" smtClean="0">
                <a:solidFill>
                  <a:schemeClr val="tx1"/>
                </a:solidFill>
                <a:latin typeface="+mn-lt"/>
                <a:ea typeface="+mn-ea"/>
                <a:cs typeface="+mn-cs"/>
              </a:rPr>
              <a:t>"Image Noise."</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basic sensitivity characteristic of a film is determined by the composition of the emulsion. The size and shape of the silver halide grains have some effect on film sensitivity. Increasing grain size generally increases sensitivity. Tabular-shaped grains generally produce a higher sensitivity than conventional grains. Although grain size may vary among the various types of radiographic film, most of the difference in sensitivity is produced by adding chemical sensitizers to the emulsion.</a:t>
            </a:r>
            <a:endParaRPr lang="en-US" dirty="0"/>
          </a:p>
        </p:txBody>
      </p:sp>
      <p:sp>
        <p:nvSpPr>
          <p:cNvPr id="4" name="Slide Number Placeholder 3"/>
          <p:cNvSpPr>
            <a:spLocks noGrp="1"/>
          </p:cNvSpPr>
          <p:nvPr>
            <p:ph type="sldNum" sz="quarter" idx="10"/>
          </p:nvPr>
        </p:nvSpPr>
        <p:spPr/>
        <p:txBody>
          <a:bodyPr/>
          <a:lstStyle/>
          <a:p>
            <a:fld id="{EFB2695A-D5BD-4D27-A448-82160C9CA96D}" type="slidenum">
              <a:rPr lang="en-US" smtClean="0"/>
              <a:pPr/>
              <a:t>49</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FF59F42-6DA3-488B-A82E-E72430961D58}" type="slidenum">
              <a:rPr lang="en-GB" smtClean="0"/>
              <a:pPr/>
              <a:t>5</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50</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latin typeface="+mn-lt"/>
                <a:ea typeface="+mn-ea"/>
                <a:cs typeface="+mn-cs"/>
              </a:rPr>
              <a:t>Film is not equally sensitive to all wavelengths (colors) of light. The spectral sensitivity is a characteristic of film that must be taken into account in selecting film for use with specific intensifying screens and cameras. In general, the film should be most sensitive to the color of the light that is emitted by the intensifying screens, intensifier tubes, cathode ray tubes (CRTs), or lasers.</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Blue Sensitivity</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A basic silver bromide emulsion has its maximum sensitivity in the ultraviolet and blue regions of the light spectrum. For many years most intensifying screens contained calcium </a:t>
            </a:r>
            <a:r>
              <a:rPr lang="en-US" sz="1200" b="0" i="0" kern="1200" dirty="0" err="1" smtClean="0">
                <a:solidFill>
                  <a:schemeClr val="tx1"/>
                </a:solidFill>
                <a:latin typeface="+mn-lt"/>
                <a:ea typeface="+mn-ea"/>
                <a:cs typeface="+mn-cs"/>
              </a:rPr>
              <a:t>tungstate</a:t>
            </a:r>
            <a:r>
              <a:rPr lang="en-US" sz="1200" b="0" i="0" kern="1200" dirty="0" smtClean="0">
                <a:solidFill>
                  <a:schemeClr val="tx1"/>
                </a:solidFill>
                <a:latin typeface="+mn-lt"/>
                <a:ea typeface="+mn-ea"/>
                <a:cs typeface="+mn-cs"/>
              </a:rPr>
              <a:t>, which emits a blue light and is a good match for blue sensitive film. Although calcium </a:t>
            </a:r>
            <a:r>
              <a:rPr lang="en-US" sz="1200" b="0" i="0" kern="1200" dirty="0" err="1" smtClean="0">
                <a:solidFill>
                  <a:schemeClr val="tx1"/>
                </a:solidFill>
                <a:latin typeface="+mn-lt"/>
                <a:ea typeface="+mn-ea"/>
                <a:cs typeface="+mn-cs"/>
              </a:rPr>
              <a:t>tungstate</a:t>
            </a:r>
            <a:r>
              <a:rPr lang="en-US" sz="1200" b="0" i="0" kern="1200" dirty="0" smtClean="0">
                <a:solidFill>
                  <a:schemeClr val="tx1"/>
                </a:solidFill>
                <a:latin typeface="+mn-lt"/>
                <a:ea typeface="+mn-ea"/>
                <a:cs typeface="+mn-cs"/>
              </a:rPr>
              <a:t> is no longer widely used as a screen material, several contemporary screen materials emit blue light.</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Green Sensitivity</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Several image light sources, including image intensifier tubes, CRTs, and some intensifying screens, emit most of their light in the green portion of the spectrum. Film used with these devices must, therefore, be sensitive to green light.</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Silver bromide can be made sensitive to green light by adding sensitizing dyes to the emulsion. Users must be careful not to use the wrong type of film with intensifying screens. If a blue-sensitive film is used with a green-emitting intensifying screen, the combination will have a drastically reduced sensitivity.</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Red Sensitivity</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Many lasers produce red light. Devices that transfer images to film by means of a laser beam must, therefore, be supplied with a film that is sensitive to red light.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FB2695A-D5BD-4D27-A448-82160C9CA96D}" type="slidenum">
              <a:rPr lang="en-US" smtClean="0"/>
              <a:pPr/>
              <a:t>51</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52</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53</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54</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55</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5FF59F42-6DA3-488B-A82E-E72430961D58}" type="slidenum">
              <a:rPr lang="en-GB" smtClean="0"/>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5FF59F42-6DA3-488B-A82E-E72430961D58}" type="slidenum">
              <a:rPr lang="en-GB" smtClean="0"/>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5FF59F42-6DA3-488B-A82E-E72430961D58}" type="slidenum">
              <a:rPr lang="en-GB" smtClean="0"/>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60FFBC-E8ED-4C34-AAF9-7E44B1E54F5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FF59F42-6DA3-488B-A82E-E72430961D58}" type="slidenum">
              <a:rPr lang="en-GB" smtClean="0"/>
              <a:pPr/>
              <a:t>6</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60</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5FF59F42-6DA3-488B-A82E-E72430961D58}" type="slidenum">
              <a:rPr lang="en-GB" smtClean="0"/>
              <a:pPr/>
              <a:t>61</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B2695A-D5BD-4D27-A448-82160C9CA96D}" type="slidenum">
              <a:rPr lang="en-US" smtClean="0"/>
              <a:pPr/>
              <a:t>62</a:t>
            </a:fld>
            <a:endParaRPr lang="en-US"/>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FF59F42-6DA3-488B-A82E-E72430961D58}" type="slidenum">
              <a:rPr lang="en-GB" smtClean="0"/>
              <a:pPr/>
              <a:t>7</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FF59F42-6DA3-488B-A82E-E72430961D58}" type="slidenum">
              <a:rPr lang="en-GB" smtClean="0"/>
              <a:pPr/>
              <a:t>8</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FF59F42-6DA3-488B-A82E-E72430961D58}" type="slidenum">
              <a:rPr lang="en-GB" smtClean="0"/>
              <a:pPr/>
              <a:t>9</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A884A16-12EC-4E9B-9606-0548B125C4B1}" type="datetime1">
              <a:rPr lang="en-US" smtClean="0"/>
              <a:pPr/>
              <a:t>3/5/2020</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GB" smtClean="0"/>
              <a:t>Rakeb S</a:t>
            </a:r>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3D74E1A-6B7F-4BC8-9AA9-DA4C1488E2C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1E15F3-4D28-4099-84E1-13F44BD55C44}" type="datetime1">
              <a:rPr lang="en-US" smtClean="0"/>
              <a:pPr/>
              <a:t>3/5/2020</a:t>
            </a:fld>
            <a:endParaRPr lang="en-GB"/>
          </a:p>
        </p:txBody>
      </p:sp>
      <p:sp>
        <p:nvSpPr>
          <p:cNvPr id="5" name="Footer Placeholder 4"/>
          <p:cNvSpPr>
            <a:spLocks noGrp="1"/>
          </p:cNvSpPr>
          <p:nvPr>
            <p:ph type="ftr" sz="quarter" idx="11"/>
          </p:nvPr>
        </p:nvSpPr>
        <p:spPr/>
        <p:txBody>
          <a:bodyPr/>
          <a:lstStyle>
            <a:extLst/>
          </a:lstStyle>
          <a:p>
            <a:r>
              <a:rPr lang="en-GB" smtClean="0"/>
              <a:t>Rakeb S</a:t>
            </a:r>
            <a:endParaRPr lang="en-GB"/>
          </a:p>
        </p:txBody>
      </p:sp>
      <p:sp>
        <p:nvSpPr>
          <p:cNvPr id="6" name="Slide Number Placeholder 5"/>
          <p:cNvSpPr>
            <a:spLocks noGrp="1"/>
          </p:cNvSpPr>
          <p:nvPr>
            <p:ph type="sldNum" sz="quarter" idx="12"/>
          </p:nvPr>
        </p:nvSpPr>
        <p:spPr/>
        <p:txBody>
          <a:bodyPr/>
          <a:lstStyle>
            <a:extLst/>
          </a:lstStyle>
          <a:p>
            <a:fld id="{F3D74E1A-6B7F-4BC8-9AA9-DA4C1488E2C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9CA0D30-DBBC-4722-8FE6-0416C5391B7D}" type="datetime1">
              <a:rPr lang="en-US" smtClean="0"/>
              <a:pPr/>
              <a:t>3/5/2020</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r>
              <a:rPr lang="en-GB" smtClean="0"/>
              <a:t>Rakeb S</a:t>
            </a:r>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3D74E1A-6B7F-4BC8-9AA9-DA4C1488E2C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6E5F87C6-D983-401C-8E32-703C8AE66521}" type="datetime1">
              <a:rPr lang="en-US" smtClean="0"/>
              <a:pPr/>
              <a:t>3/5/2020</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Rakeb S</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9F6314A-BF33-4E8A-BEB9-39C8CEF415EF}"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D51847-2257-4153-A028-C53059BA2BED}" type="datetime1">
              <a:rPr lang="en-US" smtClean="0"/>
              <a:pPr/>
              <a:t>3/5/2020</a:t>
            </a:fld>
            <a:endParaRPr lang="en-GB"/>
          </a:p>
        </p:txBody>
      </p:sp>
      <p:sp>
        <p:nvSpPr>
          <p:cNvPr id="5" name="Footer Placeholder 4"/>
          <p:cNvSpPr>
            <a:spLocks noGrp="1"/>
          </p:cNvSpPr>
          <p:nvPr>
            <p:ph type="ftr" sz="quarter" idx="11"/>
          </p:nvPr>
        </p:nvSpPr>
        <p:spPr/>
        <p:txBody>
          <a:bodyPr/>
          <a:lstStyle>
            <a:extLst/>
          </a:lstStyle>
          <a:p>
            <a:r>
              <a:rPr lang="en-GB" smtClean="0"/>
              <a:t>Rakeb S</a:t>
            </a:r>
            <a:endParaRPr lang="en-GB"/>
          </a:p>
        </p:txBody>
      </p:sp>
      <p:sp>
        <p:nvSpPr>
          <p:cNvPr id="6" name="Slide Number Placeholder 5"/>
          <p:cNvSpPr>
            <a:spLocks noGrp="1"/>
          </p:cNvSpPr>
          <p:nvPr>
            <p:ph type="sldNum" sz="quarter" idx="12"/>
          </p:nvPr>
        </p:nvSpPr>
        <p:spPr/>
        <p:txBody>
          <a:bodyPr/>
          <a:lstStyle>
            <a:extLst/>
          </a:lstStyle>
          <a:p>
            <a:fld id="{F3D74E1A-6B7F-4BC8-9AA9-DA4C1488E2C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7912DBE-A6BB-4539-BD16-579F632D2A1A}" type="datetime1">
              <a:rPr lang="en-US" smtClean="0"/>
              <a:pPr/>
              <a:t>3/5/2020</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GB" smtClean="0"/>
              <a:t>Rakeb S</a:t>
            </a:r>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3D74E1A-6B7F-4BC8-9AA9-DA4C1488E2C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758E69-9320-4B3E-B437-201691837EB7}" type="datetime1">
              <a:rPr lang="en-US" smtClean="0"/>
              <a:pPr/>
              <a:t>3/5/2020</a:t>
            </a:fld>
            <a:endParaRPr lang="en-GB"/>
          </a:p>
        </p:txBody>
      </p:sp>
      <p:sp>
        <p:nvSpPr>
          <p:cNvPr id="6" name="Footer Placeholder 5"/>
          <p:cNvSpPr>
            <a:spLocks noGrp="1"/>
          </p:cNvSpPr>
          <p:nvPr>
            <p:ph type="ftr" sz="quarter" idx="11"/>
          </p:nvPr>
        </p:nvSpPr>
        <p:spPr/>
        <p:txBody>
          <a:bodyPr/>
          <a:lstStyle>
            <a:extLst/>
          </a:lstStyle>
          <a:p>
            <a:r>
              <a:rPr lang="en-GB" smtClean="0"/>
              <a:t>Rakeb S</a:t>
            </a:r>
            <a:endParaRPr lang="en-GB"/>
          </a:p>
        </p:txBody>
      </p:sp>
      <p:sp>
        <p:nvSpPr>
          <p:cNvPr id="7" name="Slide Number Placeholder 6"/>
          <p:cNvSpPr>
            <a:spLocks noGrp="1"/>
          </p:cNvSpPr>
          <p:nvPr>
            <p:ph type="sldNum" sz="quarter" idx="12"/>
          </p:nvPr>
        </p:nvSpPr>
        <p:spPr/>
        <p:txBody>
          <a:bodyPr/>
          <a:lstStyle>
            <a:extLst/>
          </a:lstStyle>
          <a:p>
            <a:fld id="{F3D74E1A-6B7F-4BC8-9AA9-DA4C1488E2C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D486840-E628-48A2-8B71-6752CDC307F0}" type="datetime1">
              <a:rPr lang="en-US" smtClean="0"/>
              <a:pPr/>
              <a:t>3/5/2020</a:t>
            </a:fld>
            <a:endParaRPr lang="en-GB"/>
          </a:p>
        </p:txBody>
      </p:sp>
      <p:sp>
        <p:nvSpPr>
          <p:cNvPr id="8" name="Footer Placeholder 7"/>
          <p:cNvSpPr>
            <a:spLocks noGrp="1"/>
          </p:cNvSpPr>
          <p:nvPr>
            <p:ph type="ftr" sz="quarter" idx="11"/>
          </p:nvPr>
        </p:nvSpPr>
        <p:spPr/>
        <p:txBody>
          <a:bodyPr/>
          <a:lstStyle>
            <a:extLst/>
          </a:lstStyle>
          <a:p>
            <a:r>
              <a:rPr lang="en-GB" smtClean="0"/>
              <a:t>Rakeb S</a:t>
            </a:r>
            <a:endParaRPr lang="en-GB"/>
          </a:p>
        </p:txBody>
      </p:sp>
      <p:sp>
        <p:nvSpPr>
          <p:cNvPr id="9" name="Slide Number Placeholder 8"/>
          <p:cNvSpPr>
            <a:spLocks noGrp="1"/>
          </p:cNvSpPr>
          <p:nvPr>
            <p:ph type="sldNum" sz="quarter" idx="12"/>
          </p:nvPr>
        </p:nvSpPr>
        <p:spPr/>
        <p:txBody>
          <a:bodyPr/>
          <a:lstStyle>
            <a:extLst/>
          </a:lstStyle>
          <a:p>
            <a:fld id="{F3D74E1A-6B7F-4BC8-9AA9-DA4C1488E2C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257F8C-CD7F-4460-B140-F701E62CA6C7}" type="datetime1">
              <a:rPr lang="en-US" smtClean="0"/>
              <a:pPr/>
              <a:t>3/5/2020</a:t>
            </a:fld>
            <a:endParaRPr lang="en-GB"/>
          </a:p>
        </p:txBody>
      </p:sp>
      <p:sp>
        <p:nvSpPr>
          <p:cNvPr id="4" name="Footer Placeholder 3"/>
          <p:cNvSpPr>
            <a:spLocks noGrp="1"/>
          </p:cNvSpPr>
          <p:nvPr>
            <p:ph type="ftr" sz="quarter" idx="11"/>
          </p:nvPr>
        </p:nvSpPr>
        <p:spPr/>
        <p:txBody>
          <a:bodyPr/>
          <a:lstStyle>
            <a:extLst/>
          </a:lstStyle>
          <a:p>
            <a:r>
              <a:rPr lang="en-GB" smtClean="0"/>
              <a:t>Rakeb S</a:t>
            </a:r>
            <a:endParaRPr lang="en-GB"/>
          </a:p>
        </p:txBody>
      </p:sp>
      <p:sp>
        <p:nvSpPr>
          <p:cNvPr id="5" name="Slide Number Placeholder 4"/>
          <p:cNvSpPr>
            <a:spLocks noGrp="1"/>
          </p:cNvSpPr>
          <p:nvPr>
            <p:ph type="sldNum" sz="quarter" idx="12"/>
          </p:nvPr>
        </p:nvSpPr>
        <p:spPr/>
        <p:txBody>
          <a:bodyPr/>
          <a:lstStyle>
            <a:extLst/>
          </a:lstStyle>
          <a:p>
            <a:fld id="{F3D74E1A-6B7F-4BC8-9AA9-DA4C1488E2C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EEAB99D-0C76-4C6D-AD2A-6077E011B9AC}" type="datetime1">
              <a:rPr lang="en-US" smtClean="0"/>
              <a:pPr/>
              <a:t>3/5/2020</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GB" smtClean="0"/>
              <a:t>Rakeb S</a:t>
            </a:r>
            <a:endParaRPr lang="en-GB"/>
          </a:p>
        </p:txBody>
      </p:sp>
      <p:sp>
        <p:nvSpPr>
          <p:cNvPr id="4" name="Slide Number Placeholder 3"/>
          <p:cNvSpPr>
            <a:spLocks noGrp="1"/>
          </p:cNvSpPr>
          <p:nvPr>
            <p:ph type="sldNum" sz="quarter" idx="12"/>
          </p:nvPr>
        </p:nvSpPr>
        <p:spPr/>
        <p:txBody>
          <a:bodyPr/>
          <a:lstStyle>
            <a:extLst/>
          </a:lstStyle>
          <a:p>
            <a:fld id="{F3D74E1A-6B7F-4BC8-9AA9-DA4C1488E2C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F58E90-59A0-440F-851F-E097FAC2DEA2}" type="datetime1">
              <a:rPr lang="en-US" smtClean="0"/>
              <a:pPr/>
              <a:t>3/5/2020</a:t>
            </a:fld>
            <a:endParaRPr lang="en-GB"/>
          </a:p>
        </p:txBody>
      </p:sp>
      <p:sp>
        <p:nvSpPr>
          <p:cNvPr id="6" name="Footer Placeholder 5"/>
          <p:cNvSpPr>
            <a:spLocks noGrp="1"/>
          </p:cNvSpPr>
          <p:nvPr>
            <p:ph type="ftr" sz="quarter" idx="11"/>
          </p:nvPr>
        </p:nvSpPr>
        <p:spPr/>
        <p:txBody>
          <a:bodyPr/>
          <a:lstStyle>
            <a:extLst/>
          </a:lstStyle>
          <a:p>
            <a:r>
              <a:rPr lang="en-GB" smtClean="0"/>
              <a:t>Rakeb S</a:t>
            </a:r>
            <a:endParaRPr lang="en-GB"/>
          </a:p>
        </p:txBody>
      </p:sp>
      <p:sp>
        <p:nvSpPr>
          <p:cNvPr id="7" name="Slide Number Placeholder 6"/>
          <p:cNvSpPr>
            <a:spLocks noGrp="1"/>
          </p:cNvSpPr>
          <p:nvPr>
            <p:ph type="sldNum" sz="quarter" idx="12"/>
          </p:nvPr>
        </p:nvSpPr>
        <p:spPr/>
        <p:txBody>
          <a:bodyPr/>
          <a:lstStyle>
            <a:extLst/>
          </a:lstStyle>
          <a:p>
            <a:fld id="{F3D74E1A-6B7F-4BC8-9AA9-DA4C1488E2C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CB4B01A-E0EA-40DF-B6E8-D49792DBE964}" type="datetime1">
              <a:rPr lang="en-US" smtClean="0"/>
              <a:pPr/>
              <a:t>3/5/2020</a:t>
            </a:fld>
            <a:endParaRPr lang="en-GB"/>
          </a:p>
        </p:txBody>
      </p:sp>
      <p:sp>
        <p:nvSpPr>
          <p:cNvPr id="6" name="Footer Placeholder 5"/>
          <p:cNvSpPr>
            <a:spLocks noGrp="1"/>
          </p:cNvSpPr>
          <p:nvPr>
            <p:ph type="ftr" sz="quarter" idx="11"/>
          </p:nvPr>
        </p:nvSpPr>
        <p:spPr/>
        <p:txBody>
          <a:bodyPr/>
          <a:lstStyle>
            <a:extLst/>
          </a:lstStyle>
          <a:p>
            <a:r>
              <a:rPr lang="en-GB" smtClean="0"/>
              <a:t>Rakeb S</a:t>
            </a:r>
            <a:endParaRPr lang="en-GB"/>
          </a:p>
        </p:txBody>
      </p:sp>
      <p:sp>
        <p:nvSpPr>
          <p:cNvPr id="7" name="Slide Number Placeholder 6"/>
          <p:cNvSpPr>
            <a:spLocks noGrp="1"/>
          </p:cNvSpPr>
          <p:nvPr>
            <p:ph type="sldNum" sz="quarter" idx="12"/>
          </p:nvPr>
        </p:nvSpPr>
        <p:spPr/>
        <p:txBody>
          <a:bodyPr/>
          <a:lstStyle>
            <a:extLst/>
          </a:lstStyle>
          <a:p>
            <a:fld id="{F3D74E1A-6B7F-4BC8-9AA9-DA4C1488E2C4}" type="slidenum">
              <a:rPr lang="en-GB" smtClean="0"/>
              <a:pPr/>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95394B3-63E5-413C-A06F-D5AE14224ECF}" type="datetime1">
              <a:rPr lang="en-US" smtClean="0"/>
              <a:pPr/>
              <a:t>3/5/2020</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GB" smtClean="0"/>
              <a:t>Rakeb S</a:t>
            </a:r>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3D74E1A-6B7F-4BC8-9AA9-DA4C1488E2C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20040"/>
            <a:ext cx="7239000" cy="894382"/>
          </a:xfrm>
        </p:spPr>
        <p:txBody>
          <a:bodyPr/>
          <a:lstStyle/>
          <a:p>
            <a:pPr eaLnBrk="1" hangingPunct="1"/>
            <a:r>
              <a:rPr lang="en-CA" altLang="en-US" sz="4000" dirty="0" smtClean="0">
                <a:latin typeface="Times New Roman" pitchFamily="18" charset="0"/>
                <a:cs typeface="Times New Roman" pitchFamily="18" charset="0"/>
              </a:rPr>
              <a:t>session outline</a:t>
            </a:r>
          </a:p>
        </p:txBody>
      </p:sp>
      <p:sp>
        <p:nvSpPr>
          <p:cNvPr id="15363" name="Rectangle 3"/>
          <p:cNvSpPr>
            <a:spLocks noGrp="1" noChangeArrowheads="1"/>
          </p:cNvSpPr>
          <p:nvPr>
            <p:ph idx="1"/>
          </p:nvPr>
        </p:nvSpPr>
        <p:spPr>
          <a:xfrm>
            <a:off x="468313" y="1428735"/>
            <a:ext cx="8229600" cy="4049727"/>
          </a:xfrm>
        </p:spPr>
        <p:txBody>
          <a:bodyPr/>
          <a:lstStyle/>
          <a:p>
            <a:pPr eaLnBrk="1" hangingPunct="1">
              <a:lnSpc>
                <a:spcPct val="80000"/>
              </a:lnSpc>
              <a:buFont typeface="Wingdings" pitchFamily="2" charset="2"/>
              <a:buChar char="Ø"/>
            </a:pPr>
            <a:endParaRPr lang="en-US" altLang="en-US" sz="2800" dirty="0" smtClean="0"/>
          </a:p>
          <a:p>
            <a:pPr eaLnBrk="1" hangingPunct="1">
              <a:lnSpc>
                <a:spcPct val="80000"/>
              </a:lnSpc>
              <a:buFont typeface="Wingdings" pitchFamily="2" charset="2"/>
              <a:buChar char="Ø"/>
            </a:pPr>
            <a:r>
              <a:rPr lang="en-US" altLang="en-US" sz="2800" dirty="0" smtClean="0"/>
              <a:t>Film functions</a:t>
            </a:r>
          </a:p>
          <a:p>
            <a:pPr eaLnBrk="1" hangingPunct="1">
              <a:lnSpc>
                <a:spcPct val="80000"/>
              </a:lnSpc>
              <a:buFont typeface="Wingdings" pitchFamily="2" charset="2"/>
              <a:buChar char="Ø"/>
            </a:pPr>
            <a:r>
              <a:rPr lang="en-US" altLang="en-US" sz="2800" dirty="0" smtClean="0"/>
              <a:t>Type of film</a:t>
            </a:r>
          </a:p>
          <a:p>
            <a:pPr eaLnBrk="1" hangingPunct="1">
              <a:lnSpc>
                <a:spcPct val="80000"/>
              </a:lnSpc>
              <a:buFont typeface="Wingdings" pitchFamily="2" charset="2"/>
              <a:buChar char="Ø"/>
            </a:pPr>
            <a:r>
              <a:rPr lang="en-US" altLang="en-US" sz="2800" dirty="0" smtClean="0"/>
              <a:t>Structure of </a:t>
            </a:r>
            <a:r>
              <a:rPr lang="en-US" altLang="en-US" sz="2800" dirty="0" err="1" smtClean="0"/>
              <a:t>duplitized</a:t>
            </a:r>
            <a:r>
              <a:rPr lang="en-US" altLang="en-US" sz="2800" dirty="0" smtClean="0"/>
              <a:t> film in x ray dept.</a:t>
            </a:r>
          </a:p>
          <a:p>
            <a:pPr eaLnBrk="1" hangingPunct="1">
              <a:lnSpc>
                <a:spcPct val="80000"/>
              </a:lnSpc>
              <a:buFont typeface="Wingdings" pitchFamily="2" charset="2"/>
              <a:buChar char="Ø"/>
            </a:pPr>
            <a:r>
              <a:rPr lang="en-US" altLang="en-US" sz="2800" dirty="0" smtClean="0"/>
              <a:t>Structure of  single sided </a:t>
            </a:r>
            <a:r>
              <a:rPr lang="en-US" altLang="en-US" sz="2800" dirty="0" err="1" smtClean="0"/>
              <a:t>fim</a:t>
            </a:r>
            <a:r>
              <a:rPr lang="en-US" altLang="en-US" sz="2800" dirty="0" smtClean="0"/>
              <a:t> in x ray dept.</a:t>
            </a:r>
          </a:p>
          <a:p>
            <a:pPr eaLnBrk="1" hangingPunct="1">
              <a:lnSpc>
                <a:spcPct val="80000"/>
              </a:lnSpc>
              <a:buFont typeface="Wingdings" pitchFamily="2" charset="2"/>
              <a:buChar char="Ø"/>
            </a:pPr>
            <a:r>
              <a:rPr lang="en-US" altLang="en-US" sz="2800" dirty="0" smtClean="0"/>
              <a:t>Stages in production of film </a:t>
            </a:r>
          </a:p>
          <a:p>
            <a:pPr eaLnBrk="1" hangingPunct="1">
              <a:lnSpc>
                <a:spcPct val="80000"/>
              </a:lnSpc>
              <a:buFont typeface="Wingdings" pitchFamily="2" charset="2"/>
              <a:buChar char="Ø"/>
            </a:pPr>
            <a:r>
              <a:rPr lang="en-US" altLang="en-US" sz="2800" dirty="0" smtClean="0"/>
              <a:t>Resolving power of film materials</a:t>
            </a:r>
          </a:p>
          <a:p>
            <a:pPr eaLnBrk="1" hangingPunct="1">
              <a:lnSpc>
                <a:spcPct val="80000"/>
              </a:lnSpc>
              <a:buFont typeface="Wingdings" pitchFamily="2" charset="2"/>
              <a:buChar char="Ø"/>
            </a:pPr>
            <a:r>
              <a:rPr lang="en-US" altLang="en-US" sz="2800" dirty="0" err="1" smtClean="0"/>
              <a:t>Grainess</a:t>
            </a:r>
            <a:r>
              <a:rPr lang="en-US" altLang="en-US" sz="2800" dirty="0" smtClean="0"/>
              <a:t> of film </a:t>
            </a:r>
          </a:p>
          <a:p>
            <a:pPr eaLnBrk="1" hangingPunct="1">
              <a:lnSpc>
                <a:spcPct val="80000"/>
              </a:lnSpc>
              <a:buFont typeface="Wingdings" pitchFamily="2" charset="2"/>
              <a:buChar char="Ø"/>
            </a:pPr>
            <a:r>
              <a:rPr lang="en-US" altLang="en-US" sz="2800" dirty="0" smtClean="0"/>
              <a:t>Spectral  sensitivity of film materials</a:t>
            </a:r>
          </a:p>
        </p:txBody>
      </p:sp>
      <p:sp>
        <p:nvSpPr>
          <p:cNvPr id="15364" name="Date Placeholder 3"/>
          <p:cNvSpPr>
            <a:spLocks noGrp="1"/>
          </p:cNvSpPr>
          <p:nvPr>
            <p:ph type="dt" sz="half" idx="10"/>
          </p:nvPr>
        </p:nvSpPr>
        <p:spPr>
          <a:noFill/>
        </p:spPr>
        <p:txBody>
          <a:bodyPr/>
          <a:lstStyle/>
          <a:p>
            <a:fld id="{9D3A5E0F-7BFB-4086-9A63-54FBB97498CB}" type="datetime1">
              <a:rPr lang="en-US" smtClean="0"/>
              <a:pPr/>
              <a:t>3/5/2020</a:t>
            </a:fld>
            <a:endParaRPr lang="en-US" smtClean="0"/>
          </a:p>
        </p:txBody>
      </p:sp>
      <p:sp>
        <p:nvSpPr>
          <p:cNvPr id="15365" name="Footer Placeholder 4"/>
          <p:cNvSpPr>
            <a:spLocks noGrp="1"/>
          </p:cNvSpPr>
          <p:nvPr>
            <p:ph type="ftr" sz="quarter" idx="11"/>
          </p:nvPr>
        </p:nvSpPr>
        <p:spPr>
          <a:noFill/>
        </p:spPr>
        <p:txBody>
          <a:bodyPr/>
          <a:lstStyle/>
          <a:p>
            <a:r>
              <a:rPr lang="en-US" smtClean="0"/>
              <a:t>Rakeb s</a:t>
            </a:r>
          </a:p>
        </p:txBody>
      </p:sp>
      <p:sp>
        <p:nvSpPr>
          <p:cNvPr id="15366" name="Slide Number Placeholder 5"/>
          <p:cNvSpPr>
            <a:spLocks noGrp="1"/>
          </p:cNvSpPr>
          <p:nvPr>
            <p:ph type="sldNum" sz="quarter" idx="12"/>
          </p:nvPr>
        </p:nvSpPr>
        <p:spPr>
          <a:noFill/>
        </p:spPr>
        <p:txBody>
          <a:bodyPr/>
          <a:lstStyle/>
          <a:p>
            <a:fld id="{5046F3D0-BF2F-445A-AB73-71BD4AA03C42}" type="slidenum">
              <a:rPr lang="zh-CN" altLang="en-US"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08"/>
            <a:ext cx="7239000" cy="642942"/>
          </a:xfrm>
        </p:spPr>
        <p:txBody>
          <a:bodyPr>
            <a:normAutofit fontScale="90000"/>
          </a:bodyPr>
          <a:lstStyle/>
          <a:p>
            <a:r>
              <a:rPr lang="en-GB" sz="4000" spc="-4" dirty="0" smtClean="0">
                <a:latin typeface="Times New Roman"/>
                <a:cs typeface="Times New Roman"/>
              </a:rPr>
              <a:t>F</a:t>
            </a:r>
            <a:r>
              <a:rPr lang="en-GB" sz="4000" spc="4" dirty="0" smtClean="0">
                <a:latin typeface="Times New Roman"/>
                <a:cs typeface="Times New Roman"/>
              </a:rPr>
              <a:t>il</a:t>
            </a:r>
            <a:r>
              <a:rPr lang="en-GB" sz="4000" dirty="0" smtClean="0">
                <a:latin typeface="Times New Roman"/>
                <a:cs typeface="Times New Roman"/>
              </a:rPr>
              <a:t>m</a:t>
            </a:r>
            <a:r>
              <a:rPr lang="en-GB" sz="4000" spc="-14" dirty="0" smtClean="0">
                <a:latin typeface="Times New Roman"/>
                <a:cs typeface="Times New Roman"/>
              </a:rPr>
              <a:t> </a:t>
            </a:r>
            <a:r>
              <a:rPr lang="en-GB" sz="4000" spc="-9" dirty="0" smtClean="0">
                <a:latin typeface="Times New Roman"/>
                <a:cs typeface="Times New Roman"/>
              </a:rPr>
              <a:t>M</a:t>
            </a:r>
            <a:r>
              <a:rPr lang="en-GB" sz="4000" spc="4" dirty="0" smtClean="0">
                <a:latin typeface="Times New Roman"/>
                <a:cs typeface="Times New Roman"/>
              </a:rPr>
              <a:t>a</a:t>
            </a:r>
            <a:r>
              <a:rPr lang="en-GB" sz="4000" dirty="0" smtClean="0">
                <a:latin typeface="Times New Roman"/>
                <a:cs typeface="Times New Roman"/>
              </a:rPr>
              <a:t>ter</a:t>
            </a:r>
            <a:r>
              <a:rPr lang="en-GB" sz="4000" spc="-4" dirty="0" smtClean="0">
                <a:latin typeface="Times New Roman"/>
                <a:cs typeface="Times New Roman"/>
              </a:rPr>
              <a:t>i</a:t>
            </a:r>
            <a:r>
              <a:rPr lang="en-GB" sz="4000" spc="4" dirty="0" smtClean="0">
                <a:latin typeface="Times New Roman"/>
                <a:cs typeface="Times New Roman"/>
              </a:rPr>
              <a:t>a</a:t>
            </a:r>
            <a:r>
              <a:rPr lang="en-GB" sz="4000" spc="-4" dirty="0" smtClean="0">
                <a:latin typeface="Times New Roman"/>
                <a:cs typeface="Times New Roman"/>
              </a:rPr>
              <a:t>l</a:t>
            </a:r>
            <a:r>
              <a:rPr lang="en-GB" sz="4000" dirty="0" smtClean="0">
                <a:latin typeface="Times New Roman"/>
                <a:cs typeface="Times New Roman"/>
              </a:rPr>
              <a:t>s</a:t>
            </a:r>
            <a:r>
              <a:rPr lang="en-GB" sz="4000" spc="4" dirty="0" smtClean="0">
                <a:latin typeface="Times New Roman"/>
                <a:cs typeface="Times New Roman"/>
              </a:rPr>
              <a:t> </a:t>
            </a:r>
            <a:r>
              <a:rPr lang="en-GB" sz="4000" spc="-9" dirty="0" smtClean="0">
                <a:latin typeface="Times New Roman"/>
                <a:cs typeface="Times New Roman"/>
              </a:rPr>
              <a:t>i</a:t>
            </a:r>
            <a:r>
              <a:rPr lang="en-GB" sz="4000" dirty="0" smtClean="0">
                <a:latin typeface="Times New Roman"/>
                <a:cs typeface="Times New Roman"/>
              </a:rPr>
              <a:t>n </a:t>
            </a:r>
            <a:r>
              <a:rPr lang="en-GB" sz="4000" spc="9" dirty="0" smtClean="0">
                <a:latin typeface="Times New Roman"/>
                <a:cs typeface="Times New Roman"/>
              </a:rPr>
              <a:t>x</a:t>
            </a:r>
            <a:r>
              <a:rPr lang="en-GB" sz="4000" spc="-9" dirty="0" smtClean="0">
                <a:latin typeface="Times New Roman"/>
                <a:cs typeface="Times New Roman"/>
              </a:rPr>
              <a:t>-</a:t>
            </a:r>
            <a:r>
              <a:rPr lang="en-GB" sz="4000" dirty="0" smtClean="0">
                <a:latin typeface="Times New Roman"/>
                <a:cs typeface="Times New Roman"/>
              </a:rPr>
              <a:t>r</a:t>
            </a:r>
            <a:r>
              <a:rPr lang="en-GB" sz="4000" spc="-4" dirty="0" smtClean="0">
                <a:latin typeface="Times New Roman"/>
                <a:cs typeface="Times New Roman"/>
              </a:rPr>
              <a:t>a</a:t>
            </a:r>
            <a:r>
              <a:rPr lang="en-GB" sz="4000" dirty="0" smtClean="0">
                <a:latin typeface="Times New Roman"/>
                <a:cs typeface="Times New Roman"/>
              </a:rPr>
              <a:t>y</a:t>
            </a:r>
            <a:r>
              <a:rPr lang="en-GB" sz="4000" spc="4" dirty="0" smtClean="0">
                <a:latin typeface="Times New Roman"/>
                <a:cs typeface="Times New Roman"/>
              </a:rPr>
              <a:t> </a:t>
            </a:r>
            <a:r>
              <a:rPr lang="en-GB" sz="4000" dirty="0" smtClean="0">
                <a:latin typeface="Times New Roman"/>
                <a:cs typeface="Times New Roman"/>
              </a:rPr>
              <a:t>dep</a:t>
            </a:r>
            <a:r>
              <a:rPr lang="en-GB" sz="4000" spc="-9" dirty="0" smtClean="0">
                <a:latin typeface="Times New Roman"/>
                <a:cs typeface="Times New Roman"/>
              </a:rPr>
              <a:t>a</a:t>
            </a:r>
            <a:r>
              <a:rPr lang="en-GB" sz="4000" dirty="0" smtClean="0">
                <a:latin typeface="Times New Roman"/>
                <a:cs typeface="Times New Roman"/>
              </a:rPr>
              <a:t>rt</a:t>
            </a:r>
            <a:r>
              <a:rPr lang="en-GB" sz="4000" spc="-14" dirty="0" smtClean="0">
                <a:latin typeface="Times New Roman"/>
                <a:cs typeface="Times New Roman"/>
              </a:rPr>
              <a:t>m</a:t>
            </a:r>
            <a:r>
              <a:rPr lang="en-GB" sz="4000" dirty="0" smtClean="0">
                <a:latin typeface="Times New Roman"/>
                <a:cs typeface="Times New Roman"/>
              </a:rPr>
              <a:t>ents</a:t>
            </a:r>
            <a:endParaRPr lang="en-GB" dirty="0"/>
          </a:p>
        </p:txBody>
      </p:sp>
      <p:sp>
        <p:nvSpPr>
          <p:cNvPr id="3" name="Content Placeholder 2"/>
          <p:cNvSpPr>
            <a:spLocks noGrp="1"/>
          </p:cNvSpPr>
          <p:nvPr>
            <p:ph idx="1"/>
          </p:nvPr>
        </p:nvSpPr>
        <p:spPr/>
        <p:txBody>
          <a:bodyPr>
            <a:normAutofit/>
          </a:bodyPr>
          <a:lstStyle/>
          <a:p>
            <a:pPr marL="469849" marR="13586">
              <a:lnSpc>
                <a:spcPct val="150000"/>
              </a:lnSpc>
              <a:spcBef>
                <a:spcPts val="747"/>
              </a:spcBef>
              <a:buNone/>
            </a:pPr>
            <a:r>
              <a:rPr lang="en-GB" sz="2400" dirty="0" smtClean="0">
                <a:latin typeface="Wingdings"/>
                <a:cs typeface="Wingdings"/>
              </a:rPr>
              <a:t></a:t>
            </a:r>
            <a:r>
              <a:rPr lang="en-GB" sz="2400" dirty="0" smtClean="0">
                <a:latin typeface="Times New Roman"/>
                <a:cs typeface="Times New Roman"/>
              </a:rPr>
              <a:t> </a:t>
            </a:r>
            <a:r>
              <a:rPr lang="en-GB" sz="2400" spc="129" dirty="0" smtClean="0">
                <a:latin typeface="Times New Roman"/>
                <a:cs typeface="Times New Roman"/>
              </a:rPr>
              <a:t> </a:t>
            </a:r>
            <a:r>
              <a:rPr lang="en-GB" sz="2400" b="1" dirty="0" smtClean="0">
                <a:latin typeface="Times New Roman"/>
                <a:cs typeface="Times New Roman"/>
              </a:rPr>
              <a:t>T</a:t>
            </a:r>
            <a:r>
              <a:rPr lang="en-GB" sz="2400" b="1" spc="9" dirty="0" smtClean="0">
                <a:latin typeface="Times New Roman"/>
                <a:cs typeface="Times New Roman"/>
              </a:rPr>
              <a:t>w</a:t>
            </a:r>
            <a:r>
              <a:rPr lang="en-GB" sz="2400" b="1" dirty="0" smtClean="0">
                <a:latin typeface="Times New Roman"/>
                <a:cs typeface="Times New Roman"/>
              </a:rPr>
              <a:t>o </a:t>
            </a:r>
            <a:r>
              <a:rPr lang="en-GB" sz="2400" b="1" spc="-14" dirty="0" smtClean="0">
                <a:latin typeface="Times New Roman"/>
                <a:cs typeface="Times New Roman"/>
              </a:rPr>
              <a:t>m</a:t>
            </a:r>
            <a:r>
              <a:rPr lang="en-GB" sz="2400" b="1" dirty="0" smtClean="0">
                <a:latin typeface="Times New Roman"/>
                <a:cs typeface="Times New Roman"/>
              </a:rPr>
              <a:t>ain</a:t>
            </a:r>
            <a:r>
              <a:rPr lang="en-GB" sz="2400" b="1" spc="4" dirty="0" smtClean="0">
                <a:latin typeface="Times New Roman"/>
                <a:cs typeface="Times New Roman"/>
              </a:rPr>
              <a:t> </a:t>
            </a:r>
            <a:r>
              <a:rPr lang="en-GB" sz="2400" b="1" dirty="0" smtClean="0">
                <a:latin typeface="Times New Roman"/>
                <a:cs typeface="Times New Roman"/>
              </a:rPr>
              <a:t>g</a:t>
            </a:r>
            <a:r>
              <a:rPr lang="en-GB" sz="2400" b="1" spc="-4" dirty="0" smtClean="0">
                <a:latin typeface="Times New Roman"/>
                <a:cs typeface="Times New Roman"/>
              </a:rPr>
              <a:t>r</a:t>
            </a:r>
            <a:r>
              <a:rPr lang="en-GB" sz="2400" b="1" dirty="0" smtClean="0">
                <a:latin typeface="Times New Roman"/>
                <a:cs typeface="Times New Roman"/>
              </a:rPr>
              <a:t>o</a:t>
            </a:r>
            <a:r>
              <a:rPr lang="en-GB" sz="2400" b="1" spc="4" dirty="0" smtClean="0">
                <a:latin typeface="Times New Roman"/>
                <a:cs typeface="Times New Roman"/>
              </a:rPr>
              <a:t>up</a:t>
            </a:r>
            <a:r>
              <a:rPr lang="en-GB" sz="2400" b="1" dirty="0" smtClean="0">
                <a:latin typeface="Times New Roman"/>
                <a:cs typeface="Times New Roman"/>
              </a:rPr>
              <a:t>s</a:t>
            </a:r>
            <a:endParaRPr lang="en-GB" sz="2400" dirty="0" smtClean="0">
              <a:latin typeface="Times New Roman"/>
              <a:cs typeface="Times New Roman"/>
            </a:endParaRPr>
          </a:p>
          <a:p>
            <a:pPr marL="1155649" indent="-228600">
              <a:lnSpc>
                <a:spcPct val="150000"/>
              </a:lnSpc>
              <a:spcBef>
                <a:spcPts val="660"/>
              </a:spcBef>
              <a:buNone/>
            </a:pPr>
            <a:r>
              <a:rPr lang="en-GB" sz="2400" b="1" dirty="0" smtClean="0">
                <a:latin typeface="Times New Roman"/>
                <a:cs typeface="Times New Roman"/>
              </a:rPr>
              <a:t>1.   </a:t>
            </a:r>
            <a:r>
              <a:rPr lang="en-GB" sz="2400" spc="4" dirty="0" smtClean="0">
                <a:latin typeface="Times New Roman"/>
                <a:cs typeface="Times New Roman"/>
              </a:rPr>
              <a:t>F</a:t>
            </a:r>
            <a:r>
              <a:rPr lang="en-GB" sz="2400" dirty="0" smtClean="0">
                <a:latin typeface="Times New Roman"/>
                <a:cs typeface="Times New Roman"/>
              </a:rPr>
              <a:t>i</a:t>
            </a:r>
            <a:r>
              <a:rPr lang="en-GB" sz="2400" spc="4" dirty="0" smtClean="0">
                <a:latin typeface="Times New Roman"/>
                <a:cs typeface="Times New Roman"/>
              </a:rPr>
              <a:t>l</a:t>
            </a:r>
            <a:r>
              <a:rPr lang="en-GB" sz="2400" dirty="0" smtClean="0">
                <a:latin typeface="Times New Roman"/>
                <a:cs typeface="Times New Roman"/>
              </a:rPr>
              <a:t>ms</a:t>
            </a:r>
            <a:r>
              <a:rPr lang="en-GB" sz="2400" spc="25" dirty="0" smtClean="0">
                <a:latin typeface="Times New Roman"/>
                <a:cs typeface="Times New Roman"/>
              </a:rPr>
              <a:t> </a:t>
            </a:r>
            <a:r>
              <a:rPr lang="en-GB" sz="2400" dirty="0" smtClean="0">
                <a:latin typeface="Times New Roman"/>
                <a:cs typeface="Times New Roman"/>
              </a:rPr>
              <a:t>whi</a:t>
            </a:r>
            <a:r>
              <a:rPr lang="en-GB" sz="2400" spc="-4" dirty="0" smtClean="0">
                <a:latin typeface="Times New Roman"/>
                <a:cs typeface="Times New Roman"/>
              </a:rPr>
              <a:t>c</a:t>
            </a:r>
            <a:r>
              <a:rPr lang="en-GB" sz="2400" dirty="0" smtClean="0">
                <a:latin typeface="Times New Roman"/>
                <a:cs typeface="Times New Roman"/>
              </a:rPr>
              <a:t>h</a:t>
            </a:r>
            <a:r>
              <a:rPr lang="en-GB" sz="2400" spc="25" dirty="0" smtClean="0">
                <a:latin typeface="Times New Roman"/>
                <a:cs typeface="Times New Roman"/>
              </a:rPr>
              <a:t> </a:t>
            </a:r>
            <a:r>
              <a:rPr lang="en-GB" sz="2400" spc="-4" dirty="0" smtClean="0">
                <a:latin typeface="Times New Roman"/>
                <a:cs typeface="Times New Roman"/>
              </a:rPr>
              <a:t>a</a:t>
            </a:r>
            <a:r>
              <a:rPr lang="en-GB" sz="2400" dirty="0" smtClean="0">
                <a:latin typeface="Times New Roman"/>
                <a:cs typeface="Times New Roman"/>
              </a:rPr>
              <a:t>re</a:t>
            </a:r>
            <a:r>
              <a:rPr lang="en-GB" sz="2400" spc="14" dirty="0" smtClean="0">
                <a:latin typeface="Times New Roman"/>
                <a:cs typeface="Times New Roman"/>
              </a:rPr>
              <a:t> </a:t>
            </a:r>
            <a:r>
              <a:rPr lang="en-GB" sz="2400" dirty="0" smtClean="0">
                <a:latin typeface="Times New Roman"/>
                <a:cs typeface="Times New Roman"/>
              </a:rPr>
              <a:t>to</a:t>
            </a:r>
            <a:r>
              <a:rPr lang="en-GB" sz="2400" spc="25" dirty="0" smtClean="0">
                <a:latin typeface="Times New Roman"/>
                <a:cs typeface="Times New Roman"/>
              </a:rPr>
              <a:t> </a:t>
            </a:r>
            <a:r>
              <a:rPr lang="en-GB" sz="2400" dirty="0" smtClean="0">
                <a:latin typeface="Times New Roman"/>
                <a:cs typeface="Times New Roman"/>
              </a:rPr>
              <a:t>be</a:t>
            </a:r>
            <a:r>
              <a:rPr lang="en-GB" sz="2400" spc="19" dirty="0" smtClean="0">
                <a:latin typeface="Times New Roman"/>
                <a:cs typeface="Times New Roman"/>
              </a:rPr>
              <a:t> </a:t>
            </a:r>
            <a:r>
              <a:rPr lang="en-GB" sz="2400" spc="-4" dirty="0" smtClean="0">
                <a:latin typeface="Times New Roman"/>
                <a:cs typeface="Times New Roman"/>
              </a:rPr>
              <a:t>e</a:t>
            </a:r>
            <a:r>
              <a:rPr lang="en-GB" sz="2400" spc="9" dirty="0" smtClean="0">
                <a:latin typeface="Times New Roman"/>
                <a:cs typeface="Times New Roman"/>
              </a:rPr>
              <a:t>x</a:t>
            </a:r>
            <a:r>
              <a:rPr lang="en-GB" sz="2400" dirty="0" smtClean="0">
                <a:latin typeface="Times New Roman"/>
                <a:cs typeface="Times New Roman"/>
              </a:rPr>
              <a:t>pos</a:t>
            </a:r>
            <a:r>
              <a:rPr lang="en-GB" sz="2400" spc="-4" dirty="0" smtClean="0">
                <a:latin typeface="Times New Roman"/>
                <a:cs typeface="Times New Roman"/>
              </a:rPr>
              <a:t>e</a:t>
            </a:r>
            <a:r>
              <a:rPr lang="en-GB" sz="2400" dirty="0" smtClean="0">
                <a:latin typeface="Times New Roman"/>
                <a:cs typeface="Times New Roman"/>
              </a:rPr>
              <a:t>d</a:t>
            </a:r>
            <a:r>
              <a:rPr lang="en-GB" sz="2400" spc="25" dirty="0" smtClean="0">
                <a:latin typeface="Times New Roman"/>
                <a:cs typeface="Times New Roman"/>
              </a:rPr>
              <a:t> </a:t>
            </a:r>
            <a:r>
              <a:rPr lang="en-GB" sz="2400" dirty="0" smtClean="0">
                <a:latin typeface="Times New Roman"/>
                <a:cs typeface="Times New Roman"/>
              </a:rPr>
              <a:t>to</a:t>
            </a:r>
            <a:r>
              <a:rPr lang="en-GB" sz="2400" spc="25" dirty="0" smtClean="0">
                <a:latin typeface="Times New Roman"/>
                <a:cs typeface="Times New Roman"/>
              </a:rPr>
              <a:t> </a:t>
            </a:r>
            <a:r>
              <a:rPr lang="en-GB" sz="2400" spc="14" dirty="0" smtClean="0">
                <a:latin typeface="Times New Roman"/>
                <a:cs typeface="Times New Roman"/>
              </a:rPr>
              <a:t>x</a:t>
            </a:r>
            <a:r>
              <a:rPr lang="en-GB" sz="2400" spc="-4" dirty="0" smtClean="0">
                <a:latin typeface="Times New Roman"/>
                <a:cs typeface="Times New Roman"/>
              </a:rPr>
              <a:t>-</a:t>
            </a:r>
            <a:r>
              <a:rPr lang="en-GB" sz="2400" dirty="0" smtClean="0">
                <a:latin typeface="Times New Roman"/>
                <a:cs typeface="Times New Roman"/>
              </a:rPr>
              <a:t>r</a:t>
            </a:r>
            <a:r>
              <a:rPr lang="en-GB" sz="2400" spc="14" dirty="0" smtClean="0">
                <a:latin typeface="Times New Roman"/>
                <a:cs typeface="Times New Roman"/>
              </a:rPr>
              <a:t>a</a:t>
            </a:r>
            <a:r>
              <a:rPr lang="en-GB" sz="2400" spc="-25" dirty="0" smtClean="0">
                <a:latin typeface="Times New Roman"/>
                <a:cs typeface="Times New Roman"/>
              </a:rPr>
              <a:t>y</a:t>
            </a:r>
            <a:r>
              <a:rPr lang="en-GB" sz="2400" dirty="0" smtClean="0">
                <a:latin typeface="Times New Roman"/>
                <a:cs typeface="Times New Roman"/>
              </a:rPr>
              <a:t>s</a:t>
            </a:r>
            <a:r>
              <a:rPr lang="en-GB" sz="2400" spc="25" dirty="0" smtClean="0">
                <a:latin typeface="Times New Roman"/>
                <a:cs typeface="Times New Roman"/>
              </a:rPr>
              <a:t> </a:t>
            </a:r>
            <a:r>
              <a:rPr lang="en-GB" sz="2400" dirty="0" smtClean="0">
                <a:latin typeface="Times New Roman"/>
                <a:cs typeface="Times New Roman"/>
              </a:rPr>
              <a:t>on</a:t>
            </a:r>
            <a:r>
              <a:rPr lang="en-GB" sz="2400" spc="25" dirty="0" smtClean="0">
                <a:latin typeface="Times New Roman"/>
                <a:cs typeface="Times New Roman"/>
              </a:rPr>
              <a:t>l</a:t>
            </a:r>
            <a:r>
              <a:rPr lang="en-GB" sz="2400" dirty="0" smtClean="0">
                <a:latin typeface="Times New Roman"/>
                <a:cs typeface="Times New Roman"/>
              </a:rPr>
              <a:t>y or</a:t>
            </a:r>
            <a:r>
              <a:rPr lang="en-GB" sz="2400" spc="19" dirty="0" smtClean="0">
                <a:latin typeface="Times New Roman"/>
                <a:cs typeface="Times New Roman"/>
              </a:rPr>
              <a:t> </a:t>
            </a:r>
            <a:r>
              <a:rPr lang="en-GB" sz="2400" spc="14" dirty="0" smtClean="0">
                <a:latin typeface="Times New Roman"/>
                <a:cs typeface="Times New Roman"/>
              </a:rPr>
              <a:t>t</a:t>
            </a:r>
            <a:r>
              <a:rPr lang="en-GB" sz="2400" dirty="0" smtClean="0">
                <a:latin typeface="Times New Roman"/>
                <a:cs typeface="Times New Roman"/>
              </a:rPr>
              <a:t>o</a:t>
            </a:r>
            <a:r>
              <a:rPr lang="en-GB" sz="2400" spc="25" dirty="0" smtClean="0">
                <a:latin typeface="Times New Roman"/>
                <a:cs typeface="Times New Roman"/>
              </a:rPr>
              <a:t> </a:t>
            </a:r>
            <a:r>
              <a:rPr lang="en-GB" sz="2400" dirty="0" smtClean="0">
                <a:latin typeface="Times New Roman"/>
                <a:cs typeface="Times New Roman"/>
              </a:rPr>
              <a:t>a</a:t>
            </a:r>
            <a:r>
              <a:rPr lang="en-GB" sz="2400" spc="19" dirty="0" smtClean="0">
                <a:latin typeface="Times New Roman"/>
                <a:cs typeface="Times New Roman"/>
              </a:rPr>
              <a:t> </a:t>
            </a:r>
            <a:r>
              <a:rPr lang="en-GB" sz="2400" spc="-4" dirty="0" smtClean="0">
                <a:latin typeface="Times New Roman"/>
                <a:cs typeface="Times New Roman"/>
              </a:rPr>
              <a:t>c</a:t>
            </a:r>
            <a:r>
              <a:rPr lang="en-GB" sz="2400" spc="9" dirty="0" smtClean="0">
                <a:latin typeface="Times New Roman"/>
                <a:cs typeface="Times New Roman"/>
              </a:rPr>
              <a:t>o</a:t>
            </a:r>
            <a:r>
              <a:rPr lang="en-GB" sz="2400" dirty="0" smtClean="0">
                <a:latin typeface="Times New Roman"/>
                <a:cs typeface="Times New Roman"/>
              </a:rPr>
              <a:t>mb</a:t>
            </a:r>
            <a:r>
              <a:rPr lang="en-GB" sz="2400" spc="4" dirty="0" smtClean="0">
                <a:latin typeface="Times New Roman"/>
                <a:cs typeface="Times New Roman"/>
              </a:rPr>
              <a:t>i</a:t>
            </a:r>
            <a:r>
              <a:rPr lang="en-GB" sz="2400" dirty="0" smtClean="0">
                <a:latin typeface="Times New Roman"/>
                <a:cs typeface="Times New Roman"/>
              </a:rPr>
              <a:t>n</a:t>
            </a:r>
            <a:r>
              <a:rPr lang="en-GB" sz="2400" spc="-4" dirty="0" smtClean="0">
                <a:latin typeface="Times New Roman"/>
                <a:cs typeface="Times New Roman"/>
              </a:rPr>
              <a:t>a</a:t>
            </a:r>
            <a:r>
              <a:rPr lang="en-GB" sz="2400" dirty="0" smtClean="0">
                <a:latin typeface="Times New Roman"/>
                <a:cs typeface="Times New Roman"/>
              </a:rPr>
              <a:t>t</a:t>
            </a:r>
            <a:r>
              <a:rPr lang="en-GB" sz="2400" spc="4" dirty="0" smtClean="0">
                <a:latin typeface="Times New Roman"/>
                <a:cs typeface="Times New Roman"/>
              </a:rPr>
              <a:t>i</a:t>
            </a:r>
            <a:r>
              <a:rPr lang="en-GB" sz="2400" dirty="0" smtClean="0">
                <a:latin typeface="Times New Roman"/>
                <a:cs typeface="Times New Roman"/>
              </a:rPr>
              <a:t>on</a:t>
            </a:r>
            <a:r>
              <a:rPr lang="en-GB" sz="2400" spc="25" dirty="0" smtClean="0">
                <a:latin typeface="Times New Roman"/>
                <a:cs typeface="Times New Roman"/>
              </a:rPr>
              <a:t> </a:t>
            </a:r>
            <a:r>
              <a:rPr lang="en-GB" sz="2400" dirty="0" smtClean="0">
                <a:latin typeface="Times New Roman"/>
                <a:cs typeface="Times New Roman"/>
              </a:rPr>
              <a:t>of</a:t>
            </a:r>
            <a:r>
              <a:rPr lang="en-GB" sz="2400" spc="19" dirty="0" smtClean="0">
                <a:latin typeface="Times New Roman"/>
                <a:cs typeface="Times New Roman"/>
              </a:rPr>
              <a:t> </a:t>
            </a:r>
            <a:r>
              <a:rPr lang="en-GB" sz="2400" spc="9" dirty="0" smtClean="0">
                <a:latin typeface="Times New Roman"/>
                <a:cs typeface="Times New Roman"/>
              </a:rPr>
              <a:t>x</a:t>
            </a:r>
            <a:r>
              <a:rPr lang="en-GB" sz="2400" dirty="0" smtClean="0">
                <a:latin typeface="Times New Roman"/>
                <a:cs typeface="Times New Roman"/>
              </a:rPr>
              <a:t>- r</a:t>
            </a:r>
            <a:r>
              <a:rPr lang="en-GB" sz="2400" spc="14" dirty="0" smtClean="0">
                <a:latin typeface="Times New Roman"/>
                <a:cs typeface="Times New Roman"/>
              </a:rPr>
              <a:t>a</a:t>
            </a:r>
            <a:r>
              <a:rPr lang="en-GB" sz="2400" spc="-25" dirty="0" smtClean="0">
                <a:latin typeface="Times New Roman"/>
                <a:cs typeface="Times New Roman"/>
              </a:rPr>
              <a:t>y</a:t>
            </a:r>
            <a:r>
              <a:rPr lang="en-GB" sz="2400" dirty="0" smtClean="0">
                <a:latin typeface="Times New Roman"/>
                <a:cs typeface="Times New Roman"/>
              </a:rPr>
              <a:t>s </a:t>
            </a:r>
            <a:r>
              <a:rPr lang="en-GB" sz="2400" spc="-4" dirty="0" smtClean="0">
                <a:latin typeface="Times New Roman"/>
                <a:cs typeface="Times New Roman"/>
              </a:rPr>
              <a:t>a</a:t>
            </a:r>
            <a:r>
              <a:rPr lang="en-GB" sz="2400" dirty="0" smtClean="0">
                <a:latin typeface="Times New Roman"/>
                <a:cs typeface="Times New Roman"/>
              </a:rPr>
              <a:t>nd l</a:t>
            </a:r>
            <a:r>
              <a:rPr lang="en-GB" sz="2400" spc="4" dirty="0" smtClean="0">
                <a:latin typeface="Times New Roman"/>
                <a:cs typeface="Times New Roman"/>
              </a:rPr>
              <a:t>i</a:t>
            </a:r>
            <a:r>
              <a:rPr lang="en-GB" sz="2400" dirty="0" smtClean="0">
                <a:latin typeface="Times New Roman"/>
                <a:cs typeface="Times New Roman"/>
              </a:rPr>
              <a:t>ght a</a:t>
            </a:r>
            <a:r>
              <a:rPr lang="en-GB" sz="2400" spc="-4" dirty="0" smtClean="0">
                <a:latin typeface="Times New Roman"/>
                <a:cs typeface="Times New Roman"/>
              </a:rPr>
              <a:t>r</a:t>
            </a:r>
            <a:r>
              <a:rPr lang="en-GB" sz="2400" dirty="0" smtClean="0">
                <a:latin typeface="Times New Roman"/>
                <a:cs typeface="Times New Roman"/>
              </a:rPr>
              <a:t>e</a:t>
            </a:r>
            <a:r>
              <a:rPr lang="en-GB" sz="2400" spc="4" dirty="0" smtClean="0">
                <a:latin typeface="Times New Roman"/>
                <a:cs typeface="Times New Roman"/>
              </a:rPr>
              <a:t>  </a:t>
            </a:r>
          </a:p>
          <a:p>
            <a:pPr marL="1155649" indent="-228600">
              <a:lnSpc>
                <a:spcPct val="150000"/>
              </a:lnSpc>
              <a:spcBef>
                <a:spcPts val="660"/>
              </a:spcBef>
              <a:buNone/>
            </a:pPr>
            <a:r>
              <a:rPr lang="en-GB" sz="2400" spc="-4" dirty="0" smtClean="0">
                <a:latin typeface="Times New Roman"/>
                <a:cs typeface="Times New Roman"/>
              </a:rPr>
              <a:t>   ca</a:t>
            </a:r>
            <a:r>
              <a:rPr lang="en-GB" sz="2400" dirty="0" smtClean="0">
                <a:latin typeface="Times New Roman"/>
                <a:cs typeface="Times New Roman"/>
              </a:rPr>
              <a:t>l</a:t>
            </a:r>
            <a:r>
              <a:rPr lang="en-GB" sz="2400" spc="4" dirty="0" smtClean="0">
                <a:latin typeface="Times New Roman"/>
                <a:cs typeface="Times New Roman"/>
              </a:rPr>
              <a:t>l</a:t>
            </a:r>
            <a:r>
              <a:rPr lang="en-GB" sz="2400" spc="-4" dirty="0" smtClean="0">
                <a:latin typeface="Times New Roman"/>
                <a:cs typeface="Times New Roman"/>
              </a:rPr>
              <a:t>e</a:t>
            </a:r>
            <a:r>
              <a:rPr lang="en-GB" sz="2400" dirty="0" smtClean="0">
                <a:latin typeface="Times New Roman"/>
                <a:cs typeface="Times New Roman"/>
              </a:rPr>
              <a:t>d </a:t>
            </a:r>
            <a:r>
              <a:rPr lang="en-GB" sz="2400" spc="19" dirty="0" smtClean="0">
                <a:latin typeface="Times New Roman"/>
                <a:cs typeface="Times New Roman"/>
              </a:rPr>
              <a:t>  </a:t>
            </a:r>
            <a:r>
              <a:rPr lang="en-GB" sz="2400" b="1" dirty="0" smtClean="0">
                <a:latin typeface="Times New Roman"/>
                <a:cs typeface="Times New Roman"/>
              </a:rPr>
              <a:t>x</a:t>
            </a:r>
            <a:r>
              <a:rPr lang="en-GB" sz="2400" b="1" spc="-4" dirty="0" smtClean="0">
                <a:latin typeface="Times New Roman"/>
                <a:cs typeface="Times New Roman"/>
              </a:rPr>
              <a:t>-r</a:t>
            </a:r>
            <a:r>
              <a:rPr lang="en-GB" sz="2400" b="1" dirty="0" smtClean="0">
                <a:latin typeface="Times New Roman"/>
                <a:cs typeface="Times New Roman"/>
              </a:rPr>
              <a:t>ay </a:t>
            </a:r>
            <a:r>
              <a:rPr lang="en-GB" sz="2400" b="1" spc="4" dirty="0" smtClean="0">
                <a:latin typeface="Times New Roman"/>
                <a:cs typeface="Times New Roman"/>
              </a:rPr>
              <a:t>f</a:t>
            </a:r>
            <a:r>
              <a:rPr lang="en-GB" sz="2400" b="1" dirty="0" smtClean="0">
                <a:latin typeface="Times New Roman"/>
                <a:cs typeface="Times New Roman"/>
              </a:rPr>
              <a:t>i</a:t>
            </a:r>
            <a:r>
              <a:rPr lang="en-GB" sz="2400" b="1" spc="4" dirty="0" smtClean="0">
                <a:latin typeface="Times New Roman"/>
                <a:cs typeface="Times New Roman"/>
              </a:rPr>
              <a:t>l</a:t>
            </a:r>
            <a:r>
              <a:rPr lang="en-GB" sz="2400" b="1" spc="-14" dirty="0" smtClean="0">
                <a:latin typeface="Times New Roman"/>
                <a:cs typeface="Times New Roman"/>
              </a:rPr>
              <a:t>m</a:t>
            </a:r>
            <a:r>
              <a:rPr lang="en-GB" sz="2400" b="1" dirty="0" smtClean="0">
                <a:latin typeface="Times New Roman"/>
                <a:cs typeface="Times New Roman"/>
              </a:rPr>
              <a:t>s</a:t>
            </a:r>
            <a:endParaRPr lang="en-GB" sz="2400" dirty="0" smtClean="0">
              <a:latin typeface="Times New Roman"/>
              <a:cs typeface="Times New Roman"/>
            </a:endParaRPr>
          </a:p>
          <a:p>
            <a:pPr marL="1155649" marR="609" indent="-228600">
              <a:lnSpc>
                <a:spcPct val="150000"/>
              </a:lnSpc>
              <a:spcBef>
                <a:spcPts val="716"/>
              </a:spcBef>
              <a:buNone/>
            </a:pPr>
            <a:r>
              <a:rPr lang="en-GB" sz="2400" b="1" dirty="0" smtClean="0">
                <a:latin typeface="Times New Roman"/>
                <a:cs typeface="Times New Roman"/>
              </a:rPr>
              <a:t>2.   </a:t>
            </a:r>
            <a:r>
              <a:rPr lang="en-GB" sz="2400" dirty="0" smtClean="0">
                <a:latin typeface="Times New Roman"/>
                <a:cs typeface="Times New Roman"/>
              </a:rPr>
              <a:t>films</a:t>
            </a:r>
            <a:r>
              <a:rPr lang="en-GB" sz="2400" spc="265" dirty="0" smtClean="0">
                <a:latin typeface="Times New Roman"/>
                <a:cs typeface="Times New Roman"/>
              </a:rPr>
              <a:t> </a:t>
            </a:r>
            <a:r>
              <a:rPr lang="en-GB" sz="2400" dirty="0" smtClean="0">
                <a:latin typeface="Times New Roman"/>
                <a:cs typeface="Times New Roman"/>
              </a:rPr>
              <a:t>whi</a:t>
            </a:r>
            <a:r>
              <a:rPr lang="en-GB" sz="2400" spc="-4" dirty="0" smtClean="0">
                <a:latin typeface="Times New Roman"/>
                <a:cs typeface="Times New Roman"/>
              </a:rPr>
              <a:t>c</a:t>
            </a:r>
            <a:r>
              <a:rPr lang="en-GB" sz="2400" dirty="0" smtClean="0">
                <a:latin typeface="Times New Roman"/>
                <a:cs typeface="Times New Roman"/>
              </a:rPr>
              <a:t>h</a:t>
            </a:r>
            <a:r>
              <a:rPr lang="en-GB" sz="2400" spc="265" dirty="0" smtClean="0">
                <a:latin typeface="Times New Roman"/>
                <a:cs typeface="Times New Roman"/>
              </a:rPr>
              <a:t> </a:t>
            </a:r>
            <a:r>
              <a:rPr lang="en-GB" sz="2400" spc="-4" dirty="0" smtClean="0">
                <a:latin typeface="Times New Roman"/>
                <a:cs typeface="Times New Roman"/>
              </a:rPr>
              <a:t>a</a:t>
            </a:r>
            <a:r>
              <a:rPr lang="en-GB" sz="2400" dirty="0" smtClean="0">
                <a:latin typeface="Times New Roman"/>
                <a:cs typeface="Times New Roman"/>
              </a:rPr>
              <a:t>re</a:t>
            </a:r>
            <a:r>
              <a:rPr lang="en-GB" sz="2400" spc="255" dirty="0" smtClean="0">
                <a:latin typeface="Times New Roman"/>
                <a:cs typeface="Times New Roman"/>
              </a:rPr>
              <a:t> </a:t>
            </a:r>
            <a:r>
              <a:rPr lang="en-GB" sz="2400" dirty="0" smtClean="0">
                <a:latin typeface="Times New Roman"/>
                <a:cs typeface="Times New Roman"/>
              </a:rPr>
              <a:t>to</a:t>
            </a:r>
            <a:r>
              <a:rPr lang="en-GB" sz="2400" spc="265" dirty="0" smtClean="0">
                <a:latin typeface="Times New Roman"/>
                <a:cs typeface="Times New Roman"/>
              </a:rPr>
              <a:t> </a:t>
            </a:r>
            <a:r>
              <a:rPr lang="en-GB" sz="2400" dirty="0" smtClean="0">
                <a:latin typeface="Times New Roman"/>
                <a:cs typeface="Times New Roman"/>
              </a:rPr>
              <a:t>be</a:t>
            </a:r>
            <a:r>
              <a:rPr lang="en-GB" sz="2400" spc="260" dirty="0" smtClean="0">
                <a:latin typeface="Times New Roman"/>
                <a:cs typeface="Times New Roman"/>
              </a:rPr>
              <a:t> </a:t>
            </a:r>
            <a:r>
              <a:rPr lang="en-GB" sz="2400" spc="-4" dirty="0" smtClean="0">
                <a:latin typeface="Times New Roman"/>
                <a:cs typeface="Times New Roman"/>
              </a:rPr>
              <a:t>e</a:t>
            </a:r>
            <a:r>
              <a:rPr lang="en-GB" sz="2400" dirty="0" smtClean="0">
                <a:latin typeface="Times New Roman"/>
                <a:cs typeface="Times New Roman"/>
              </a:rPr>
              <a:t>xpos</a:t>
            </a:r>
            <a:r>
              <a:rPr lang="en-GB" sz="2400" spc="-4" dirty="0" smtClean="0">
                <a:latin typeface="Times New Roman"/>
                <a:cs typeface="Times New Roman"/>
              </a:rPr>
              <a:t>e</a:t>
            </a:r>
            <a:r>
              <a:rPr lang="en-GB" sz="2400" dirty="0" smtClean="0">
                <a:latin typeface="Times New Roman"/>
                <a:cs typeface="Times New Roman"/>
              </a:rPr>
              <a:t>d</a:t>
            </a:r>
            <a:r>
              <a:rPr lang="en-GB" sz="2400" spc="265" dirty="0" smtClean="0">
                <a:latin typeface="Times New Roman"/>
                <a:cs typeface="Times New Roman"/>
              </a:rPr>
              <a:t> </a:t>
            </a:r>
            <a:r>
              <a:rPr lang="en-GB" sz="2400" dirty="0" smtClean="0">
                <a:latin typeface="Times New Roman"/>
                <a:cs typeface="Times New Roman"/>
              </a:rPr>
              <a:t>to</a:t>
            </a:r>
            <a:r>
              <a:rPr lang="en-GB" sz="2400" spc="265" dirty="0" smtClean="0">
                <a:latin typeface="Times New Roman"/>
                <a:cs typeface="Times New Roman"/>
              </a:rPr>
              <a:t> </a:t>
            </a:r>
            <a:r>
              <a:rPr lang="en-GB" sz="2400" dirty="0" smtClean="0">
                <a:latin typeface="Times New Roman"/>
                <a:cs typeface="Times New Roman"/>
              </a:rPr>
              <a:t>l</a:t>
            </a:r>
            <a:r>
              <a:rPr lang="en-GB" sz="2400" spc="4" dirty="0" smtClean="0">
                <a:latin typeface="Times New Roman"/>
                <a:cs typeface="Times New Roman"/>
              </a:rPr>
              <a:t>i</a:t>
            </a:r>
            <a:r>
              <a:rPr lang="en-GB" sz="2400" dirty="0" smtClean="0">
                <a:latin typeface="Times New Roman"/>
                <a:cs typeface="Times New Roman"/>
              </a:rPr>
              <a:t>ght</a:t>
            </a:r>
            <a:r>
              <a:rPr lang="en-GB" sz="2400" spc="255" dirty="0" smtClean="0">
                <a:latin typeface="Times New Roman"/>
                <a:cs typeface="Times New Roman"/>
              </a:rPr>
              <a:t> </a:t>
            </a:r>
            <a:r>
              <a:rPr lang="en-GB" sz="2400" dirty="0" smtClean="0">
                <a:latin typeface="Times New Roman"/>
                <a:cs typeface="Times New Roman"/>
              </a:rPr>
              <a:t>on</a:t>
            </a:r>
            <a:r>
              <a:rPr lang="en-GB" sz="2400" spc="14" dirty="0" smtClean="0">
                <a:latin typeface="Times New Roman"/>
                <a:cs typeface="Times New Roman"/>
              </a:rPr>
              <a:t>l</a:t>
            </a:r>
            <a:r>
              <a:rPr lang="en-GB" sz="2400" dirty="0" smtClean="0">
                <a:latin typeface="Times New Roman"/>
                <a:cs typeface="Times New Roman"/>
              </a:rPr>
              <a:t>y</a:t>
            </a:r>
            <a:r>
              <a:rPr lang="en-GB" sz="2400" spc="225" dirty="0" smtClean="0">
                <a:latin typeface="Times New Roman"/>
                <a:cs typeface="Times New Roman"/>
              </a:rPr>
              <a:t> </a:t>
            </a:r>
            <a:r>
              <a:rPr lang="en-GB" sz="2400" spc="-4" dirty="0" smtClean="0">
                <a:latin typeface="Times New Roman"/>
                <a:cs typeface="Times New Roman"/>
              </a:rPr>
              <a:t>a</a:t>
            </a:r>
            <a:r>
              <a:rPr lang="en-GB" sz="2400" spc="9" dirty="0" smtClean="0">
                <a:latin typeface="Times New Roman"/>
                <a:cs typeface="Times New Roman"/>
              </a:rPr>
              <a:t>n</a:t>
            </a:r>
            <a:r>
              <a:rPr lang="en-GB" sz="2400" dirty="0" smtClean="0">
                <a:latin typeface="Times New Roman"/>
                <a:cs typeface="Times New Roman"/>
              </a:rPr>
              <a:t>d</a:t>
            </a:r>
            <a:r>
              <a:rPr lang="en-GB" sz="2400" spc="265" dirty="0" smtClean="0">
                <a:latin typeface="Times New Roman"/>
                <a:cs typeface="Times New Roman"/>
              </a:rPr>
              <a:t> </a:t>
            </a:r>
            <a:r>
              <a:rPr lang="en-GB" sz="2400" spc="-4" dirty="0" smtClean="0">
                <a:latin typeface="Times New Roman"/>
                <a:cs typeface="Times New Roman"/>
              </a:rPr>
              <a:t>a</a:t>
            </a:r>
            <a:r>
              <a:rPr lang="en-GB" sz="2400" dirty="0" smtClean="0">
                <a:latin typeface="Times New Roman"/>
                <a:cs typeface="Times New Roman"/>
              </a:rPr>
              <a:t>re</a:t>
            </a:r>
            <a:r>
              <a:rPr lang="en-GB" sz="2400" spc="255" dirty="0" smtClean="0">
                <a:latin typeface="Times New Roman"/>
                <a:cs typeface="Times New Roman"/>
              </a:rPr>
              <a:t> </a:t>
            </a:r>
            <a:r>
              <a:rPr lang="en-GB" sz="2400" dirty="0" smtClean="0">
                <a:latin typeface="Times New Roman"/>
                <a:cs typeface="Times New Roman"/>
              </a:rPr>
              <a:t>to</a:t>
            </a:r>
            <a:r>
              <a:rPr lang="en-GB" sz="2400" spc="290" dirty="0" smtClean="0">
                <a:latin typeface="Times New Roman"/>
                <a:cs typeface="Times New Roman"/>
              </a:rPr>
              <a:t> </a:t>
            </a:r>
            <a:r>
              <a:rPr lang="en-GB" sz="2400" dirty="0" smtClean="0">
                <a:latin typeface="Times New Roman"/>
                <a:cs typeface="Times New Roman"/>
              </a:rPr>
              <a:t>r</a:t>
            </a:r>
            <a:r>
              <a:rPr lang="en-GB" sz="2400" spc="-9" dirty="0" smtClean="0">
                <a:latin typeface="Times New Roman"/>
                <a:cs typeface="Times New Roman"/>
              </a:rPr>
              <a:t>e</a:t>
            </a:r>
            <a:r>
              <a:rPr lang="en-GB" sz="2400" spc="-4" dirty="0" smtClean="0">
                <a:latin typeface="Times New Roman"/>
                <a:cs typeface="Times New Roman"/>
              </a:rPr>
              <a:t>ce</a:t>
            </a:r>
            <a:r>
              <a:rPr lang="en-GB" sz="2400" dirty="0" smtClean="0">
                <a:latin typeface="Times New Roman"/>
                <a:cs typeface="Times New Roman"/>
              </a:rPr>
              <a:t>ive</a:t>
            </a:r>
            <a:r>
              <a:rPr lang="en-GB" sz="2400" spc="260" dirty="0" smtClean="0">
                <a:latin typeface="Times New Roman"/>
                <a:cs typeface="Times New Roman"/>
              </a:rPr>
              <a:t> </a:t>
            </a:r>
            <a:r>
              <a:rPr lang="en-GB" sz="2400" dirty="0" smtClean="0">
                <a:latin typeface="Times New Roman"/>
                <a:cs typeface="Times New Roman"/>
              </a:rPr>
              <a:t>no </a:t>
            </a:r>
            <a:r>
              <a:rPr lang="en-GB" sz="2400" spc="-4" dirty="0" smtClean="0">
                <a:latin typeface="Times New Roman"/>
                <a:cs typeface="Times New Roman"/>
              </a:rPr>
              <a:t>e</a:t>
            </a:r>
            <a:r>
              <a:rPr lang="en-GB" sz="2400" dirty="0" smtClean="0">
                <a:latin typeface="Times New Roman"/>
                <a:cs typeface="Times New Roman"/>
              </a:rPr>
              <a:t>xposure</a:t>
            </a:r>
            <a:r>
              <a:rPr lang="en-GB" sz="2400" spc="-4" dirty="0" smtClean="0">
                <a:latin typeface="Times New Roman"/>
                <a:cs typeface="Times New Roman"/>
              </a:rPr>
              <a:t> </a:t>
            </a:r>
            <a:r>
              <a:rPr lang="en-GB" sz="2400" dirty="0" smtClean="0">
                <a:latin typeface="Times New Roman"/>
                <a:cs typeface="Times New Roman"/>
              </a:rPr>
              <a:t>to </a:t>
            </a:r>
            <a:r>
              <a:rPr lang="en-GB" sz="2400" spc="4" dirty="0" smtClean="0">
                <a:latin typeface="Times New Roman"/>
                <a:cs typeface="Times New Roman"/>
              </a:rPr>
              <a:t>x</a:t>
            </a:r>
            <a:r>
              <a:rPr lang="en-GB" sz="2400" spc="-4" dirty="0" smtClean="0">
                <a:latin typeface="Times New Roman"/>
                <a:cs typeface="Times New Roman"/>
              </a:rPr>
              <a:t>-</a:t>
            </a:r>
            <a:r>
              <a:rPr lang="en-GB" sz="2400" spc="9" dirty="0" smtClean="0">
                <a:latin typeface="Times New Roman"/>
                <a:cs typeface="Times New Roman"/>
              </a:rPr>
              <a:t>r</a:t>
            </a:r>
            <a:r>
              <a:rPr lang="en-GB" sz="2400" spc="19" dirty="0" smtClean="0">
                <a:latin typeface="Times New Roman"/>
                <a:cs typeface="Times New Roman"/>
              </a:rPr>
              <a:t>a</a:t>
            </a:r>
            <a:r>
              <a:rPr lang="en-GB" sz="2400" spc="-25" dirty="0" smtClean="0">
                <a:latin typeface="Times New Roman"/>
                <a:cs typeface="Times New Roman"/>
              </a:rPr>
              <a:t>y</a:t>
            </a:r>
            <a:r>
              <a:rPr lang="en-GB" sz="2400" dirty="0" smtClean="0">
                <a:latin typeface="Times New Roman"/>
                <a:cs typeface="Times New Roman"/>
              </a:rPr>
              <a:t>s </a:t>
            </a:r>
            <a:r>
              <a:rPr lang="en-GB" sz="2400" spc="-4" dirty="0" smtClean="0">
                <a:latin typeface="Times New Roman"/>
                <a:cs typeface="Times New Roman"/>
              </a:rPr>
              <a:t>a</a:t>
            </a:r>
            <a:r>
              <a:rPr lang="en-GB" sz="2400" spc="4" dirty="0" smtClean="0">
                <a:latin typeface="Times New Roman"/>
                <a:cs typeface="Times New Roman"/>
              </a:rPr>
              <a:t>r</a:t>
            </a:r>
            <a:r>
              <a:rPr lang="en-GB" sz="2400" dirty="0" smtClean="0">
                <a:latin typeface="Times New Roman"/>
                <a:cs typeface="Times New Roman"/>
              </a:rPr>
              <a:t>e</a:t>
            </a:r>
            <a:r>
              <a:rPr lang="en-GB" sz="2400" spc="-4" dirty="0" smtClean="0">
                <a:latin typeface="Times New Roman"/>
                <a:cs typeface="Times New Roman"/>
              </a:rPr>
              <a:t> </a:t>
            </a:r>
            <a:r>
              <a:rPr lang="en-GB" sz="2400" spc="4" dirty="0" smtClean="0">
                <a:latin typeface="Times New Roman"/>
                <a:cs typeface="Times New Roman"/>
              </a:rPr>
              <a:t>ca</a:t>
            </a:r>
            <a:r>
              <a:rPr lang="en-GB" sz="2400" dirty="0" smtClean="0">
                <a:latin typeface="Times New Roman"/>
                <a:cs typeface="Times New Roman"/>
              </a:rPr>
              <a:t>l</a:t>
            </a:r>
            <a:r>
              <a:rPr lang="en-GB" sz="2400" spc="4" dirty="0" smtClean="0">
                <a:latin typeface="Times New Roman"/>
                <a:cs typeface="Times New Roman"/>
              </a:rPr>
              <a:t>l</a:t>
            </a:r>
            <a:r>
              <a:rPr lang="en-GB" sz="2400" spc="-4" dirty="0" smtClean="0">
                <a:latin typeface="Times New Roman"/>
                <a:cs typeface="Times New Roman"/>
              </a:rPr>
              <a:t>e</a:t>
            </a:r>
            <a:r>
              <a:rPr lang="en-GB" sz="2400" dirty="0" smtClean="0">
                <a:latin typeface="Times New Roman"/>
                <a:cs typeface="Times New Roman"/>
              </a:rPr>
              <a:t>d</a:t>
            </a:r>
            <a:r>
              <a:rPr lang="en-GB" sz="2400" spc="9" dirty="0" smtClean="0">
                <a:latin typeface="Times New Roman"/>
                <a:cs typeface="Times New Roman"/>
              </a:rPr>
              <a:t> </a:t>
            </a:r>
            <a:r>
              <a:rPr lang="en-GB" sz="2400" b="1" spc="4" dirty="0" smtClean="0">
                <a:latin typeface="Times New Roman"/>
                <a:cs typeface="Times New Roman"/>
              </a:rPr>
              <a:t>f</a:t>
            </a:r>
            <a:r>
              <a:rPr lang="en-GB" sz="2400" b="1" dirty="0" smtClean="0">
                <a:latin typeface="Times New Roman"/>
                <a:cs typeface="Times New Roman"/>
              </a:rPr>
              <a:t>l</a:t>
            </a:r>
            <a:r>
              <a:rPr lang="en-GB" sz="2400" b="1" spc="4" dirty="0" smtClean="0">
                <a:latin typeface="Times New Roman"/>
                <a:cs typeface="Times New Roman"/>
              </a:rPr>
              <a:t>u</a:t>
            </a:r>
            <a:r>
              <a:rPr lang="en-GB" sz="2400" b="1" dirty="0" smtClean="0">
                <a:latin typeface="Times New Roman"/>
                <a:cs typeface="Times New Roman"/>
              </a:rPr>
              <a:t>o</a:t>
            </a:r>
            <a:r>
              <a:rPr lang="en-GB" sz="2400" b="1" spc="-4" dirty="0" smtClean="0">
                <a:latin typeface="Times New Roman"/>
                <a:cs typeface="Times New Roman"/>
              </a:rPr>
              <a:t>r</a:t>
            </a:r>
            <a:r>
              <a:rPr lang="en-GB" sz="2400" b="1" dirty="0" smtClean="0">
                <a:latin typeface="Times New Roman"/>
                <a:cs typeface="Times New Roman"/>
              </a:rPr>
              <a:t>og</a:t>
            </a:r>
            <a:r>
              <a:rPr lang="en-GB" sz="2400" b="1" spc="-4" dirty="0" smtClean="0">
                <a:latin typeface="Times New Roman"/>
                <a:cs typeface="Times New Roman"/>
              </a:rPr>
              <a:t>r</a:t>
            </a:r>
            <a:r>
              <a:rPr lang="en-GB" sz="2400" b="1" dirty="0" smtClean="0">
                <a:latin typeface="Times New Roman"/>
                <a:cs typeface="Times New Roman"/>
              </a:rPr>
              <a:t>a</a:t>
            </a:r>
            <a:r>
              <a:rPr lang="en-GB" sz="2400" b="1" spc="4" dirty="0" smtClean="0">
                <a:latin typeface="Times New Roman"/>
                <a:cs typeface="Times New Roman"/>
              </a:rPr>
              <a:t>ph</a:t>
            </a:r>
            <a:r>
              <a:rPr lang="en-GB" sz="2400" b="1" dirty="0" smtClean="0">
                <a:latin typeface="Times New Roman"/>
                <a:cs typeface="Times New Roman"/>
              </a:rPr>
              <a:t>y</a:t>
            </a:r>
            <a:r>
              <a:rPr lang="en-GB" sz="2400" b="1" spc="-9" dirty="0" smtClean="0">
                <a:latin typeface="Times New Roman"/>
                <a:cs typeface="Times New Roman"/>
              </a:rPr>
              <a:t> </a:t>
            </a:r>
            <a:r>
              <a:rPr lang="en-GB" sz="2400" b="1" spc="4" dirty="0" smtClean="0">
                <a:latin typeface="Times New Roman"/>
                <a:cs typeface="Times New Roman"/>
              </a:rPr>
              <a:t>f</a:t>
            </a:r>
            <a:r>
              <a:rPr lang="en-GB" sz="2400" b="1" dirty="0" smtClean="0">
                <a:latin typeface="Times New Roman"/>
                <a:cs typeface="Times New Roman"/>
              </a:rPr>
              <a:t>i</a:t>
            </a:r>
            <a:r>
              <a:rPr lang="en-GB" sz="2400" b="1" spc="4" dirty="0" smtClean="0">
                <a:latin typeface="Times New Roman"/>
                <a:cs typeface="Times New Roman"/>
              </a:rPr>
              <a:t>l</a:t>
            </a:r>
            <a:r>
              <a:rPr lang="en-GB" sz="2400" b="1" spc="-14" dirty="0" smtClean="0">
                <a:latin typeface="Times New Roman"/>
                <a:cs typeface="Times New Roman"/>
              </a:rPr>
              <a:t>m</a:t>
            </a:r>
            <a:r>
              <a:rPr lang="en-GB" sz="2400" b="1" dirty="0" smtClean="0">
                <a:latin typeface="Times New Roman"/>
                <a:cs typeface="Times New Roman"/>
              </a:rPr>
              <a:t>s</a:t>
            </a:r>
            <a:endParaRPr lang="en-GB" sz="2400" dirty="0" smtClean="0">
              <a:latin typeface="Times New Roman"/>
              <a:cs typeface="Times New Roman"/>
            </a:endParaRPr>
          </a:p>
          <a:p>
            <a:endParaRPr lang="en-GB" dirty="0"/>
          </a:p>
        </p:txBody>
      </p:sp>
      <p:sp>
        <p:nvSpPr>
          <p:cNvPr id="6" name="Date Placeholder 5"/>
          <p:cNvSpPr>
            <a:spLocks noGrp="1"/>
          </p:cNvSpPr>
          <p:nvPr>
            <p:ph type="dt" sz="half" idx="10"/>
          </p:nvPr>
        </p:nvSpPr>
        <p:spPr/>
        <p:txBody>
          <a:bodyPr/>
          <a:lstStyle/>
          <a:p>
            <a:fld id="{8D6F6AB1-B4AA-472A-B034-BC5ED23ABE40}"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4" name="Slide Number Placeholder 3"/>
          <p:cNvSpPr>
            <a:spLocks noGrp="1"/>
          </p:cNvSpPr>
          <p:nvPr>
            <p:ph type="sldNum" sz="quarter" idx="12"/>
          </p:nvPr>
        </p:nvSpPr>
        <p:spPr/>
        <p:txBody>
          <a:bodyPr/>
          <a:lstStyle/>
          <a:p>
            <a:fld id="{F3D74E1A-6B7F-4BC8-9AA9-DA4C1488E2C4}"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239000" cy="1285884"/>
          </a:xfrm>
        </p:spPr>
        <p:txBody>
          <a:bodyPr>
            <a:normAutofit fontScale="90000"/>
          </a:bodyPr>
          <a:lstStyle/>
          <a:p>
            <a:r>
              <a:rPr lang="en-GB" sz="4000" dirty="0" smtClean="0">
                <a:latin typeface="Wingdings"/>
                <a:cs typeface="Wingdings"/>
              </a:rPr>
              <a:t></a:t>
            </a:r>
            <a:r>
              <a:rPr lang="en-GB" sz="4000" dirty="0" smtClean="0">
                <a:latin typeface="Times New Roman"/>
                <a:cs typeface="Times New Roman"/>
              </a:rPr>
              <a:t> </a:t>
            </a:r>
            <a:r>
              <a:rPr lang="en-GB" sz="4000" spc="129" dirty="0" smtClean="0">
                <a:latin typeface="Times New Roman"/>
                <a:cs typeface="Times New Roman"/>
              </a:rPr>
              <a:t> </a:t>
            </a:r>
            <a:r>
              <a:rPr lang="en-GB" sz="4000" dirty="0" smtClean="0">
                <a:latin typeface="Times New Roman"/>
                <a:cs typeface="Times New Roman"/>
              </a:rPr>
              <a:t>T</a:t>
            </a:r>
            <a:r>
              <a:rPr lang="en-GB" sz="4000" spc="-4" dirty="0" smtClean="0">
                <a:latin typeface="Times New Roman"/>
                <a:cs typeface="Times New Roman"/>
              </a:rPr>
              <a:t>ec</a:t>
            </a:r>
            <a:r>
              <a:rPr lang="en-GB" sz="4000" spc="4" dirty="0" smtClean="0">
                <a:latin typeface="Times New Roman"/>
                <a:cs typeface="Times New Roman"/>
              </a:rPr>
              <a:t>hn</a:t>
            </a:r>
            <a:r>
              <a:rPr lang="en-GB" sz="4000" dirty="0" smtClean="0">
                <a:latin typeface="Times New Roman"/>
                <a:cs typeface="Times New Roman"/>
              </a:rPr>
              <a:t>i</a:t>
            </a:r>
            <a:r>
              <a:rPr lang="en-GB" sz="4000" spc="4" dirty="0" smtClean="0">
                <a:latin typeface="Times New Roman"/>
                <a:cs typeface="Times New Roman"/>
              </a:rPr>
              <a:t>qu</a:t>
            </a:r>
            <a:r>
              <a:rPr lang="en-GB" sz="4000" spc="-4" dirty="0" smtClean="0">
                <a:latin typeface="Times New Roman"/>
                <a:cs typeface="Times New Roman"/>
              </a:rPr>
              <a:t>e</a:t>
            </a:r>
            <a:r>
              <a:rPr lang="en-GB" sz="4000" dirty="0" smtClean="0">
                <a:latin typeface="Times New Roman"/>
                <a:cs typeface="Times New Roman"/>
              </a:rPr>
              <a:t>s </a:t>
            </a:r>
            <a:r>
              <a:rPr lang="en-GB" sz="4000" spc="-9" dirty="0" smtClean="0">
                <a:latin typeface="Times New Roman"/>
                <a:cs typeface="Times New Roman"/>
              </a:rPr>
              <a:t>o</a:t>
            </a:r>
            <a:r>
              <a:rPr lang="en-GB" sz="4000" dirty="0" smtClean="0">
                <a:latin typeface="Times New Roman"/>
                <a:cs typeface="Times New Roman"/>
              </a:rPr>
              <a:t>f</a:t>
            </a:r>
            <a:r>
              <a:rPr lang="en-GB" sz="4000" spc="4" dirty="0" smtClean="0">
                <a:latin typeface="Times New Roman"/>
                <a:cs typeface="Times New Roman"/>
              </a:rPr>
              <a:t> </a:t>
            </a:r>
            <a:r>
              <a:rPr lang="en-GB" sz="4000" spc="-4" dirty="0" smtClean="0">
                <a:latin typeface="Times New Roman"/>
                <a:cs typeface="Times New Roman"/>
              </a:rPr>
              <a:t>e</a:t>
            </a:r>
            <a:r>
              <a:rPr lang="en-GB" sz="4000" dirty="0" smtClean="0">
                <a:latin typeface="Times New Roman"/>
                <a:cs typeface="Times New Roman"/>
              </a:rPr>
              <a:t>x</a:t>
            </a:r>
            <a:r>
              <a:rPr lang="en-GB" sz="4000" spc="4" dirty="0" smtClean="0">
                <a:latin typeface="Times New Roman"/>
                <a:cs typeface="Times New Roman"/>
              </a:rPr>
              <a:t>p</a:t>
            </a:r>
            <a:r>
              <a:rPr lang="en-GB" sz="4000" dirty="0" smtClean="0">
                <a:latin typeface="Times New Roman"/>
                <a:cs typeface="Times New Roman"/>
              </a:rPr>
              <a:t>os</a:t>
            </a:r>
            <a:r>
              <a:rPr lang="en-GB" sz="4000" spc="4" dirty="0" smtClean="0">
                <a:latin typeface="Times New Roman"/>
                <a:cs typeface="Times New Roman"/>
              </a:rPr>
              <a:t>u</a:t>
            </a:r>
            <a:r>
              <a:rPr lang="en-GB" sz="4000" spc="-4" dirty="0" smtClean="0">
                <a:latin typeface="Times New Roman"/>
                <a:cs typeface="Times New Roman"/>
              </a:rPr>
              <a:t>r</a:t>
            </a:r>
            <a:r>
              <a:rPr lang="en-GB" sz="4000" dirty="0" smtClean="0">
                <a:latin typeface="Times New Roman"/>
                <a:cs typeface="Times New Roman"/>
              </a:rPr>
              <a:t>e</a:t>
            </a:r>
            <a:br>
              <a:rPr lang="en-GB" sz="4000" dirty="0" smtClean="0">
                <a:latin typeface="Times New Roman"/>
                <a:cs typeface="Times New Roman"/>
              </a:rPr>
            </a:br>
            <a:endParaRPr lang="en-GB" dirty="0"/>
          </a:p>
        </p:txBody>
      </p:sp>
      <p:sp>
        <p:nvSpPr>
          <p:cNvPr id="3" name="Content Placeholder 2"/>
          <p:cNvSpPr>
            <a:spLocks noGrp="1"/>
          </p:cNvSpPr>
          <p:nvPr>
            <p:ph idx="1"/>
          </p:nvPr>
        </p:nvSpPr>
        <p:spPr>
          <a:xfrm>
            <a:off x="457200" y="1357298"/>
            <a:ext cx="6972320" cy="3571900"/>
          </a:xfrm>
        </p:spPr>
        <p:txBody>
          <a:bodyPr numCol="1">
            <a:normAutofit/>
          </a:bodyPr>
          <a:lstStyle/>
          <a:p>
            <a:pPr marL="1041349" marR="13586">
              <a:spcBef>
                <a:spcPts val="672"/>
              </a:spcBef>
            </a:pPr>
            <a:r>
              <a:rPr lang="en-GB" sz="2400" spc="-4" dirty="0" smtClean="0">
                <a:latin typeface="Times New Roman"/>
                <a:cs typeface="Times New Roman"/>
              </a:rPr>
              <a:t>e</a:t>
            </a:r>
            <a:r>
              <a:rPr lang="en-GB" sz="2400" dirty="0" smtClean="0">
                <a:latin typeface="Times New Roman"/>
                <a:cs typeface="Times New Roman"/>
              </a:rPr>
              <a:t>xposing the </a:t>
            </a:r>
            <a:r>
              <a:rPr lang="en-GB" sz="2400" spc="-4" dirty="0" smtClean="0">
                <a:latin typeface="Times New Roman"/>
                <a:cs typeface="Times New Roman"/>
              </a:rPr>
              <a:t>f</a:t>
            </a:r>
            <a:r>
              <a:rPr lang="en-GB" sz="2400" dirty="0" smtClean="0">
                <a:latin typeface="Times New Roman"/>
                <a:cs typeface="Times New Roman"/>
              </a:rPr>
              <a:t>i</a:t>
            </a:r>
            <a:r>
              <a:rPr lang="en-GB" sz="2400" spc="4" dirty="0" smtClean="0">
                <a:latin typeface="Times New Roman"/>
                <a:cs typeface="Times New Roman"/>
              </a:rPr>
              <a:t>l</a:t>
            </a:r>
            <a:r>
              <a:rPr lang="en-GB" sz="2400" dirty="0" smtClean="0">
                <a:latin typeface="Times New Roman"/>
                <a:cs typeface="Times New Roman"/>
              </a:rPr>
              <a:t>m </a:t>
            </a:r>
            <a:r>
              <a:rPr lang="en-GB" sz="2400" spc="4" dirty="0" smtClean="0">
                <a:latin typeface="Times New Roman"/>
                <a:cs typeface="Times New Roman"/>
              </a:rPr>
              <a:t>i</a:t>
            </a:r>
            <a:r>
              <a:rPr lang="en-GB" sz="2400" dirty="0" smtClean="0">
                <a:latin typeface="Times New Roman"/>
                <a:cs typeface="Times New Roman"/>
              </a:rPr>
              <a:t>n a</a:t>
            </a:r>
            <a:r>
              <a:rPr lang="en-GB" sz="2400" spc="-4" dirty="0" smtClean="0">
                <a:latin typeface="Times New Roman"/>
                <a:cs typeface="Times New Roman"/>
              </a:rPr>
              <a:t> </a:t>
            </a:r>
            <a:r>
              <a:rPr lang="en-GB" sz="2400" dirty="0" smtClean="0">
                <a:latin typeface="Times New Roman"/>
                <a:cs typeface="Times New Roman"/>
              </a:rPr>
              <a:t>l</a:t>
            </a:r>
            <a:r>
              <a:rPr lang="en-GB" sz="2400" spc="4" dirty="0" smtClean="0">
                <a:latin typeface="Times New Roman"/>
                <a:cs typeface="Times New Roman"/>
              </a:rPr>
              <a:t>i</a:t>
            </a:r>
            <a:r>
              <a:rPr lang="en-GB" sz="2400" dirty="0" smtClean="0">
                <a:latin typeface="Times New Roman"/>
                <a:cs typeface="Times New Roman"/>
              </a:rPr>
              <a:t>ght </a:t>
            </a:r>
            <a:r>
              <a:rPr lang="en-GB" sz="2400" spc="4" dirty="0" smtClean="0">
                <a:latin typeface="Times New Roman"/>
                <a:cs typeface="Times New Roman"/>
              </a:rPr>
              <a:t>t</a:t>
            </a:r>
            <a:r>
              <a:rPr lang="en-GB" sz="2400" dirty="0" smtClean="0">
                <a:latin typeface="Times New Roman"/>
                <a:cs typeface="Times New Roman"/>
              </a:rPr>
              <a:t>ight</a:t>
            </a:r>
            <a:r>
              <a:rPr lang="en-GB" sz="2400" spc="4" dirty="0" smtClean="0">
                <a:latin typeface="Times New Roman"/>
                <a:cs typeface="Times New Roman"/>
              </a:rPr>
              <a:t> </a:t>
            </a:r>
            <a:r>
              <a:rPr lang="en-GB" sz="2400" dirty="0" smtClean="0">
                <a:latin typeface="Times New Roman"/>
                <a:cs typeface="Times New Roman"/>
              </a:rPr>
              <a:t>p</a:t>
            </a:r>
            <a:r>
              <a:rPr lang="en-GB" sz="2400" spc="-4" dirty="0" smtClean="0">
                <a:latin typeface="Times New Roman"/>
                <a:cs typeface="Times New Roman"/>
              </a:rPr>
              <a:t>ac</a:t>
            </a:r>
            <a:r>
              <a:rPr lang="en-GB" sz="2400" dirty="0" smtClean="0">
                <a:latin typeface="Times New Roman"/>
                <a:cs typeface="Times New Roman"/>
              </a:rPr>
              <a:t>k              to  </a:t>
            </a:r>
            <a:r>
              <a:rPr lang="en-GB" sz="2400" spc="14" dirty="0" smtClean="0">
                <a:latin typeface="Times New Roman"/>
                <a:cs typeface="Times New Roman"/>
              </a:rPr>
              <a:t>x</a:t>
            </a:r>
            <a:r>
              <a:rPr lang="en-GB" sz="2400" spc="-4" dirty="0" smtClean="0">
                <a:latin typeface="Times New Roman"/>
                <a:cs typeface="Times New Roman"/>
              </a:rPr>
              <a:t>-   </a:t>
            </a:r>
            <a:r>
              <a:rPr lang="en-GB" sz="2400" dirty="0" smtClean="0">
                <a:latin typeface="Times New Roman"/>
                <a:cs typeface="Times New Roman"/>
              </a:rPr>
              <a:t>r</a:t>
            </a:r>
            <a:r>
              <a:rPr lang="en-GB" sz="2400" spc="14" dirty="0" smtClean="0">
                <a:latin typeface="Times New Roman"/>
                <a:cs typeface="Times New Roman"/>
              </a:rPr>
              <a:t>a</a:t>
            </a:r>
            <a:r>
              <a:rPr lang="en-GB" sz="2400" spc="-25" dirty="0" smtClean="0">
                <a:latin typeface="Times New Roman"/>
                <a:cs typeface="Times New Roman"/>
              </a:rPr>
              <a:t>y</a:t>
            </a:r>
            <a:r>
              <a:rPr lang="en-GB" sz="2400" dirty="0" smtClean="0">
                <a:latin typeface="Times New Roman"/>
                <a:cs typeface="Times New Roman"/>
              </a:rPr>
              <a:t>s o</a:t>
            </a:r>
            <a:r>
              <a:rPr lang="en-GB" sz="2400" spc="9" dirty="0" smtClean="0">
                <a:latin typeface="Times New Roman"/>
                <a:cs typeface="Times New Roman"/>
              </a:rPr>
              <a:t>n</a:t>
            </a:r>
            <a:r>
              <a:rPr lang="en-GB" sz="2400" spc="14" dirty="0" smtClean="0">
                <a:latin typeface="Times New Roman"/>
                <a:cs typeface="Times New Roman"/>
              </a:rPr>
              <a:t>l</a:t>
            </a:r>
            <a:r>
              <a:rPr lang="en-GB" sz="2400" dirty="0" smtClean="0">
                <a:latin typeface="Times New Roman"/>
                <a:cs typeface="Times New Roman"/>
              </a:rPr>
              <a:t>y</a:t>
            </a:r>
          </a:p>
          <a:p>
            <a:pPr marL="1041349" marR="13586">
              <a:spcBef>
                <a:spcPts val="672"/>
              </a:spcBef>
            </a:pPr>
            <a:r>
              <a:rPr lang="en-GB" sz="2400" dirty="0" smtClean="0">
                <a:latin typeface="Times New Roman"/>
                <a:cs typeface="Times New Roman"/>
              </a:rPr>
              <a:t>exposing </a:t>
            </a:r>
            <a:r>
              <a:rPr lang="en-GB" sz="2400" spc="75" dirty="0" smtClean="0">
                <a:latin typeface="Times New Roman"/>
                <a:cs typeface="Times New Roman"/>
              </a:rPr>
              <a:t> </a:t>
            </a:r>
            <a:r>
              <a:rPr lang="en-GB" sz="2400" dirty="0" smtClean="0">
                <a:latin typeface="Times New Roman"/>
                <a:cs typeface="Times New Roman"/>
              </a:rPr>
              <a:t>the </a:t>
            </a:r>
            <a:r>
              <a:rPr lang="en-GB" sz="2400" spc="69" dirty="0" smtClean="0">
                <a:latin typeface="Times New Roman"/>
                <a:cs typeface="Times New Roman"/>
              </a:rPr>
              <a:t> </a:t>
            </a:r>
            <a:r>
              <a:rPr lang="en-GB" sz="2400" dirty="0" smtClean="0">
                <a:latin typeface="Times New Roman"/>
                <a:cs typeface="Times New Roman"/>
              </a:rPr>
              <a:t>film </a:t>
            </a:r>
            <a:r>
              <a:rPr lang="en-GB" sz="2400" spc="75" dirty="0" smtClean="0">
                <a:latin typeface="Times New Roman"/>
                <a:cs typeface="Times New Roman"/>
              </a:rPr>
              <a:t> </a:t>
            </a:r>
            <a:r>
              <a:rPr lang="en-GB" sz="2400" dirty="0" smtClean="0">
                <a:latin typeface="Times New Roman"/>
                <a:cs typeface="Times New Roman"/>
              </a:rPr>
              <a:t>b/n </a:t>
            </a:r>
            <a:r>
              <a:rPr lang="en-GB" sz="2400" spc="59" dirty="0" smtClean="0">
                <a:latin typeface="Times New Roman"/>
                <a:cs typeface="Times New Roman"/>
              </a:rPr>
              <a:t> </a:t>
            </a:r>
            <a:r>
              <a:rPr lang="en-GB" sz="2400" dirty="0" smtClean="0">
                <a:latin typeface="Times New Roman"/>
                <a:cs typeface="Times New Roman"/>
              </a:rPr>
              <a:t>a </a:t>
            </a:r>
            <a:r>
              <a:rPr lang="en-GB" sz="2400" spc="64" dirty="0" smtClean="0">
                <a:latin typeface="Times New Roman"/>
                <a:cs typeface="Times New Roman"/>
              </a:rPr>
              <a:t> </a:t>
            </a:r>
            <a:r>
              <a:rPr lang="en-GB" sz="2400" dirty="0" smtClean="0">
                <a:latin typeface="Times New Roman"/>
                <a:cs typeface="Times New Roman"/>
              </a:rPr>
              <a:t>p</a:t>
            </a:r>
            <a:r>
              <a:rPr lang="en-GB" sz="2400" spc="-4" dirty="0" smtClean="0">
                <a:latin typeface="Times New Roman"/>
                <a:cs typeface="Times New Roman"/>
              </a:rPr>
              <a:t>a</a:t>
            </a:r>
            <a:r>
              <a:rPr lang="en-GB" sz="2400" dirty="0" smtClean="0">
                <a:latin typeface="Times New Roman"/>
                <a:cs typeface="Times New Roman"/>
              </a:rPr>
              <a:t>ir </a:t>
            </a:r>
            <a:r>
              <a:rPr lang="en-GB" sz="2400" spc="69" dirty="0" smtClean="0">
                <a:latin typeface="Times New Roman"/>
                <a:cs typeface="Times New Roman"/>
              </a:rPr>
              <a:t> </a:t>
            </a:r>
            <a:r>
              <a:rPr lang="en-GB" sz="2400" dirty="0" smtClean="0">
                <a:latin typeface="Times New Roman"/>
                <a:cs typeface="Times New Roman"/>
              </a:rPr>
              <a:t>of </a:t>
            </a:r>
            <a:r>
              <a:rPr lang="en-GB" sz="2400" spc="64" dirty="0" smtClean="0">
                <a:latin typeface="Times New Roman"/>
                <a:cs typeface="Times New Roman"/>
              </a:rPr>
              <a:t> </a:t>
            </a:r>
          </a:p>
          <a:p>
            <a:pPr marL="1041349" marR="13586">
              <a:spcBef>
                <a:spcPts val="672"/>
              </a:spcBef>
              <a:buNone/>
            </a:pPr>
            <a:r>
              <a:rPr lang="en-GB" sz="2400" dirty="0" smtClean="0">
                <a:latin typeface="Times New Roman"/>
                <a:cs typeface="Times New Roman"/>
              </a:rPr>
              <a:t>in</a:t>
            </a:r>
            <a:r>
              <a:rPr lang="en-GB" sz="2400" spc="4" dirty="0" smtClean="0">
                <a:latin typeface="Times New Roman"/>
                <a:cs typeface="Times New Roman"/>
              </a:rPr>
              <a:t>t</a:t>
            </a:r>
            <a:r>
              <a:rPr lang="en-GB" sz="2400" spc="-4" dirty="0" smtClean="0">
                <a:latin typeface="Times New Roman"/>
                <a:cs typeface="Times New Roman"/>
              </a:rPr>
              <a:t>e</a:t>
            </a:r>
            <a:r>
              <a:rPr lang="en-GB" sz="2400" dirty="0" smtClean="0">
                <a:latin typeface="Times New Roman"/>
                <a:cs typeface="Times New Roman"/>
              </a:rPr>
              <a:t>nsi</a:t>
            </a:r>
            <a:r>
              <a:rPr lang="en-GB" sz="2400" spc="25" dirty="0" smtClean="0">
                <a:latin typeface="Times New Roman"/>
                <a:cs typeface="Times New Roman"/>
              </a:rPr>
              <a:t>f</a:t>
            </a:r>
            <a:r>
              <a:rPr lang="en-GB" sz="2400" spc="-25" dirty="0" smtClean="0">
                <a:latin typeface="Times New Roman"/>
                <a:cs typeface="Times New Roman"/>
              </a:rPr>
              <a:t>y</a:t>
            </a:r>
            <a:r>
              <a:rPr lang="en-GB" sz="2400" dirty="0" smtClean="0">
                <a:latin typeface="Times New Roman"/>
                <a:cs typeface="Times New Roman"/>
              </a:rPr>
              <a:t>ing </a:t>
            </a:r>
            <a:r>
              <a:rPr lang="en-GB" sz="2400" spc="75" dirty="0" smtClean="0">
                <a:latin typeface="Times New Roman"/>
                <a:cs typeface="Times New Roman"/>
              </a:rPr>
              <a:t> </a:t>
            </a:r>
            <a:r>
              <a:rPr lang="en-GB" sz="2400" dirty="0" smtClean="0">
                <a:latin typeface="Times New Roman"/>
                <a:cs typeface="Times New Roman"/>
              </a:rPr>
              <a:t>s</a:t>
            </a:r>
            <a:r>
              <a:rPr lang="en-GB" sz="2400" spc="-4" dirty="0" smtClean="0">
                <a:latin typeface="Times New Roman"/>
                <a:cs typeface="Times New Roman"/>
              </a:rPr>
              <a:t>c</a:t>
            </a:r>
            <a:r>
              <a:rPr lang="en-GB" sz="2400" dirty="0" smtClean="0">
                <a:latin typeface="Times New Roman"/>
                <a:cs typeface="Times New Roman"/>
              </a:rPr>
              <a:t>r</a:t>
            </a:r>
            <a:r>
              <a:rPr lang="en-GB" sz="2400" spc="-9" dirty="0" smtClean="0">
                <a:latin typeface="Times New Roman"/>
                <a:cs typeface="Times New Roman"/>
              </a:rPr>
              <a:t>e</a:t>
            </a:r>
            <a:r>
              <a:rPr lang="en-GB" sz="2400" spc="-4" dirty="0" smtClean="0">
                <a:latin typeface="Times New Roman"/>
                <a:cs typeface="Times New Roman"/>
              </a:rPr>
              <a:t>e</a:t>
            </a:r>
            <a:r>
              <a:rPr lang="en-GB" sz="2400" dirty="0" smtClean="0">
                <a:latin typeface="Times New Roman"/>
                <a:cs typeface="Times New Roman"/>
              </a:rPr>
              <a:t>ns </a:t>
            </a:r>
            <a:r>
              <a:rPr lang="en-GB" sz="2400" spc="84" dirty="0" smtClean="0">
                <a:latin typeface="Times New Roman"/>
                <a:cs typeface="Times New Roman"/>
              </a:rPr>
              <a:t> </a:t>
            </a:r>
            <a:r>
              <a:rPr lang="en-GB" sz="2400" dirty="0" smtClean="0">
                <a:latin typeface="Times New Roman"/>
                <a:cs typeface="Times New Roman"/>
              </a:rPr>
              <a:t>whi</a:t>
            </a:r>
            <a:r>
              <a:rPr lang="en-GB" sz="2400" spc="-4" dirty="0" smtClean="0">
                <a:latin typeface="Times New Roman"/>
                <a:cs typeface="Times New Roman"/>
              </a:rPr>
              <a:t>c</a:t>
            </a:r>
            <a:r>
              <a:rPr lang="en-GB" sz="2400" dirty="0" smtClean="0">
                <a:latin typeface="Times New Roman"/>
                <a:cs typeface="Times New Roman"/>
              </a:rPr>
              <a:t>h </a:t>
            </a:r>
            <a:r>
              <a:rPr lang="en-GB" sz="2400" spc="69" dirty="0" smtClean="0">
                <a:latin typeface="Times New Roman"/>
                <a:cs typeface="Times New Roman"/>
              </a:rPr>
              <a:t> </a:t>
            </a:r>
            <a:r>
              <a:rPr lang="en-GB" sz="2400" spc="-4" dirty="0" smtClean="0">
                <a:latin typeface="Times New Roman"/>
                <a:cs typeface="Times New Roman"/>
              </a:rPr>
              <a:t>a</a:t>
            </a:r>
            <a:r>
              <a:rPr lang="en-GB" sz="2400" spc="4" dirty="0" smtClean="0">
                <a:latin typeface="Times New Roman"/>
                <a:cs typeface="Times New Roman"/>
              </a:rPr>
              <a:t>r</a:t>
            </a:r>
            <a:r>
              <a:rPr lang="en-GB" sz="2400" dirty="0" smtClean="0">
                <a:latin typeface="Times New Roman"/>
                <a:cs typeface="Times New Roman"/>
              </a:rPr>
              <a:t>e </a:t>
            </a:r>
            <a:r>
              <a:rPr lang="en-GB" sz="2400" spc="-4" dirty="0" smtClean="0">
                <a:latin typeface="Times New Roman"/>
                <a:cs typeface="Times New Roman"/>
              </a:rPr>
              <a:t>ac</a:t>
            </a:r>
            <a:r>
              <a:rPr lang="en-GB" sz="2400" dirty="0" smtClean="0">
                <a:latin typeface="Times New Roman"/>
                <a:cs typeface="Times New Roman"/>
              </a:rPr>
              <a:t>t</a:t>
            </a:r>
            <a:r>
              <a:rPr lang="en-GB" sz="2400" spc="4" dirty="0" smtClean="0">
                <a:latin typeface="Times New Roman"/>
                <a:cs typeface="Times New Roman"/>
              </a:rPr>
              <a:t>i</a:t>
            </a:r>
            <a:r>
              <a:rPr lang="en-GB" sz="2400" dirty="0" smtClean="0">
                <a:latin typeface="Times New Roman"/>
                <a:cs typeface="Times New Roman"/>
              </a:rPr>
              <a:t>v</a:t>
            </a:r>
            <a:r>
              <a:rPr lang="en-GB" sz="2400" spc="-4" dirty="0" smtClean="0">
                <a:latin typeface="Times New Roman"/>
                <a:cs typeface="Times New Roman"/>
              </a:rPr>
              <a:t>a</a:t>
            </a:r>
            <a:r>
              <a:rPr lang="en-GB" sz="2400" dirty="0" smtClean="0">
                <a:latin typeface="Times New Roman"/>
                <a:cs typeface="Times New Roman"/>
              </a:rPr>
              <a:t>ted </a:t>
            </a:r>
            <a:r>
              <a:rPr lang="en-GB" sz="2400" spc="19" dirty="0" smtClean="0">
                <a:latin typeface="Times New Roman"/>
                <a:cs typeface="Times New Roman"/>
              </a:rPr>
              <a:t>b</a:t>
            </a:r>
            <a:r>
              <a:rPr lang="en-GB" sz="2400" dirty="0" smtClean="0">
                <a:latin typeface="Times New Roman"/>
                <a:cs typeface="Times New Roman"/>
              </a:rPr>
              <a:t>y</a:t>
            </a:r>
            <a:r>
              <a:rPr lang="en-GB" sz="2400" spc="-25" dirty="0" smtClean="0">
                <a:latin typeface="Times New Roman"/>
                <a:cs typeface="Times New Roman"/>
              </a:rPr>
              <a:t> </a:t>
            </a:r>
          </a:p>
          <a:p>
            <a:pPr marL="1041349" marR="13586">
              <a:spcBef>
                <a:spcPts val="672"/>
              </a:spcBef>
              <a:buNone/>
            </a:pPr>
            <a:r>
              <a:rPr lang="en-GB" sz="2400" spc="-25" dirty="0" smtClean="0">
                <a:latin typeface="Times New Roman"/>
                <a:cs typeface="Times New Roman"/>
              </a:rPr>
              <a:t> </a:t>
            </a:r>
            <a:r>
              <a:rPr lang="en-GB" sz="2400" spc="4" dirty="0" smtClean="0">
                <a:latin typeface="Times New Roman"/>
                <a:cs typeface="Times New Roman"/>
              </a:rPr>
              <a:t>x</a:t>
            </a:r>
            <a:r>
              <a:rPr lang="en-GB" sz="2400" spc="9" dirty="0" smtClean="0">
                <a:latin typeface="Times New Roman"/>
                <a:cs typeface="Times New Roman"/>
              </a:rPr>
              <a:t>-</a:t>
            </a:r>
            <a:r>
              <a:rPr lang="en-GB" sz="2400" dirty="0" smtClean="0">
                <a:latin typeface="Times New Roman"/>
                <a:cs typeface="Times New Roman"/>
              </a:rPr>
              <a:t>r</a:t>
            </a:r>
            <a:r>
              <a:rPr lang="en-GB" sz="2400" spc="14" dirty="0" smtClean="0">
                <a:latin typeface="Times New Roman"/>
                <a:cs typeface="Times New Roman"/>
              </a:rPr>
              <a:t>a</a:t>
            </a:r>
            <a:r>
              <a:rPr lang="en-GB" sz="2400" spc="-25" dirty="0" smtClean="0">
                <a:latin typeface="Times New Roman"/>
                <a:cs typeface="Times New Roman"/>
              </a:rPr>
              <a:t>y</a:t>
            </a:r>
            <a:r>
              <a:rPr lang="en-GB" sz="2400" dirty="0" smtClean="0">
                <a:latin typeface="Times New Roman"/>
                <a:cs typeface="Times New Roman"/>
              </a:rPr>
              <a:t>s </a:t>
            </a:r>
            <a:r>
              <a:rPr lang="en-GB" sz="2400" spc="-4" dirty="0" smtClean="0">
                <a:latin typeface="Times New Roman"/>
                <a:cs typeface="Times New Roman"/>
              </a:rPr>
              <a:t>a</a:t>
            </a:r>
            <a:r>
              <a:rPr lang="en-GB" sz="2400" dirty="0" smtClean="0">
                <a:latin typeface="Times New Roman"/>
                <a:cs typeface="Times New Roman"/>
              </a:rPr>
              <a:t>nd</a:t>
            </a:r>
            <a:r>
              <a:rPr lang="en-GB" sz="2400" spc="9" dirty="0" smtClean="0">
                <a:latin typeface="Times New Roman"/>
                <a:cs typeface="Times New Roman"/>
              </a:rPr>
              <a:t> </a:t>
            </a:r>
            <a:r>
              <a:rPr lang="en-GB" sz="2400" spc="4" dirty="0" smtClean="0">
                <a:latin typeface="Times New Roman"/>
                <a:cs typeface="Times New Roman"/>
              </a:rPr>
              <a:t>a</a:t>
            </a:r>
            <a:r>
              <a:rPr lang="en-GB" sz="2400" dirty="0" smtClean="0">
                <a:latin typeface="Times New Roman"/>
                <a:cs typeface="Times New Roman"/>
              </a:rPr>
              <a:t>s a</a:t>
            </a:r>
            <a:r>
              <a:rPr lang="en-GB" sz="2400" spc="-4" dirty="0" smtClean="0">
                <a:latin typeface="Times New Roman"/>
                <a:cs typeface="Times New Roman"/>
              </a:rPr>
              <a:t> </a:t>
            </a:r>
            <a:r>
              <a:rPr lang="en-GB" sz="2400" dirty="0" smtClean="0">
                <a:latin typeface="Times New Roman"/>
                <a:cs typeface="Times New Roman"/>
              </a:rPr>
              <a:t>r</a:t>
            </a:r>
            <a:r>
              <a:rPr lang="en-GB" sz="2400" spc="-9" dirty="0" smtClean="0">
                <a:latin typeface="Times New Roman"/>
                <a:cs typeface="Times New Roman"/>
              </a:rPr>
              <a:t>e</a:t>
            </a:r>
            <a:r>
              <a:rPr lang="en-GB" sz="2400" dirty="0" smtClean="0">
                <a:latin typeface="Times New Roman"/>
                <a:cs typeface="Times New Roman"/>
              </a:rPr>
              <a:t>sult</a:t>
            </a:r>
            <a:r>
              <a:rPr lang="en-GB" sz="2400" spc="4" dirty="0" smtClean="0">
                <a:latin typeface="Times New Roman"/>
                <a:cs typeface="Times New Roman"/>
              </a:rPr>
              <a:t> </a:t>
            </a:r>
            <a:r>
              <a:rPr lang="en-GB" sz="2400" dirty="0" smtClean="0">
                <a:latin typeface="Times New Roman"/>
                <a:cs typeface="Times New Roman"/>
              </a:rPr>
              <a:t>pro</a:t>
            </a:r>
            <a:r>
              <a:rPr lang="en-GB" sz="2400" spc="-4" dirty="0" smtClean="0">
                <a:latin typeface="Times New Roman"/>
                <a:cs typeface="Times New Roman"/>
              </a:rPr>
              <a:t>d</a:t>
            </a:r>
            <a:r>
              <a:rPr lang="en-GB" sz="2400" dirty="0" smtClean="0">
                <a:latin typeface="Times New Roman"/>
                <a:cs typeface="Times New Roman"/>
              </a:rPr>
              <a:t>u</a:t>
            </a:r>
            <a:r>
              <a:rPr lang="en-GB" sz="2400" spc="4" dirty="0" smtClean="0">
                <a:latin typeface="Times New Roman"/>
                <a:cs typeface="Times New Roman"/>
              </a:rPr>
              <a:t>c</a:t>
            </a:r>
            <a:r>
              <a:rPr lang="en-GB" sz="2400" dirty="0" smtClean="0">
                <a:latin typeface="Times New Roman"/>
                <a:cs typeface="Times New Roman"/>
              </a:rPr>
              <a:t>e</a:t>
            </a:r>
            <a:r>
              <a:rPr lang="en-GB" sz="2400" spc="-4" dirty="0" smtClean="0">
                <a:latin typeface="Times New Roman"/>
                <a:cs typeface="Times New Roman"/>
              </a:rPr>
              <a:t> </a:t>
            </a:r>
            <a:r>
              <a:rPr lang="en-GB" sz="2400" dirty="0" smtClean="0">
                <a:latin typeface="Times New Roman"/>
                <a:cs typeface="Times New Roman"/>
              </a:rPr>
              <a:t>l</a:t>
            </a:r>
            <a:r>
              <a:rPr lang="en-GB" sz="2400" spc="4" dirty="0" smtClean="0">
                <a:latin typeface="Times New Roman"/>
                <a:cs typeface="Times New Roman"/>
              </a:rPr>
              <a:t>i</a:t>
            </a:r>
            <a:r>
              <a:rPr lang="en-GB" sz="2400" dirty="0" smtClean="0">
                <a:latin typeface="Times New Roman"/>
                <a:cs typeface="Times New Roman"/>
              </a:rPr>
              <a:t>ght.</a:t>
            </a:r>
          </a:p>
          <a:p>
            <a:pPr marL="1041349" marR="13586" algn="just">
              <a:spcBef>
                <a:spcPts val="672"/>
              </a:spcBef>
              <a:buNone/>
            </a:pPr>
            <a:endParaRPr lang="en-GB" sz="20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CCC3FDA7-45C6-438B-B1B2-400C82C088AB}"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4" name="Slide Number Placeholder 3"/>
          <p:cNvSpPr>
            <a:spLocks noGrp="1"/>
          </p:cNvSpPr>
          <p:nvPr>
            <p:ph type="sldNum" sz="quarter" idx="12"/>
          </p:nvPr>
        </p:nvSpPr>
        <p:spPr/>
        <p:txBody>
          <a:bodyPr/>
          <a:lstStyle/>
          <a:p>
            <a:fld id="{F3D74E1A-6B7F-4BC8-9AA9-DA4C1488E2C4}"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838200"/>
          </a:xfrm>
        </p:spPr>
        <p:txBody>
          <a:bodyPr>
            <a:normAutofit fontScale="90000"/>
          </a:bodyPr>
          <a:lstStyle/>
          <a:p>
            <a:r>
              <a:rPr lang="en-US" dirty="0" smtClean="0"/>
              <a:t>               </a:t>
            </a:r>
            <a:r>
              <a:rPr lang="en-US" dirty="0" smtClean="0">
                <a:latin typeface="Times New Roman" pitchFamily="18" charset="0"/>
                <a:cs typeface="Times New Roman" pitchFamily="18" charset="0"/>
              </a:rPr>
              <a:t>Types of film</a:t>
            </a:r>
            <a:r>
              <a:rPr lang="en-US" dirty="0" smtClean="0"/>
              <a:t/>
            </a:r>
            <a:br>
              <a:rPr lang="en-US" dirty="0" smtClean="0"/>
            </a:br>
            <a:endParaRPr lang="en-US" dirty="0"/>
          </a:p>
        </p:txBody>
      </p:sp>
      <p:sp>
        <p:nvSpPr>
          <p:cNvPr id="2" name="Content Placeholder 1"/>
          <p:cNvSpPr>
            <a:spLocks noGrp="1"/>
          </p:cNvSpPr>
          <p:nvPr>
            <p:ph idx="1"/>
          </p:nvPr>
        </p:nvSpPr>
        <p:spPr>
          <a:xfrm>
            <a:off x="457200" y="1066800"/>
            <a:ext cx="8229600" cy="5334000"/>
          </a:xfrm>
        </p:spPr>
        <p:txBody>
          <a:bodyPr>
            <a:normAutofit fontScale="92500" lnSpcReduction="20000"/>
          </a:bodyPr>
          <a:lstStyle/>
          <a:p>
            <a:pPr lvl="0">
              <a:buFont typeface="Wingdings" pitchFamily="2" charset="2"/>
              <a:buChar char="v"/>
            </a:pPr>
            <a:r>
              <a:rPr lang="en-US" b="1" dirty="0" smtClean="0">
                <a:latin typeface="Times New Roman" pitchFamily="18" charset="0"/>
                <a:cs typeface="Times New Roman" pitchFamily="18" charset="0"/>
              </a:rPr>
              <a:t>Direct exposure or Non screen Film</a:t>
            </a:r>
          </a:p>
          <a:p>
            <a:pPr lvl="2">
              <a:buFont typeface="Wingdings" pitchFamily="2" charset="2"/>
              <a:buChar char="ü"/>
            </a:pPr>
            <a:r>
              <a:rPr lang="en-US" sz="2800" dirty="0" smtClean="0">
                <a:latin typeface="Times New Roman" pitchFamily="18" charset="0"/>
                <a:cs typeface="Times New Roman" pitchFamily="18" charset="0"/>
              </a:rPr>
              <a:t>exposed to </a:t>
            </a:r>
            <a:r>
              <a:rPr lang="en-US" sz="2800" dirty="0" smtClean="0">
                <a:solidFill>
                  <a:srgbClr val="FF0000"/>
                </a:solidFill>
                <a:latin typeface="Times New Roman" pitchFamily="18" charset="0"/>
                <a:cs typeface="Times New Roman" pitchFamily="18" charset="0"/>
              </a:rPr>
              <a:t>x ray photons only </a:t>
            </a:r>
            <a:r>
              <a:rPr lang="en-US" sz="2800" dirty="0" smtClean="0">
                <a:latin typeface="Times New Roman" pitchFamily="18" charset="0"/>
                <a:cs typeface="Times New Roman" pitchFamily="18" charset="0"/>
              </a:rPr>
              <a:t>----greater  radiation dose-----limited for </a:t>
            </a:r>
            <a:r>
              <a:rPr lang="en-US" sz="2800" b="1" dirty="0" smtClean="0">
                <a:solidFill>
                  <a:srgbClr val="7030A0"/>
                </a:solidFill>
                <a:latin typeface="Times New Roman" pitchFamily="18" charset="0"/>
                <a:cs typeface="Times New Roman" pitchFamily="18" charset="0"/>
              </a:rPr>
              <a:t>medical application</a:t>
            </a:r>
            <a:r>
              <a:rPr lang="en-US" sz="2800" b="1" dirty="0" smtClean="0">
                <a:solidFill>
                  <a:srgbClr val="7030A0"/>
                </a:solidFill>
              </a:rPr>
              <a:t> </a:t>
            </a:r>
          </a:p>
          <a:p>
            <a:pPr lvl="2">
              <a:buFont typeface="Wingdings" pitchFamily="2" charset="2"/>
              <a:buChar char="ü"/>
            </a:pPr>
            <a:r>
              <a:rPr lang="en-US" sz="2800" dirty="0" smtClean="0">
                <a:latin typeface="Times New Roman" pitchFamily="18" charset="0"/>
                <a:cs typeface="Times New Roman" pitchFamily="18" charset="0"/>
              </a:rPr>
              <a:t>justified for extremely fine detail diagnosis </a:t>
            </a:r>
          </a:p>
          <a:p>
            <a:pPr lvl="2">
              <a:buFont typeface="Wingdings" pitchFamily="2" charset="2"/>
              <a:buChar char="ü"/>
            </a:pPr>
            <a:r>
              <a:rPr lang="en-US" sz="2800" dirty="0" smtClean="0">
                <a:latin typeface="Times New Roman" pitchFamily="18" charset="0"/>
                <a:cs typeface="Times New Roman" pitchFamily="18" charset="0"/>
              </a:rPr>
              <a:t>Has -</a:t>
            </a:r>
            <a:r>
              <a:rPr lang="en-US" sz="2800" b="1" dirty="0" smtClean="0">
                <a:solidFill>
                  <a:srgbClr val="7030A0"/>
                </a:solidFill>
                <a:latin typeface="Times New Roman" pitchFamily="18" charset="0"/>
                <a:cs typeface="Times New Roman" pitchFamily="18" charset="0"/>
              </a:rPr>
              <a:t>Single emulsion</a:t>
            </a:r>
          </a:p>
          <a:p>
            <a:pPr lvl="2">
              <a:buNone/>
            </a:pPr>
            <a:r>
              <a:rPr lang="en-US" sz="2800" dirty="0" smtClean="0">
                <a:latin typeface="Times New Roman" pitchFamily="18" charset="0"/>
                <a:cs typeface="Times New Roman" pitchFamily="18" charset="0"/>
              </a:rPr>
              <a:t>            -Extremely </a:t>
            </a:r>
            <a:r>
              <a:rPr lang="en-US" sz="2800" dirty="0" smtClean="0">
                <a:solidFill>
                  <a:srgbClr val="FF0000"/>
                </a:solidFill>
                <a:latin typeface="Times New Roman" pitchFamily="18" charset="0"/>
                <a:cs typeface="Times New Roman" pitchFamily="18" charset="0"/>
              </a:rPr>
              <a:t>fine grain silver halide </a:t>
            </a:r>
            <a:r>
              <a:rPr lang="en-US" sz="2800" dirty="0" smtClean="0">
                <a:latin typeface="Times New Roman" pitchFamily="18" charset="0"/>
                <a:cs typeface="Times New Roman" pitchFamily="18" charset="0"/>
              </a:rPr>
              <a:t>crystals</a:t>
            </a:r>
          </a:p>
          <a:p>
            <a:pPr lvl="0">
              <a:buNone/>
            </a:pPr>
            <a:r>
              <a:rPr lang="en-US" sz="2800" dirty="0" smtClean="0">
                <a:latin typeface="Times New Roman" pitchFamily="18" charset="0"/>
                <a:cs typeface="Times New Roman" pitchFamily="18" charset="0"/>
              </a:rPr>
              <a:t>                    -</a:t>
            </a:r>
            <a:r>
              <a:rPr lang="en-US" sz="2800" u="sng" dirty="0" smtClean="0">
                <a:latin typeface="Times New Roman" pitchFamily="18" charset="0"/>
                <a:cs typeface="Times New Roman" pitchFamily="18" charset="0"/>
              </a:rPr>
              <a:t>A much greater silver content</a:t>
            </a:r>
          </a:p>
          <a:p>
            <a:pPr lvl="0">
              <a:buNone/>
            </a:pPr>
            <a:r>
              <a:rPr lang="en-US" sz="2800" dirty="0" smtClean="0">
                <a:latin typeface="Times New Roman" pitchFamily="18" charset="0"/>
                <a:cs typeface="Times New Roman" pitchFamily="18" charset="0"/>
              </a:rPr>
              <a:t>                     -Require manual processing</a:t>
            </a:r>
          </a:p>
          <a:p>
            <a:pPr lvl="2">
              <a:buFont typeface="Wingdings" pitchFamily="2" charset="2"/>
              <a:buChar char="ü"/>
            </a:pPr>
            <a:r>
              <a:rPr lang="en-US" sz="2800" dirty="0" smtClean="0">
                <a:latin typeface="Times New Roman" pitchFamily="18" charset="0"/>
                <a:cs typeface="Times New Roman" pitchFamily="18" charset="0"/>
              </a:rPr>
              <a:t>Application </a:t>
            </a:r>
          </a:p>
          <a:p>
            <a:pPr lvl="0">
              <a:buNone/>
            </a:pPr>
            <a:r>
              <a:rPr lang="en-US" sz="2800" dirty="0" smtClean="0"/>
              <a:t>           #</a:t>
            </a:r>
            <a:r>
              <a:rPr lang="en-US" sz="2800" dirty="0" smtClean="0">
                <a:latin typeface="Times New Roman" pitchFamily="18" charset="0"/>
                <a:cs typeface="Times New Roman" pitchFamily="18" charset="0"/>
              </a:rPr>
              <a:t>Dental radiography</a:t>
            </a:r>
          </a:p>
          <a:p>
            <a:pPr lvl="0">
              <a:buNone/>
            </a:pPr>
            <a:r>
              <a:rPr lang="en-US" sz="2800" dirty="0" smtClean="0">
                <a:latin typeface="Times New Roman" pitchFamily="18" charset="0"/>
                <a:cs typeface="Times New Roman" pitchFamily="18" charset="0"/>
              </a:rPr>
              <a:t>                     #Reconstructive surgery  </a:t>
            </a:r>
          </a:p>
          <a:p>
            <a:pPr lvl="0">
              <a:buNone/>
            </a:pPr>
            <a:r>
              <a:rPr lang="en-US" sz="2800" dirty="0" smtClean="0">
                <a:latin typeface="Times New Roman" pitchFamily="18" charset="0"/>
                <a:cs typeface="Times New Roman" pitchFamily="18" charset="0"/>
              </a:rPr>
              <a:t>                     #Biopsy specimen radiology</a:t>
            </a:r>
          </a:p>
          <a:p>
            <a:pPr lvl="0">
              <a:buNone/>
            </a:pPr>
            <a:r>
              <a:rPr lang="en-US" sz="2800" dirty="0" smtClean="0">
                <a:latin typeface="Times New Roman" pitchFamily="18" charset="0"/>
                <a:cs typeface="Times New Roman" pitchFamily="18" charset="0"/>
              </a:rPr>
              <a:t>                     #Forensics</a:t>
            </a:r>
          </a:p>
          <a:p>
            <a:pPr lvl="2">
              <a:buNone/>
            </a:pPr>
            <a:endParaRPr lang="en-US" dirty="0" smtClean="0">
              <a:latin typeface="Times New Roman" pitchFamily="18" charset="0"/>
              <a:cs typeface="Times New Roman" pitchFamily="18" charset="0"/>
            </a:endParaRPr>
          </a:p>
          <a:p>
            <a:pPr lvl="2">
              <a:buFont typeface="Wingdings" pitchFamily="2" charset="2"/>
              <a:buChar char="ü"/>
            </a:pPr>
            <a:endParaRPr lang="en-US" dirty="0" smtClean="0">
              <a:latin typeface="Times New Roman" pitchFamily="18" charset="0"/>
              <a:cs typeface="Times New Roman" pitchFamily="18" charset="0"/>
            </a:endParaRPr>
          </a:p>
          <a:p>
            <a:endParaRPr lang="en-US" dirty="0"/>
          </a:p>
        </p:txBody>
      </p:sp>
      <p:sp>
        <p:nvSpPr>
          <p:cNvPr id="7" name="Date Placeholder 6"/>
          <p:cNvSpPr>
            <a:spLocks noGrp="1"/>
          </p:cNvSpPr>
          <p:nvPr>
            <p:ph type="dt" sz="half" idx="10"/>
          </p:nvPr>
        </p:nvSpPr>
        <p:spPr/>
        <p:txBody>
          <a:bodyPr/>
          <a:lstStyle/>
          <a:p>
            <a:fld id="{B647FA90-7D7D-4611-976B-AD9AC4051E98}" type="datetime1">
              <a:rPr lang="en-US" smtClean="0"/>
              <a:pPr/>
              <a:t>3/5/2020</a:t>
            </a:fld>
            <a:endParaRPr lang="en-GB"/>
          </a:p>
        </p:txBody>
      </p:sp>
      <p:sp>
        <p:nvSpPr>
          <p:cNvPr id="6" name="Footer Placeholder 5"/>
          <p:cNvSpPr>
            <a:spLocks noGrp="1"/>
          </p:cNvSpPr>
          <p:nvPr>
            <p:ph type="ftr" sz="quarter" idx="11"/>
          </p:nvPr>
        </p:nvSpPr>
        <p:spPr>
          <a:xfrm flipV="1">
            <a:off x="1857356" y="6857999"/>
            <a:ext cx="3571900" cy="45719"/>
          </a:xfrm>
        </p:spPr>
        <p:txBody>
          <a:bodyPr/>
          <a:lstStyle/>
          <a:p>
            <a:r>
              <a:rPr lang="en-US" smtClean="0"/>
              <a:t>Rakeb S</a:t>
            </a:r>
            <a:endParaRPr lang="en-US" dirty="0"/>
          </a:p>
        </p:txBody>
      </p:sp>
      <p:sp>
        <p:nvSpPr>
          <p:cNvPr id="4" name="Slide Number Placeholder 3"/>
          <p:cNvSpPr>
            <a:spLocks noGrp="1"/>
          </p:cNvSpPr>
          <p:nvPr>
            <p:ph type="sldNum" sz="quarter" idx="12"/>
          </p:nvPr>
        </p:nvSpPr>
        <p:spPr/>
        <p:txBody>
          <a:bodyPr/>
          <a:lstStyle/>
          <a:p>
            <a:fld id="{D5A91E7D-4522-4487-A635-F71D650BB515}"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867400"/>
          </a:xfrm>
        </p:spPr>
        <p:txBody>
          <a:bodyPr>
            <a:normAutofit/>
          </a:bodyPr>
          <a:lstStyle/>
          <a:p>
            <a:pPr lvl="0">
              <a:buFont typeface="Wingdings" pitchFamily="2" charset="2"/>
              <a:buChar char="v"/>
            </a:pPr>
            <a:r>
              <a:rPr lang="en-US" b="1" dirty="0" smtClean="0">
                <a:latin typeface="Times New Roman" pitchFamily="18" charset="0"/>
                <a:cs typeface="Times New Roman" pitchFamily="18" charset="0"/>
              </a:rPr>
              <a:t>Intensifying screen film (screen film)</a:t>
            </a:r>
          </a:p>
          <a:p>
            <a:pPr lvl="3">
              <a:buFont typeface="Wingdings" pitchFamily="2" charset="2"/>
              <a:buChar char="ü"/>
            </a:pPr>
            <a:r>
              <a:rPr lang="en-US" sz="2400" dirty="0" smtClean="0">
                <a:solidFill>
                  <a:schemeClr val="tx1"/>
                </a:solidFill>
                <a:latin typeface="Times New Roman" pitchFamily="18" charset="0"/>
                <a:cs typeface="Times New Roman" pitchFamily="18" charset="0"/>
              </a:rPr>
              <a:t>Available in a wide variety of speed, contrast ranges, latitudes and resolutions(speed by the size of the crystals and the thickness of emulsion layer) </a:t>
            </a:r>
          </a:p>
          <a:p>
            <a:pPr lvl="3">
              <a:buFont typeface="Wingdings" pitchFamily="2" charset="2"/>
              <a:buChar char="ü"/>
            </a:pPr>
            <a:r>
              <a:rPr lang="en-US" sz="2400" dirty="0" smtClean="0">
                <a:solidFill>
                  <a:schemeClr val="tx1"/>
                </a:solidFill>
                <a:latin typeface="Times New Roman" pitchFamily="18" charset="0"/>
                <a:cs typeface="Times New Roman" pitchFamily="18" charset="0"/>
              </a:rPr>
              <a:t>Use Intensifying screens in </a:t>
            </a:r>
            <a:r>
              <a:rPr lang="en-US" sz="2400" b="1" dirty="0" smtClean="0">
                <a:solidFill>
                  <a:schemeClr val="tx1"/>
                </a:solidFill>
                <a:latin typeface="Times New Roman" pitchFamily="18" charset="0"/>
                <a:cs typeface="Times New Roman" pitchFamily="18" charset="0"/>
              </a:rPr>
              <a:t>cassette</a:t>
            </a:r>
          </a:p>
          <a:p>
            <a:pPr lvl="3">
              <a:buFont typeface="Wingdings" pitchFamily="2" charset="2"/>
              <a:buChar char="ü"/>
            </a:pPr>
            <a:r>
              <a:rPr lang="en-US" sz="2400" dirty="0" smtClean="0">
                <a:solidFill>
                  <a:schemeClr val="tx1"/>
                </a:solidFill>
                <a:latin typeface="Times New Roman" pitchFamily="18" charset="0"/>
                <a:cs typeface="Times New Roman" pitchFamily="18" charset="0"/>
              </a:rPr>
              <a:t>Film is sandwiched between a pair of intensifying screens</a:t>
            </a:r>
          </a:p>
          <a:p>
            <a:pPr lvl="3">
              <a:buFont typeface="Wingdings" pitchFamily="2" charset="2"/>
              <a:buChar char="ü"/>
            </a:pPr>
            <a:r>
              <a:rPr lang="en-US" sz="2400" dirty="0" smtClean="0">
                <a:solidFill>
                  <a:schemeClr val="tx1"/>
                </a:solidFill>
                <a:latin typeface="Times New Roman" pitchFamily="18" charset="0"/>
                <a:cs typeface="Times New Roman" pitchFamily="18" charset="0"/>
              </a:rPr>
              <a:t>IS are irradiated by</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X ray</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light is emitted </a:t>
            </a:r>
            <a:r>
              <a:rPr lang="en-US" sz="2400" dirty="0" smtClean="0">
                <a:solidFill>
                  <a:schemeClr val="tx1"/>
                </a:solidFill>
                <a:latin typeface="Times New Roman" pitchFamily="18" charset="0"/>
                <a:cs typeface="Times New Roman" pitchFamily="18" charset="0"/>
              </a:rPr>
              <a:t>from IS----- emulsion exposed to visible light -----image is formed</a:t>
            </a:r>
          </a:p>
          <a:p>
            <a:pPr lvl="3">
              <a:buFont typeface="Wingdings" pitchFamily="2" charset="2"/>
              <a:buChar char="ü"/>
            </a:pPr>
            <a:r>
              <a:rPr lang="en-US" sz="2400" dirty="0" smtClean="0">
                <a:solidFill>
                  <a:srgbClr val="FF0000"/>
                </a:solidFill>
                <a:latin typeface="Times New Roman" pitchFamily="18" charset="0"/>
                <a:cs typeface="Times New Roman" pitchFamily="18" charset="0"/>
              </a:rPr>
              <a:t>less detail </a:t>
            </a:r>
            <a:r>
              <a:rPr lang="en-US" sz="2400" dirty="0" smtClean="0">
                <a:solidFill>
                  <a:schemeClr val="tx1"/>
                </a:solidFill>
                <a:latin typeface="Times New Roman" pitchFamily="18" charset="0"/>
                <a:cs typeface="Times New Roman" pitchFamily="18" charset="0"/>
              </a:rPr>
              <a:t>than direct exposure film  </a:t>
            </a:r>
          </a:p>
          <a:p>
            <a:pPr lvl="3">
              <a:buFont typeface="Wingdings" pitchFamily="2" charset="2"/>
              <a:buChar char="ü"/>
            </a:pPr>
            <a:r>
              <a:rPr lang="en-US" sz="2400" dirty="0" smtClean="0">
                <a:solidFill>
                  <a:srgbClr val="FF0000"/>
                </a:solidFill>
                <a:latin typeface="Times New Roman" pitchFamily="18" charset="0"/>
                <a:cs typeface="Times New Roman" pitchFamily="18" charset="0"/>
              </a:rPr>
              <a:t>Reduce</a:t>
            </a:r>
            <a:r>
              <a:rPr lang="en-US" sz="2400" dirty="0" smtClean="0">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patient exposure</a:t>
            </a:r>
          </a:p>
          <a:p>
            <a:pPr lvl="3">
              <a:buFont typeface="Wingdings" pitchFamily="2" charset="2"/>
              <a:buChar char="ü"/>
            </a:pPr>
            <a:r>
              <a:rPr lang="en-US" sz="2400" dirty="0" smtClean="0">
                <a:solidFill>
                  <a:srgbClr val="FF0000"/>
                </a:solidFill>
                <a:latin typeface="Times New Roman" pitchFamily="18" charset="0"/>
                <a:cs typeface="Times New Roman" pitchFamily="18" charset="0"/>
              </a:rPr>
              <a:t>Increase</a:t>
            </a:r>
            <a:r>
              <a:rPr lang="en-US" sz="2400" dirty="0" smtClean="0">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x-ray tube life</a:t>
            </a:r>
          </a:p>
          <a:p>
            <a:pPr lvl="3">
              <a:buFont typeface="Wingdings" pitchFamily="2" charset="2"/>
              <a:buChar char="ü"/>
            </a:pPr>
            <a:r>
              <a:rPr lang="en-US" sz="2400" dirty="0" smtClean="0">
                <a:solidFill>
                  <a:srgbClr val="FF0000"/>
                </a:solidFill>
                <a:latin typeface="Times New Roman" pitchFamily="18" charset="0"/>
                <a:cs typeface="Times New Roman" pitchFamily="18" charset="0"/>
              </a:rPr>
              <a:t>Thinner</a:t>
            </a:r>
            <a:r>
              <a:rPr lang="en-US" sz="2400" dirty="0" smtClean="0">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emulsion layer is used</a:t>
            </a:r>
          </a:p>
          <a:p>
            <a:pPr lvl="3">
              <a:buFont typeface="Wingdings" pitchFamily="2" charset="2"/>
              <a:buChar char="ü"/>
            </a:pPr>
            <a:endParaRPr lang="en-US" sz="2000" dirty="0" smtClean="0"/>
          </a:p>
          <a:p>
            <a:pPr lvl="3">
              <a:buFont typeface="Wingdings" pitchFamily="2" charset="2"/>
              <a:buChar char="ü"/>
            </a:pPr>
            <a:endParaRPr lang="en-US" dirty="0" smtClean="0">
              <a:latin typeface="Times New Roman" pitchFamily="18" charset="0"/>
              <a:cs typeface="Times New Roman" pitchFamily="18" charset="0"/>
            </a:endParaRPr>
          </a:p>
          <a:p>
            <a:pPr lvl="3">
              <a:buFont typeface="Wingdings" pitchFamily="2" charset="2"/>
              <a:buChar char="ü"/>
            </a:pPr>
            <a:endParaRPr lang="en-US" dirty="0" smtClean="0"/>
          </a:p>
          <a:p>
            <a:pPr lvl="3">
              <a:buFont typeface="Wingdings" pitchFamily="2" charset="2"/>
              <a:buChar char="ü"/>
            </a:pPr>
            <a:endParaRPr lang="en-US" dirty="0" smtClean="0"/>
          </a:p>
          <a:p>
            <a:pPr>
              <a:buFont typeface="Wingdings" pitchFamily="2" charset="2"/>
              <a:buChar char="v"/>
            </a:pPr>
            <a:endParaRPr lang="en-US" dirty="0"/>
          </a:p>
        </p:txBody>
      </p:sp>
      <p:sp>
        <p:nvSpPr>
          <p:cNvPr id="5" name="Date Placeholder 4"/>
          <p:cNvSpPr>
            <a:spLocks noGrp="1"/>
          </p:cNvSpPr>
          <p:nvPr>
            <p:ph type="dt" sz="half" idx="10"/>
          </p:nvPr>
        </p:nvSpPr>
        <p:spPr/>
        <p:txBody>
          <a:bodyPr/>
          <a:lstStyle/>
          <a:p>
            <a:fld id="{F35E8143-4FBE-47D1-B93B-04EAD5002AA0}"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pPr>
              <a:buFont typeface="Wingdings" pitchFamily="2" charset="2"/>
              <a:buChar char="v"/>
            </a:pPr>
            <a:r>
              <a:rPr lang="en-US" b="1" dirty="0" smtClean="0">
                <a:latin typeface="Times New Roman" pitchFamily="18" charset="0"/>
                <a:cs typeface="Times New Roman" pitchFamily="18" charset="0"/>
              </a:rPr>
              <a:t>Single sided x ray film </a:t>
            </a:r>
          </a:p>
          <a:p>
            <a:pPr lvl="2">
              <a:buFont typeface="Wingdings" pitchFamily="2" charset="2"/>
              <a:buChar char="ü"/>
            </a:pPr>
            <a:r>
              <a:rPr lang="en-US" sz="2800" dirty="0" smtClean="0">
                <a:latin typeface="Times New Roman" pitchFamily="18" charset="0"/>
                <a:cs typeface="Times New Roman" pitchFamily="18" charset="0"/>
              </a:rPr>
              <a:t>Use Single emulsion, </a:t>
            </a:r>
            <a:r>
              <a:rPr lang="en-US" sz="2800" dirty="0" smtClean="0">
                <a:solidFill>
                  <a:srgbClr val="FF0000"/>
                </a:solidFill>
                <a:latin typeface="Times New Roman" pitchFamily="18" charset="0"/>
                <a:cs typeface="Times New Roman" pitchFamily="18" charset="0"/>
              </a:rPr>
              <a:t>medium speed, high-contrast, blue tinted base</a:t>
            </a:r>
            <a:r>
              <a:rPr lang="en-US" sz="2800" dirty="0" smtClean="0">
                <a:latin typeface="Times New Roman" pitchFamily="18" charset="0"/>
                <a:cs typeface="Times New Roman" pitchFamily="18" charset="0"/>
              </a:rPr>
              <a:t> film for all video cameras and imaging modalities </a:t>
            </a:r>
          </a:p>
          <a:p>
            <a:pPr lvl="2">
              <a:buFont typeface="Wingdings" pitchFamily="2" charset="2"/>
              <a:buChar char="ü"/>
            </a:pPr>
            <a:r>
              <a:rPr lang="en-US" sz="2800" dirty="0" smtClean="0">
                <a:latin typeface="Times New Roman" pitchFamily="18" charset="0"/>
                <a:cs typeface="Times New Roman" pitchFamily="18" charset="0"/>
              </a:rPr>
              <a:t>Fine grain emulsion and the </a:t>
            </a:r>
            <a:r>
              <a:rPr lang="en-US" sz="2800" dirty="0" smtClean="0">
                <a:solidFill>
                  <a:srgbClr val="FF0000"/>
                </a:solidFill>
                <a:latin typeface="Times New Roman" pitchFamily="18" charset="0"/>
                <a:cs typeface="Times New Roman" pitchFamily="18" charset="0"/>
              </a:rPr>
              <a:t>opposing side anti halation coating</a:t>
            </a:r>
            <a:r>
              <a:rPr lang="en-US" sz="2800" dirty="0" smtClean="0">
                <a:latin typeface="Times New Roman" pitchFamily="18" charset="0"/>
                <a:cs typeface="Times New Roman" pitchFamily="18" charset="0"/>
              </a:rPr>
              <a:t> ensure very high definition and brightness</a:t>
            </a:r>
          </a:p>
          <a:p>
            <a:pPr lvl="2">
              <a:buFont typeface="Wingdings" pitchFamily="2" charset="2"/>
              <a:buChar char="ü"/>
            </a:pPr>
            <a:r>
              <a:rPr lang="en-US" sz="2800" dirty="0" smtClean="0">
                <a:latin typeface="Times New Roman" pitchFamily="18" charset="0"/>
                <a:cs typeface="Times New Roman" pitchFamily="18" charset="0"/>
              </a:rPr>
              <a:t>Film exposed to </a:t>
            </a:r>
            <a:r>
              <a:rPr lang="en-US" sz="2800" dirty="0" smtClean="0">
                <a:solidFill>
                  <a:srgbClr val="FF0000"/>
                </a:solidFill>
                <a:latin typeface="Times New Roman" pitchFamily="18" charset="0"/>
                <a:cs typeface="Times New Roman" pitchFamily="18" charset="0"/>
              </a:rPr>
              <a:t>light</a:t>
            </a:r>
          </a:p>
          <a:p>
            <a:pPr lvl="0">
              <a:buFont typeface="Wingdings" pitchFamily="2" charset="2"/>
              <a:buChar char="v"/>
            </a:pPr>
            <a:endParaRPr lang="en-US" dirty="0" smtClean="0"/>
          </a:p>
          <a:p>
            <a:endParaRPr lang="en-US" dirty="0"/>
          </a:p>
        </p:txBody>
      </p:sp>
      <p:sp>
        <p:nvSpPr>
          <p:cNvPr id="5" name="Date Placeholder 4"/>
          <p:cNvSpPr>
            <a:spLocks noGrp="1"/>
          </p:cNvSpPr>
          <p:nvPr>
            <p:ph type="dt" sz="half" idx="10"/>
          </p:nvPr>
        </p:nvSpPr>
        <p:spPr/>
        <p:txBody>
          <a:bodyPr/>
          <a:lstStyle/>
          <a:p>
            <a:fld id="{5F90ABCC-2FBD-4A61-A8A3-52A39712AEE7}"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410200"/>
          </a:xfrm>
        </p:spPr>
        <p:txBody>
          <a:bodyPr>
            <a:normAutofit fontScale="92500"/>
          </a:bodyPr>
          <a:lstStyle/>
          <a:p>
            <a:pPr>
              <a:buFont typeface="Wingdings" pitchFamily="2" charset="2"/>
              <a:buChar char="v"/>
            </a:pPr>
            <a:r>
              <a:rPr lang="en-US" b="1" dirty="0" smtClean="0">
                <a:latin typeface="Times New Roman" pitchFamily="18" charset="0"/>
                <a:cs typeface="Times New Roman" pitchFamily="18" charset="0"/>
              </a:rPr>
              <a:t>Special Application films</a:t>
            </a:r>
          </a:p>
          <a:p>
            <a:pPr lvl="3">
              <a:buFont typeface="Wingdings" pitchFamily="2" charset="2"/>
              <a:buChar char="ü"/>
            </a:pPr>
            <a:r>
              <a:rPr lang="en-US" sz="2800" dirty="0" smtClean="0">
                <a:solidFill>
                  <a:schemeClr val="tx1"/>
                </a:solidFill>
                <a:latin typeface="Times New Roman" pitchFamily="18" charset="0"/>
                <a:cs typeface="Times New Roman" pitchFamily="18" charset="0"/>
              </a:rPr>
              <a:t>Mostly </a:t>
            </a:r>
            <a:r>
              <a:rPr lang="en-US" sz="2800" dirty="0" smtClean="0">
                <a:solidFill>
                  <a:srgbClr val="FF0000"/>
                </a:solidFill>
                <a:latin typeface="Times New Roman" pitchFamily="18" charset="0"/>
                <a:cs typeface="Times New Roman" pitchFamily="18" charset="0"/>
              </a:rPr>
              <a:t>single emulsion</a:t>
            </a:r>
          </a:p>
          <a:p>
            <a:pPr lvl="3">
              <a:buFont typeface="Wingdings" pitchFamily="2" charset="2"/>
              <a:buChar char="ü"/>
            </a:pPr>
            <a:r>
              <a:rPr lang="en-US" sz="2800" dirty="0" smtClean="0">
                <a:solidFill>
                  <a:schemeClr val="tx1"/>
                </a:solidFill>
                <a:latin typeface="Times New Roman" pitchFamily="18" charset="0"/>
                <a:cs typeface="Times New Roman" pitchFamily="18" charset="0"/>
              </a:rPr>
              <a:t>Some have a pure gelatin coating on one side to avoid shrinking and curling</a:t>
            </a:r>
          </a:p>
          <a:p>
            <a:pPr lvl="1">
              <a:buFont typeface="Wingdings" pitchFamily="2" charset="2"/>
              <a:buChar char="Ø"/>
            </a:pPr>
            <a:r>
              <a:rPr lang="en-US" b="1" i="1" dirty="0" smtClean="0">
                <a:solidFill>
                  <a:schemeClr val="tx1"/>
                </a:solidFill>
                <a:latin typeface="Times New Roman" pitchFamily="18" charset="0"/>
                <a:cs typeface="Times New Roman" pitchFamily="18" charset="0"/>
              </a:rPr>
              <a:t>Duplication film</a:t>
            </a:r>
          </a:p>
          <a:p>
            <a:pPr lvl="3">
              <a:buFont typeface="Wingdings" pitchFamily="2" charset="2"/>
              <a:buChar char="ü"/>
            </a:pPr>
            <a:r>
              <a:rPr lang="en-US" sz="2800" dirty="0" smtClean="0">
                <a:solidFill>
                  <a:schemeClr val="tx1"/>
                </a:solidFill>
                <a:latin typeface="Times New Roman" pitchFamily="18" charset="0"/>
                <a:cs typeface="Times New Roman" pitchFamily="18" charset="0"/>
              </a:rPr>
              <a:t>Designed</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for duplication</a:t>
            </a:r>
          </a:p>
          <a:p>
            <a:pPr lvl="3">
              <a:buFont typeface="Wingdings" pitchFamily="2" charset="2"/>
              <a:buChar char="ü"/>
            </a:pPr>
            <a:r>
              <a:rPr lang="en-US" sz="2800" dirty="0" smtClean="0">
                <a:solidFill>
                  <a:schemeClr val="tx1"/>
                </a:solidFill>
                <a:latin typeface="Times New Roman" pitchFamily="18" charset="0"/>
                <a:cs typeface="Times New Roman" pitchFamily="18" charset="0"/>
              </a:rPr>
              <a:t>produces a negative from negative </a:t>
            </a:r>
          </a:p>
          <a:p>
            <a:pPr lvl="3">
              <a:buFont typeface="Wingdings" pitchFamily="2" charset="2"/>
              <a:buChar char="ü"/>
            </a:pPr>
            <a:r>
              <a:rPr lang="en-US" sz="2800" dirty="0" smtClean="0">
                <a:solidFill>
                  <a:srgbClr val="FF0000"/>
                </a:solidFill>
                <a:latin typeface="Times New Roman" pitchFamily="18" charset="0"/>
                <a:cs typeface="Times New Roman" pitchFamily="18" charset="0"/>
              </a:rPr>
              <a:t>capable of copying </a:t>
            </a:r>
            <a:r>
              <a:rPr lang="en-US" sz="2800" dirty="0" smtClean="0">
                <a:solidFill>
                  <a:schemeClr val="tx1"/>
                </a:solidFill>
                <a:latin typeface="Times New Roman" pitchFamily="18" charset="0"/>
                <a:cs typeface="Times New Roman" pitchFamily="18" charset="0"/>
              </a:rPr>
              <a:t>the density of original faithfully</a:t>
            </a:r>
          </a:p>
          <a:p>
            <a:pPr lvl="3">
              <a:buFont typeface="Wingdings" pitchFamily="2" charset="2"/>
              <a:buChar char="ü"/>
            </a:pPr>
            <a:r>
              <a:rPr lang="en-US" sz="2800" dirty="0" smtClean="0">
                <a:solidFill>
                  <a:schemeClr val="tx1"/>
                </a:solidFill>
                <a:latin typeface="Times New Roman" pitchFamily="18" charset="0"/>
                <a:cs typeface="Times New Roman" pitchFamily="18" charset="0"/>
              </a:rPr>
              <a:t>Diagnostic radiograph are actually negative------white bone</a:t>
            </a:r>
          </a:p>
          <a:p>
            <a:pPr lvl="3">
              <a:buFont typeface="Wingdings" pitchFamily="2" charset="2"/>
              <a:buChar char="ü"/>
            </a:pPr>
            <a:r>
              <a:rPr lang="en-US" sz="2800" u="sng" dirty="0" smtClean="0">
                <a:solidFill>
                  <a:schemeClr val="tx1"/>
                </a:solidFill>
                <a:latin typeface="Times New Roman" pitchFamily="18" charset="0"/>
                <a:cs typeface="Times New Roman" pitchFamily="18" charset="0"/>
              </a:rPr>
              <a:t>Fluoroscopy</a:t>
            </a:r>
            <a:r>
              <a:rPr lang="en-US" sz="2800" dirty="0" smtClean="0">
                <a:solidFill>
                  <a:schemeClr val="tx1"/>
                </a:solidFill>
                <a:latin typeface="Times New Roman" pitchFamily="18" charset="0"/>
                <a:cs typeface="Times New Roman" pitchFamily="18" charset="0"/>
              </a:rPr>
              <a:t> produces a </a:t>
            </a:r>
            <a:r>
              <a:rPr lang="en-US" sz="2800" b="1" u="sng" dirty="0" smtClean="0">
                <a:solidFill>
                  <a:srgbClr val="7030A0"/>
                </a:solidFill>
                <a:latin typeface="Times New Roman" pitchFamily="18" charset="0"/>
                <a:cs typeface="Times New Roman" pitchFamily="18" charset="0"/>
              </a:rPr>
              <a:t>positive image-</a:t>
            </a:r>
            <a:r>
              <a:rPr lang="en-US" sz="2800" dirty="0" smtClean="0">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black bone </a:t>
            </a:r>
          </a:p>
          <a:p>
            <a:pPr lvl="3">
              <a:buFont typeface="Wingdings" pitchFamily="2" charset="2"/>
              <a:buChar char="ü"/>
            </a:pPr>
            <a:endParaRPr lang="en-US"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E2D76910-76D3-4D51-9F4F-25EE56DF99CB}" type="datetime1">
              <a:rPr lang="en-US" smtClean="0"/>
              <a:pPr/>
              <a:t>3/5/2020</a:t>
            </a:fld>
            <a:endParaRPr lang="en-GB" dirty="0"/>
          </a:p>
        </p:txBody>
      </p:sp>
      <p:sp>
        <p:nvSpPr>
          <p:cNvPr id="4" name="Footer Placeholder 3"/>
          <p:cNvSpPr>
            <a:spLocks noGrp="1"/>
          </p:cNvSpPr>
          <p:nvPr>
            <p:ph type="ftr" sz="quarter" idx="11"/>
          </p:nvPr>
        </p:nvSpPr>
        <p:spPr/>
        <p:txBody>
          <a:bodyPr/>
          <a:lstStyle/>
          <a:p>
            <a:r>
              <a:rPr lang="en-GB" dirty="0" err="1" smtClean="0"/>
              <a:t>Rakeb</a:t>
            </a:r>
            <a:r>
              <a:rPr lang="en-GB" dirty="0" smtClean="0"/>
              <a:t> S</a:t>
            </a:r>
            <a:endParaRPr lang="en-GB" dirty="0"/>
          </a:p>
        </p:txBody>
      </p:sp>
      <p:sp>
        <p:nvSpPr>
          <p:cNvPr id="3" name="Slide Number Placeholder 2"/>
          <p:cNvSpPr>
            <a:spLocks noGrp="1"/>
          </p:cNvSpPr>
          <p:nvPr>
            <p:ph type="sldNum" sz="quarter" idx="12"/>
          </p:nvPr>
        </p:nvSpPr>
        <p:spPr/>
        <p:txBody>
          <a:bodyPr/>
          <a:lstStyle/>
          <a:p>
            <a:fld id="{D5A91E7D-4522-4487-A635-F71D650BB515}"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638800"/>
          </a:xfrm>
        </p:spPr>
        <p:txBody>
          <a:bodyPr>
            <a:normAutofit lnSpcReduction="10000"/>
          </a:bodyPr>
          <a:lstStyle/>
          <a:p>
            <a:pPr lvl="1">
              <a:buFont typeface="Wingdings" pitchFamily="2" charset="2"/>
              <a:buChar char="Ø"/>
            </a:pPr>
            <a:r>
              <a:rPr lang="en-US" sz="2400" b="1" i="1" dirty="0" smtClean="0">
                <a:solidFill>
                  <a:schemeClr val="tx1"/>
                </a:solidFill>
                <a:latin typeface="Times New Roman" pitchFamily="18" charset="0"/>
                <a:cs typeface="Times New Roman" pitchFamily="18" charset="0"/>
              </a:rPr>
              <a:t>Subtraction film</a:t>
            </a:r>
          </a:p>
          <a:p>
            <a:pPr lvl="4">
              <a:buFont typeface="Wingdings" pitchFamily="2" charset="2"/>
              <a:buChar char="ü"/>
            </a:pPr>
            <a:r>
              <a:rPr lang="en-US" sz="2400" dirty="0" smtClean="0">
                <a:latin typeface="Times New Roman" pitchFamily="18" charset="0"/>
                <a:cs typeface="Times New Roman" pitchFamily="18" charset="0"/>
              </a:rPr>
              <a:t>Subtraction is technique to </a:t>
            </a:r>
            <a:r>
              <a:rPr lang="en-US" sz="2400" dirty="0" smtClean="0">
                <a:solidFill>
                  <a:srgbClr val="FF0000"/>
                </a:solidFill>
                <a:latin typeface="Times New Roman" pitchFamily="18" charset="0"/>
                <a:cs typeface="Times New Roman" pitchFamily="18" charset="0"/>
              </a:rPr>
              <a:t>remove the obstructive </a:t>
            </a:r>
            <a:r>
              <a:rPr lang="en-US" sz="2400" dirty="0" smtClean="0">
                <a:latin typeface="Times New Roman" pitchFamily="18" charset="0"/>
                <a:cs typeface="Times New Roman" pitchFamily="18" charset="0"/>
              </a:rPr>
              <a:t>part of the image </a:t>
            </a:r>
          </a:p>
          <a:p>
            <a:pPr lvl="4">
              <a:buFont typeface="Wingdings" pitchFamily="2" charset="2"/>
              <a:buChar char="ü"/>
            </a:pPr>
            <a:r>
              <a:rPr lang="en-US" sz="2400" dirty="0" smtClean="0">
                <a:latin typeface="Times New Roman" pitchFamily="18" charset="0"/>
                <a:cs typeface="Times New Roman" pitchFamily="18" charset="0"/>
              </a:rPr>
              <a:t>employed for making the </a:t>
            </a:r>
            <a:r>
              <a:rPr lang="en-US" sz="2400" dirty="0" smtClean="0">
                <a:solidFill>
                  <a:srgbClr val="FF0000"/>
                </a:solidFill>
                <a:latin typeface="Times New Roman" pitchFamily="18" charset="0"/>
                <a:cs typeface="Times New Roman" pitchFamily="18" charset="0"/>
              </a:rPr>
              <a:t>positive radiograph</a:t>
            </a:r>
          </a:p>
          <a:p>
            <a:pPr lvl="4">
              <a:buFont typeface="Wingdings" pitchFamily="2" charset="2"/>
              <a:buChar char="ü"/>
            </a:pPr>
            <a:r>
              <a:rPr lang="en-US" sz="2400" dirty="0" smtClean="0">
                <a:latin typeface="Times New Roman" pitchFamily="18" charset="0"/>
                <a:cs typeface="Times New Roman" pitchFamily="18" charset="0"/>
              </a:rPr>
              <a:t>used to obtain the </a:t>
            </a:r>
            <a:r>
              <a:rPr lang="en-US" sz="2400" dirty="0" smtClean="0">
                <a:solidFill>
                  <a:srgbClr val="FF0000"/>
                </a:solidFill>
                <a:latin typeface="Times New Roman" pitchFamily="18" charset="0"/>
                <a:cs typeface="Times New Roman" pitchFamily="18" charset="0"/>
              </a:rPr>
              <a:t>film copy</a:t>
            </a:r>
          </a:p>
          <a:p>
            <a:pPr lvl="1">
              <a:buFont typeface="Wingdings" pitchFamily="2" charset="2"/>
              <a:buChar char="Ø"/>
            </a:pPr>
            <a:r>
              <a:rPr lang="en-US" sz="2400" b="1" i="1" dirty="0" smtClean="0">
                <a:solidFill>
                  <a:schemeClr val="tx1"/>
                </a:solidFill>
                <a:latin typeface="Times New Roman" pitchFamily="18" charset="0"/>
                <a:cs typeface="Times New Roman" pitchFamily="18" charset="0"/>
              </a:rPr>
              <a:t>Cineradiography film</a:t>
            </a:r>
          </a:p>
          <a:p>
            <a:pPr lvl="4">
              <a:buFont typeface="Wingdings" pitchFamily="2" charset="2"/>
              <a:buChar char="ü"/>
            </a:pPr>
            <a:r>
              <a:rPr lang="en-US" sz="2400" dirty="0" smtClean="0">
                <a:latin typeface="Times New Roman" pitchFamily="18" charset="0"/>
                <a:cs typeface="Times New Roman" pitchFamily="18" charset="0"/>
              </a:rPr>
              <a:t>35 mm roll film </a:t>
            </a:r>
          </a:p>
          <a:p>
            <a:pPr lvl="4">
              <a:buFont typeface="Wingdings" pitchFamily="2" charset="2"/>
              <a:buChar char="ü"/>
            </a:pPr>
            <a:r>
              <a:rPr lang="en-US" sz="2400" dirty="0" smtClean="0">
                <a:latin typeface="Times New Roman" pitchFamily="18" charset="0"/>
                <a:cs typeface="Times New Roman" pitchFamily="18" charset="0"/>
              </a:rPr>
              <a:t>sensitive to the </a:t>
            </a:r>
            <a:r>
              <a:rPr lang="en-US" sz="2400" dirty="0" smtClean="0">
                <a:solidFill>
                  <a:srgbClr val="FF0000"/>
                </a:solidFill>
                <a:latin typeface="Times New Roman" pitchFamily="18" charset="0"/>
                <a:cs typeface="Times New Roman" pitchFamily="18" charset="0"/>
              </a:rPr>
              <a:t>green light emitted </a:t>
            </a:r>
            <a:r>
              <a:rPr lang="en-US" sz="2400" dirty="0" smtClean="0">
                <a:latin typeface="Times New Roman" pitchFamily="18" charset="0"/>
                <a:cs typeface="Times New Roman" pitchFamily="18" charset="0"/>
              </a:rPr>
              <a:t>by the fluoroscopic unit </a:t>
            </a:r>
          </a:p>
          <a:p>
            <a:pPr lvl="4">
              <a:buFont typeface="Wingdings" pitchFamily="2" charset="2"/>
              <a:buChar char="ü"/>
            </a:pPr>
            <a:r>
              <a:rPr lang="en-US" sz="2400" dirty="0" smtClean="0">
                <a:latin typeface="Times New Roman" pitchFamily="18" charset="0"/>
                <a:cs typeface="Times New Roman" pitchFamily="18" charset="0"/>
              </a:rPr>
              <a:t>Primary application is for cardiac catheterization angiography </a:t>
            </a:r>
          </a:p>
          <a:p>
            <a:pPr lvl="4">
              <a:buFont typeface="Wingdings" pitchFamily="2" charset="2"/>
              <a:buChar char="ü"/>
            </a:pPr>
            <a:r>
              <a:rPr lang="en-US" sz="2400" dirty="0" smtClean="0">
                <a:solidFill>
                  <a:srgbClr val="FF0000"/>
                </a:solidFill>
                <a:latin typeface="Times New Roman" pitchFamily="18" charset="0"/>
                <a:cs typeface="Times New Roman" pitchFamily="18" charset="0"/>
              </a:rPr>
              <a:t>high patient dose </a:t>
            </a:r>
            <a:endParaRPr lang="en-US" sz="2400" dirty="0" smtClean="0">
              <a:solidFill>
                <a:srgbClr val="FF0000"/>
              </a:solidFill>
            </a:endParaRPr>
          </a:p>
          <a:p>
            <a:pPr lvl="1">
              <a:buFont typeface="Wingdings" pitchFamily="2" charset="2"/>
              <a:buChar char="Ø"/>
            </a:pPr>
            <a:r>
              <a:rPr lang="en-US" sz="2400" b="1" i="1" dirty="0" smtClean="0">
                <a:solidFill>
                  <a:schemeClr val="tx1"/>
                </a:solidFill>
                <a:latin typeface="Times New Roman" pitchFamily="18" charset="0"/>
                <a:cs typeface="Times New Roman" pitchFamily="18" charset="0"/>
              </a:rPr>
              <a:t>Fluoroscopic spot film</a:t>
            </a:r>
          </a:p>
          <a:p>
            <a:pPr lvl="4">
              <a:buFont typeface="Wingdings" pitchFamily="2" charset="2"/>
              <a:buChar char="ü"/>
            </a:pPr>
            <a:r>
              <a:rPr lang="en-US" sz="2400" dirty="0" smtClean="0">
                <a:latin typeface="Times New Roman" pitchFamily="18" charset="0"/>
                <a:cs typeface="Times New Roman" pitchFamily="18" charset="0"/>
              </a:rPr>
              <a:t>70 mm roll film or 105 mm film chips</a:t>
            </a:r>
          </a:p>
          <a:p>
            <a:pPr lvl="4">
              <a:buFont typeface="Wingdings" pitchFamily="2" charset="2"/>
              <a:buChar char="ü"/>
            </a:pPr>
            <a:r>
              <a:rPr lang="en-US" sz="2400" dirty="0" smtClean="0">
                <a:latin typeface="Times New Roman" pitchFamily="18" charset="0"/>
                <a:cs typeface="Times New Roman" pitchFamily="18" charset="0"/>
              </a:rPr>
              <a:t>Sensitive to the </a:t>
            </a:r>
            <a:r>
              <a:rPr lang="en-US" sz="2400" dirty="0" smtClean="0">
                <a:solidFill>
                  <a:srgbClr val="FF0000"/>
                </a:solidFill>
                <a:latin typeface="Times New Roman" pitchFamily="18" charset="0"/>
                <a:cs typeface="Times New Roman" pitchFamily="18" charset="0"/>
              </a:rPr>
              <a:t>green light from fluoroscopy</a:t>
            </a:r>
          </a:p>
          <a:p>
            <a:pPr lvl="1">
              <a:buFont typeface="Wingdings" pitchFamily="2" charset="2"/>
              <a:buChar char="Ø"/>
            </a:pPr>
            <a:endParaRPr lang="en-US" dirty="0" smtClean="0"/>
          </a:p>
          <a:p>
            <a:endParaRPr lang="en-US" dirty="0"/>
          </a:p>
        </p:txBody>
      </p:sp>
      <p:sp>
        <p:nvSpPr>
          <p:cNvPr id="5" name="Date Placeholder 4"/>
          <p:cNvSpPr>
            <a:spLocks noGrp="1"/>
          </p:cNvSpPr>
          <p:nvPr>
            <p:ph type="dt" sz="half" idx="10"/>
          </p:nvPr>
        </p:nvSpPr>
        <p:spPr/>
        <p:txBody>
          <a:bodyPr/>
          <a:lstStyle/>
          <a:p>
            <a:fld id="{2517EDE5-44F2-4ECA-A2D2-562053D96B90}"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638800"/>
          </a:xfrm>
        </p:spPr>
        <p:txBody>
          <a:bodyPr>
            <a:normAutofit lnSpcReduction="10000"/>
          </a:bodyPr>
          <a:lstStyle/>
          <a:p>
            <a:pPr lvl="1">
              <a:buFont typeface="Wingdings" pitchFamily="2" charset="2"/>
              <a:buChar char="Ø"/>
            </a:pPr>
            <a:r>
              <a:rPr lang="en-US" sz="2400" b="1" i="1" dirty="0" smtClean="0">
                <a:latin typeface="Times New Roman" pitchFamily="18" charset="0"/>
                <a:cs typeface="Times New Roman" pitchFamily="18" charset="0"/>
              </a:rPr>
              <a:t>Subtraction film</a:t>
            </a:r>
          </a:p>
          <a:p>
            <a:pPr lvl="4">
              <a:buFont typeface="Wingdings" pitchFamily="2" charset="2"/>
              <a:buChar char="ü"/>
            </a:pPr>
            <a:r>
              <a:rPr lang="en-US" sz="2400" dirty="0" smtClean="0">
                <a:latin typeface="Times New Roman" pitchFamily="18" charset="0"/>
                <a:cs typeface="Times New Roman" pitchFamily="18" charset="0"/>
              </a:rPr>
              <a:t>Subtraction is technique to </a:t>
            </a:r>
            <a:r>
              <a:rPr lang="en-US" sz="2400" dirty="0" smtClean="0">
                <a:solidFill>
                  <a:srgbClr val="FF0000"/>
                </a:solidFill>
                <a:latin typeface="Times New Roman" pitchFamily="18" charset="0"/>
                <a:cs typeface="Times New Roman" pitchFamily="18" charset="0"/>
              </a:rPr>
              <a:t>remove the obstructive </a:t>
            </a:r>
            <a:r>
              <a:rPr lang="en-US" sz="2400" dirty="0" smtClean="0">
                <a:latin typeface="Times New Roman" pitchFamily="18" charset="0"/>
                <a:cs typeface="Times New Roman" pitchFamily="18" charset="0"/>
              </a:rPr>
              <a:t>part of the image </a:t>
            </a:r>
          </a:p>
          <a:p>
            <a:pPr lvl="4">
              <a:buFont typeface="Wingdings" pitchFamily="2" charset="2"/>
              <a:buChar char="ü"/>
            </a:pPr>
            <a:r>
              <a:rPr lang="en-US" sz="2400" dirty="0" smtClean="0">
                <a:latin typeface="Times New Roman" pitchFamily="18" charset="0"/>
                <a:cs typeface="Times New Roman" pitchFamily="18" charset="0"/>
              </a:rPr>
              <a:t>employed for making the </a:t>
            </a:r>
            <a:r>
              <a:rPr lang="en-US" sz="2400" dirty="0" smtClean="0">
                <a:solidFill>
                  <a:srgbClr val="FF0000"/>
                </a:solidFill>
                <a:latin typeface="Times New Roman" pitchFamily="18" charset="0"/>
                <a:cs typeface="Times New Roman" pitchFamily="18" charset="0"/>
              </a:rPr>
              <a:t>positive radiograph</a:t>
            </a:r>
          </a:p>
          <a:p>
            <a:pPr lvl="4">
              <a:buFont typeface="Wingdings" pitchFamily="2" charset="2"/>
              <a:buChar char="ü"/>
            </a:pPr>
            <a:r>
              <a:rPr lang="en-US" sz="2400" dirty="0" smtClean="0">
                <a:latin typeface="Times New Roman" pitchFamily="18" charset="0"/>
                <a:cs typeface="Times New Roman" pitchFamily="18" charset="0"/>
              </a:rPr>
              <a:t>used to obtain the </a:t>
            </a:r>
            <a:r>
              <a:rPr lang="en-US" sz="2400" dirty="0" smtClean="0">
                <a:solidFill>
                  <a:srgbClr val="FF0000"/>
                </a:solidFill>
                <a:latin typeface="Times New Roman" pitchFamily="18" charset="0"/>
                <a:cs typeface="Times New Roman" pitchFamily="18" charset="0"/>
              </a:rPr>
              <a:t>film copy</a:t>
            </a:r>
          </a:p>
          <a:p>
            <a:pPr lvl="1">
              <a:buFont typeface="Wingdings" pitchFamily="2" charset="2"/>
              <a:buChar char="Ø"/>
            </a:pPr>
            <a:r>
              <a:rPr lang="en-US" sz="2400" b="1" i="1" dirty="0" smtClean="0">
                <a:latin typeface="Times New Roman" pitchFamily="18" charset="0"/>
                <a:cs typeface="Times New Roman" pitchFamily="18" charset="0"/>
              </a:rPr>
              <a:t>Cineradiography film</a:t>
            </a:r>
          </a:p>
          <a:p>
            <a:pPr lvl="4">
              <a:buFont typeface="Wingdings" pitchFamily="2" charset="2"/>
              <a:buChar char="ü"/>
            </a:pPr>
            <a:r>
              <a:rPr lang="en-US" sz="2400" dirty="0" smtClean="0">
                <a:latin typeface="Times New Roman" pitchFamily="18" charset="0"/>
                <a:cs typeface="Times New Roman" pitchFamily="18" charset="0"/>
              </a:rPr>
              <a:t>35 mm roll film </a:t>
            </a:r>
          </a:p>
          <a:p>
            <a:pPr lvl="4">
              <a:buFont typeface="Wingdings" pitchFamily="2" charset="2"/>
              <a:buChar char="ü"/>
            </a:pPr>
            <a:r>
              <a:rPr lang="en-US" sz="2400" dirty="0" smtClean="0">
                <a:latin typeface="Times New Roman" pitchFamily="18" charset="0"/>
                <a:cs typeface="Times New Roman" pitchFamily="18" charset="0"/>
              </a:rPr>
              <a:t>sensitive to the </a:t>
            </a:r>
            <a:r>
              <a:rPr lang="en-US" sz="2400" dirty="0" smtClean="0">
                <a:solidFill>
                  <a:srgbClr val="FF0000"/>
                </a:solidFill>
                <a:latin typeface="Times New Roman" pitchFamily="18" charset="0"/>
                <a:cs typeface="Times New Roman" pitchFamily="18" charset="0"/>
              </a:rPr>
              <a:t>green light emitted </a:t>
            </a:r>
            <a:r>
              <a:rPr lang="en-US" sz="2400" dirty="0" smtClean="0">
                <a:latin typeface="Times New Roman" pitchFamily="18" charset="0"/>
                <a:cs typeface="Times New Roman" pitchFamily="18" charset="0"/>
              </a:rPr>
              <a:t>by the fluoroscopic unit </a:t>
            </a:r>
          </a:p>
          <a:p>
            <a:pPr lvl="4">
              <a:buFont typeface="Wingdings" pitchFamily="2" charset="2"/>
              <a:buChar char="ü"/>
            </a:pPr>
            <a:r>
              <a:rPr lang="en-US" sz="2400" dirty="0" smtClean="0">
                <a:latin typeface="Times New Roman" pitchFamily="18" charset="0"/>
                <a:cs typeface="Times New Roman" pitchFamily="18" charset="0"/>
              </a:rPr>
              <a:t>Primary application is for cardiac catheterization angiography </a:t>
            </a:r>
          </a:p>
          <a:p>
            <a:pPr lvl="4">
              <a:buFont typeface="Wingdings" pitchFamily="2" charset="2"/>
              <a:buChar char="ü"/>
            </a:pPr>
            <a:r>
              <a:rPr lang="en-US" sz="2400" dirty="0" smtClean="0">
                <a:solidFill>
                  <a:srgbClr val="FF0000"/>
                </a:solidFill>
                <a:latin typeface="Times New Roman" pitchFamily="18" charset="0"/>
                <a:cs typeface="Times New Roman" pitchFamily="18" charset="0"/>
              </a:rPr>
              <a:t>high patient dose </a:t>
            </a:r>
            <a:endParaRPr lang="en-US" sz="2400" dirty="0" smtClean="0">
              <a:solidFill>
                <a:srgbClr val="FF0000"/>
              </a:solidFill>
            </a:endParaRPr>
          </a:p>
          <a:p>
            <a:pPr lvl="1">
              <a:buFont typeface="Wingdings" pitchFamily="2" charset="2"/>
              <a:buChar char="Ø"/>
            </a:pPr>
            <a:r>
              <a:rPr lang="en-US" sz="2400" b="1" i="1" dirty="0" smtClean="0">
                <a:latin typeface="Times New Roman" pitchFamily="18" charset="0"/>
                <a:cs typeface="Times New Roman" pitchFamily="18" charset="0"/>
              </a:rPr>
              <a:t>Fluoroscopic spot film</a:t>
            </a:r>
          </a:p>
          <a:p>
            <a:pPr lvl="4">
              <a:buFont typeface="Wingdings" pitchFamily="2" charset="2"/>
              <a:buChar char="ü"/>
            </a:pPr>
            <a:r>
              <a:rPr lang="en-US" sz="2400" dirty="0" smtClean="0">
                <a:latin typeface="Times New Roman" pitchFamily="18" charset="0"/>
                <a:cs typeface="Times New Roman" pitchFamily="18" charset="0"/>
              </a:rPr>
              <a:t>70 mm roll film or 105 mm film chips</a:t>
            </a:r>
          </a:p>
          <a:p>
            <a:pPr lvl="4">
              <a:buFont typeface="Wingdings" pitchFamily="2" charset="2"/>
              <a:buChar char="ü"/>
            </a:pPr>
            <a:r>
              <a:rPr lang="en-US" sz="2400" dirty="0" smtClean="0">
                <a:latin typeface="Times New Roman" pitchFamily="18" charset="0"/>
                <a:cs typeface="Times New Roman" pitchFamily="18" charset="0"/>
              </a:rPr>
              <a:t>Sensitive to the </a:t>
            </a:r>
            <a:r>
              <a:rPr lang="en-US" sz="2400" dirty="0" smtClean="0">
                <a:solidFill>
                  <a:srgbClr val="FF0000"/>
                </a:solidFill>
                <a:latin typeface="Times New Roman" pitchFamily="18" charset="0"/>
                <a:cs typeface="Times New Roman" pitchFamily="18" charset="0"/>
              </a:rPr>
              <a:t>green light from fluoroscopy</a:t>
            </a:r>
          </a:p>
          <a:p>
            <a:pPr lvl="1">
              <a:buFont typeface="Wingdings" pitchFamily="2" charset="2"/>
              <a:buChar char="Ø"/>
            </a:pPr>
            <a:endParaRPr lang="en-US" dirty="0" smtClean="0"/>
          </a:p>
          <a:p>
            <a:endParaRPr lang="en-US" dirty="0"/>
          </a:p>
        </p:txBody>
      </p:sp>
      <p:sp>
        <p:nvSpPr>
          <p:cNvPr id="5" name="Date Placeholder 4"/>
          <p:cNvSpPr>
            <a:spLocks noGrp="1"/>
          </p:cNvSpPr>
          <p:nvPr>
            <p:ph type="dt" sz="half" idx="10"/>
          </p:nvPr>
        </p:nvSpPr>
        <p:spPr/>
        <p:txBody>
          <a:bodyPr/>
          <a:lstStyle/>
          <a:p>
            <a:fld id="{738DED2B-BAB9-46DA-978C-14264055F0E6}"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981201"/>
            <a:ext cx="7924800" cy="3352800"/>
          </a:xfrm>
        </p:spPr>
        <p:txBody>
          <a:bodyPr/>
          <a:lstStyle/>
          <a:p>
            <a:pPr lvl="0">
              <a:buFont typeface="Wingdings" pitchFamily="2" charset="2"/>
              <a:buChar char="Ø"/>
            </a:pPr>
            <a:r>
              <a:rPr lang="en-US" sz="2800" b="1" i="1" dirty="0" smtClean="0">
                <a:latin typeface="Times New Roman" pitchFamily="18" charset="0"/>
                <a:cs typeface="Times New Roman" pitchFamily="18" charset="0"/>
              </a:rPr>
              <a:t>Films for special procedures</a:t>
            </a:r>
          </a:p>
          <a:p>
            <a:pPr lvl="3">
              <a:buFont typeface="Wingdings" pitchFamily="2" charset="2"/>
              <a:buChar char="ü"/>
            </a:pPr>
            <a:r>
              <a:rPr lang="en-US" sz="2800" dirty="0" smtClean="0">
                <a:solidFill>
                  <a:schemeClr val="tx1"/>
                </a:solidFill>
                <a:latin typeface="Times New Roman" pitchFamily="18" charset="0"/>
                <a:cs typeface="Times New Roman" pitchFamily="18" charset="0"/>
              </a:rPr>
              <a:t>Mammography</a:t>
            </a:r>
          </a:p>
          <a:p>
            <a:pPr lvl="3">
              <a:buFont typeface="Wingdings" pitchFamily="2" charset="2"/>
              <a:buChar char="ü"/>
            </a:pPr>
            <a:r>
              <a:rPr lang="en-US" sz="2800" dirty="0" smtClean="0">
                <a:solidFill>
                  <a:schemeClr val="tx1"/>
                </a:solidFill>
                <a:latin typeface="Times New Roman" pitchFamily="18" charset="0"/>
                <a:cs typeface="Times New Roman" pitchFamily="18" charset="0"/>
              </a:rPr>
              <a:t>Radiation monitoring film</a:t>
            </a:r>
          </a:p>
          <a:p>
            <a:pPr lvl="3">
              <a:buFont typeface="Wingdings" pitchFamily="2" charset="2"/>
              <a:buChar char="ü"/>
            </a:pPr>
            <a:r>
              <a:rPr lang="en-US" sz="2800" dirty="0" smtClean="0">
                <a:solidFill>
                  <a:schemeClr val="tx1"/>
                </a:solidFill>
                <a:latin typeface="Times New Roman" pitchFamily="18" charset="0"/>
                <a:cs typeface="Times New Roman" pitchFamily="18" charset="0"/>
              </a:rPr>
              <a:t>Radiotherapy</a:t>
            </a:r>
          </a:p>
          <a:p>
            <a:pPr lvl="3">
              <a:buFont typeface="Wingdings" pitchFamily="2" charset="2"/>
              <a:buChar char="ü"/>
            </a:pPr>
            <a:r>
              <a:rPr lang="en-US" sz="2800" dirty="0" smtClean="0">
                <a:solidFill>
                  <a:schemeClr val="tx1"/>
                </a:solidFill>
                <a:latin typeface="Times New Roman" pitchFamily="18" charset="0"/>
                <a:cs typeface="Times New Roman" pitchFamily="18" charset="0"/>
              </a:rPr>
              <a:t>Kidney surgery</a:t>
            </a:r>
          </a:p>
          <a:p>
            <a:endParaRPr lang="en-US" dirty="0"/>
          </a:p>
        </p:txBody>
      </p:sp>
      <p:sp>
        <p:nvSpPr>
          <p:cNvPr id="5" name="Date Placeholder 4"/>
          <p:cNvSpPr>
            <a:spLocks noGrp="1"/>
          </p:cNvSpPr>
          <p:nvPr>
            <p:ph type="dt" sz="half" idx="10"/>
          </p:nvPr>
        </p:nvSpPr>
        <p:spPr/>
        <p:txBody>
          <a:bodyPr/>
          <a:lstStyle/>
          <a:p>
            <a:fld id="{7538EADA-1735-4D8F-8523-C4F334AC5032}"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74638"/>
            <a:ext cx="7848600" cy="1143000"/>
          </a:xfrm>
        </p:spPr>
        <p:txBody>
          <a:bodyPr>
            <a:normAutofit fontScale="90000"/>
          </a:bodyPr>
          <a:lstStyle/>
          <a:p>
            <a:r>
              <a:rPr lang="en-US" dirty="0" smtClean="0">
                <a:latin typeface="Times New Roman" pitchFamily="18" charset="0"/>
                <a:cs typeface="Times New Roman" pitchFamily="18" charset="0"/>
              </a:rPr>
              <a:t>Structure of Duplitized film</a:t>
            </a:r>
            <a:endParaRPr lang="en-US" dirty="0">
              <a:latin typeface="Times New Roman" pitchFamily="18" charset="0"/>
              <a:cs typeface="Times New Roman" pitchFamily="18" charset="0"/>
            </a:endParaRPr>
          </a:p>
        </p:txBody>
      </p:sp>
      <p:sp>
        <p:nvSpPr>
          <p:cNvPr id="2" name="Content Placeholder 1"/>
          <p:cNvSpPr>
            <a:spLocks noGrp="1"/>
          </p:cNvSpPr>
          <p:nvPr>
            <p:ph idx="1"/>
          </p:nvPr>
        </p:nvSpPr>
        <p:spPr>
          <a:xfrm>
            <a:off x="457200" y="1219200"/>
            <a:ext cx="8229600" cy="4788091"/>
          </a:xfrm>
        </p:spPr>
        <p:txBody>
          <a:bodyPr>
            <a:normAutofit/>
          </a:bodyPr>
          <a:lstStyle/>
          <a:p>
            <a:pPr lvl="0">
              <a:buFont typeface="Wingdings" pitchFamily="2" charset="2"/>
              <a:buChar char="Ø"/>
            </a:pPr>
            <a:r>
              <a:rPr lang="en-US" dirty="0" smtClean="0">
                <a:latin typeface="Times New Roman" pitchFamily="18" charset="0"/>
                <a:cs typeface="Times New Roman" pitchFamily="18" charset="0"/>
              </a:rPr>
              <a:t>Films with sensitive layer on </a:t>
            </a:r>
            <a:r>
              <a:rPr lang="en-US" dirty="0" smtClean="0">
                <a:solidFill>
                  <a:srgbClr val="FF0000"/>
                </a:solidFill>
                <a:latin typeface="Times New Roman" pitchFamily="18" charset="0"/>
                <a:cs typeface="Times New Roman" pitchFamily="18" charset="0"/>
              </a:rPr>
              <a:t>both sides of base</a:t>
            </a:r>
          </a:p>
          <a:p>
            <a:pPr>
              <a:buFont typeface="Wingdings" pitchFamily="2" charset="2"/>
              <a:buChar char="Ø"/>
            </a:pPr>
            <a:r>
              <a:rPr lang="en-US" dirty="0" smtClean="0">
                <a:latin typeface="Times New Roman" pitchFamily="18" charset="0"/>
                <a:cs typeface="Times New Roman" pitchFamily="18" charset="0"/>
              </a:rPr>
              <a:t>Construction</a:t>
            </a:r>
          </a:p>
          <a:p>
            <a:pPr marL="1401318" lvl="3" indent="-514350">
              <a:buNone/>
            </a:pPr>
            <a:endParaRPr lang="en-US" dirty="0" smtClean="0">
              <a:latin typeface="Times New Roman" pitchFamily="18" charset="0"/>
              <a:cs typeface="Times New Roman" pitchFamily="18" charset="0"/>
            </a:endParaRPr>
          </a:p>
          <a:p>
            <a:pPr marL="2544318" lvl="8" indent="-514350">
              <a:buFont typeface="+mj-lt"/>
              <a:buAutoNum type="arabicPeriod"/>
            </a:pPr>
            <a:endParaRPr lang="en-US" sz="1700" dirty="0" smtClean="0">
              <a:latin typeface="Times New Roman" pitchFamily="18" charset="0"/>
              <a:cs typeface="Times New Roman" pitchFamily="18" charset="0"/>
            </a:endParaRPr>
          </a:p>
          <a:p>
            <a:pPr marL="2544318" lvl="8" indent="-514350">
              <a:buFont typeface="+mj-lt"/>
              <a:buAutoNum type="arabicPeriod"/>
            </a:pPr>
            <a:endParaRPr lang="en-US" sz="1700" dirty="0" smtClean="0">
              <a:latin typeface="Times New Roman" pitchFamily="18" charset="0"/>
              <a:cs typeface="Times New Roman" pitchFamily="18" charset="0"/>
            </a:endParaRPr>
          </a:p>
          <a:p>
            <a:pPr marL="2544318" lvl="8" indent="-514350">
              <a:buFont typeface="+mj-lt"/>
              <a:buAutoNum type="arabicPeriod"/>
            </a:pPr>
            <a:endParaRPr lang="en-US" dirty="0" smtClean="0">
              <a:latin typeface="Times New Roman" pitchFamily="18" charset="0"/>
              <a:cs typeface="Times New Roman" pitchFamily="18" charset="0"/>
            </a:endParaRPr>
          </a:p>
          <a:p>
            <a:pPr lvl="0">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51D76BCE-E4B7-4376-98AE-421375A9BB19}" type="datetime1">
              <a:rPr lang="en-US" smtClean="0"/>
              <a:pPr/>
              <a:t>3/5/2020</a:t>
            </a:fld>
            <a:endParaRPr lang="en-GB"/>
          </a:p>
        </p:txBody>
      </p:sp>
      <p:sp>
        <p:nvSpPr>
          <p:cNvPr id="6" name="Footer Placeholder 5"/>
          <p:cNvSpPr>
            <a:spLocks noGrp="1"/>
          </p:cNvSpPr>
          <p:nvPr>
            <p:ph type="ftr" sz="quarter" idx="11"/>
          </p:nvPr>
        </p:nvSpPr>
        <p:spPr/>
        <p:txBody>
          <a:bodyPr/>
          <a:lstStyle/>
          <a:p>
            <a:r>
              <a:rPr lang="en-GB" smtClean="0"/>
              <a:t>Rakeb S</a:t>
            </a:r>
            <a:endParaRPr lang="en-GB"/>
          </a:p>
        </p:txBody>
      </p:sp>
      <p:sp>
        <p:nvSpPr>
          <p:cNvPr id="4" name="Slide Number Placeholder 3"/>
          <p:cNvSpPr>
            <a:spLocks noGrp="1"/>
          </p:cNvSpPr>
          <p:nvPr>
            <p:ph type="sldNum" sz="quarter" idx="12"/>
          </p:nvPr>
        </p:nvSpPr>
        <p:spPr/>
        <p:txBody>
          <a:bodyPr/>
          <a:lstStyle/>
          <a:p>
            <a:fld id="{D5A91E7D-4522-4487-A635-F71D650BB515}" type="slidenum">
              <a:rPr lang="en-US" smtClean="0"/>
              <a:pPr/>
              <a:t>19</a:t>
            </a:fld>
            <a:endParaRPr lang="en-US"/>
          </a:p>
        </p:txBody>
      </p:sp>
      <p:pic>
        <p:nvPicPr>
          <p:cNvPr id="5" name="Picture 4" descr="http://www.sprawls.org/ppmi2/FILMSEN/FILMSEN04.jpg"/>
          <p:cNvPicPr/>
          <p:nvPr/>
        </p:nvPicPr>
        <p:blipFill>
          <a:blip r:embed="rId3">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85800" y="2526475"/>
            <a:ext cx="8001000" cy="3721925"/>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CA" altLang="en-US" sz="4000" b="1" smtClean="0"/>
              <a:t>Session objectives</a:t>
            </a:r>
          </a:p>
        </p:txBody>
      </p:sp>
      <p:sp>
        <p:nvSpPr>
          <p:cNvPr id="16387" name="Rectangle 3"/>
          <p:cNvSpPr>
            <a:spLocks noGrp="1" noChangeArrowheads="1"/>
          </p:cNvSpPr>
          <p:nvPr>
            <p:ph idx="1"/>
          </p:nvPr>
        </p:nvSpPr>
        <p:spPr/>
        <p:txBody>
          <a:bodyPr>
            <a:normAutofit/>
          </a:bodyPr>
          <a:lstStyle/>
          <a:p>
            <a:r>
              <a:rPr lang="en-CA" altLang="en-US" dirty="0" smtClean="0"/>
              <a:t> </a:t>
            </a:r>
            <a:r>
              <a:rPr lang="en-CA" altLang="en-US" b="1" dirty="0" smtClean="0"/>
              <a:t> </a:t>
            </a:r>
            <a:r>
              <a:rPr lang="en-GB" sz="2800" b="1" dirty="0" smtClean="0">
                <a:latin typeface="Times New Roman" pitchFamily="18" charset="0"/>
                <a:cs typeface="Times New Roman" pitchFamily="18" charset="0"/>
              </a:rPr>
              <a:t>At the end of the lesson, the student should be able to</a:t>
            </a:r>
            <a:r>
              <a:rPr lang="en-GB" dirty="0" smtClean="0"/>
              <a:t>:-</a:t>
            </a:r>
          </a:p>
          <a:p>
            <a:pPr>
              <a:buFont typeface="Wingdings" pitchFamily="2" charset="2"/>
              <a:buChar char="Ø"/>
            </a:pPr>
            <a:r>
              <a:rPr lang="en-GB" dirty="0" smtClean="0"/>
              <a:t>  </a:t>
            </a:r>
            <a:r>
              <a:rPr lang="en-GB" dirty="0" smtClean="0">
                <a:latin typeface="Times New Roman" pitchFamily="18" charset="0"/>
                <a:cs typeface="Times New Roman" pitchFamily="18" charset="0"/>
              </a:rPr>
              <a:t>Explain functions of film</a:t>
            </a:r>
          </a:p>
          <a:p>
            <a:pPr>
              <a:buFont typeface="Wingdings" pitchFamily="2" charset="2"/>
              <a:buChar char="Ø"/>
            </a:pPr>
            <a:r>
              <a:rPr lang="en-GB" b="1" dirty="0" smtClean="0"/>
              <a:t>  </a:t>
            </a:r>
            <a:r>
              <a:rPr lang="en-GB" dirty="0" smtClean="0">
                <a:latin typeface="Times New Roman" pitchFamily="18" charset="0"/>
                <a:cs typeface="Times New Roman" pitchFamily="18" charset="0"/>
              </a:rPr>
              <a:t>Describe types of medical imaging films</a:t>
            </a:r>
          </a:p>
          <a:p>
            <a:pPr marL="514350" indent="-514350">
              <a:buFont typeface="Wingdings" pitchFamily="2" charset="2"/>
              <a:buChar char="Ø"/>
            </a:pPr>
            <a:r>
              <a:rPr lang="en-GB" dirty="0" smtClean="0">
                <a:latin typeface="Times New Roman" pitchFamily="18" charset="0"/>
                <a:cs typeface="Times New Roman" pitchFamily="18" charset="0"/>
              </a:rPr>
              <a:t>Describe the usage and difference of films</a:t>
            </a:r>
          </a:p>
          <a:p>
            <a:pPr>
              <a:buFont typeface="Wingdings" pitchFamily="2" charset="2"/>
              <a:buChar char="Ø"/>
            </a:pPr>
            <a:r>
              <a:rPr lang="en-GB" dirty="0" smtClean="0">
                <a:latin typeface="Times New Roman" pitchFamily="18" charset="0"/>
                <a:cs typeface="Times New Roman" pitchFamily="18" charset="0"/>
              </a:rPr>
              <a:t>  Explain the structure of different film types used      in radiography department</a:t>
            </a:r>
          </a:p>
          <a:p>
            <a:pPr>
              <a:buFont typeface="Wingdings" pitchFamily="2" charset="2"/>
              <a:buChar char="Ø"/>
            </a:pPr>
            <a:r>
              <a:rPr lang="en-GB" dirty="0" smtClean="0">
                <a:latin typeface="Times New Roman" pitchFamily="18" charset="0"/>
                <a:cs typeface="Times New Roman" pitchFamily="18" charset="0"/>
              </a:rPr>
              <a:t>Describe the stages in the production of film</a:t>
            </a:r>
          </a:p>
          <a:p>
            <a:pPr>
              <a:buFont typeface="Wingdings" pitchFamily="2" charset="2"/>
              <a:buChar char="Ø"/>
            </a:pPr>
            <a:r>
              <a:rPr lang="en-GB" dirty="0" smtClean="0">
                <a:latin typeface="Times New Roman" pitchFamily="18" charset="0"/>
                <a:cs typeface="Times New Roman" pitchFamily="18" charset="0"/>
              </a:rPr>
              <a:t>Analyze  the resolving power of film materials</a:t>
            </a:r>
          </a:p>
        </p:txBody>
      </p:sp>
      <p:sp>
        <p:nvSpPr>
          <p:cNvPr id="16388" name="Date Placeholder 3"/>
          <p:cNvSpPr>
            <a:spLocks noGrp="1"/>
          </p:cNvSpPr>
          <p:nvPr>
            <p:ph type="dt" sz="half" idx="10"/>
          </p:nvPr>
        </p:nvSpPr>
        <p:spPr>
          <a:noFill/>
        </p:spPr>
        <p:txBody>
          <a:bodyPr/>
          <a:lstStyle/>
          <a:p>
            <a:fld id="{30A2E8F7-BF34-4045-B6A3-E1C7A03B4159}" type="datetime1">
              <a:rPr lang="en-US" smtClean="0"/>
              <a:pPr/>
              <a:t>3/5/2020</a:t>
            </a:fld>
            <a:endParaRPr lang="en-US" smtClean="0"/>
          </a:p>
        </p:txBody>
      </p:sp>
      <p:sp>
        <p:nvSpPr>
          <p:cNvPr id="16389" name="Footer Placeholder 4"/>
          <p:cNvSpPr>
            <a:spLocks noGrp="1"/>
          </p:cNvSpPr>
          <p:nvPr>
            <p:ph type="ftr" sz="quarter" idx="11"/>
          </p:nvPr>
        </p:nvSpPr>
        <p:spPr>
          <a:noFill/>
        </p:spPr>
        <p:txBody>
          <a:bodyPr/>
          <a:lstStyle/>
          <a:p>
            <a:r>
              <a:rPr lang="en-US" smtClean="0"/>
              <a:t>Rakeb s</a:t>
            </a:r>
          </a:p>
        </p:txBody>
      </p:sp>
      <p:sp>
        <p:nvSpPr>
          <p:cNvPr id="16390" name="Slide Number Placeholder 5"/>
          <p:cNvSpPr>
            <a:spLocks noGrp="1"/>
          </p:cNvSpPr>
          <p:nvPr>
            <p:ph type="sldNum" sz="quarter" idx="12"/>
          </p:nvPr>
        </p:nvSpPr>
        <p:spPr>
          <a:noFill/>
        </p:spPr>
        <p:txBody>
          <a:bodyPr/>
          <a:lstStyle/>
          <a:p>
            <a:fld id="{D1252B15-366F-4F6B-89B0-CC1199767BA9}" type="slidenum">
              <a:rPr lang="zh-CN" alt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791200"/>
          </a:xfrm>
        </p:spPr>
        <p:txBody>
          <a:bodyPr>
            <a:normAutofit fontScale="92500" lnSpcReduction="20000"/>
          </a:bodyPr>
          <a:lstStyle/>
          <a:p>
            <a:pPr marL="1401318" lvl="3" indent="-514350">
              <a:buNone/>
            </a:pPr>
            <a:r>
              <a:rPr lang="en-US" sz="2400" b="1" dirty="0" smtClean="0">
                <a:solidFill>
                  <a:schemeClr val="tx1"/>
                </a:solidFill>
                <a:latin typeface="Times New Roman" pitchFamily="18" charset="0"/>
                <a:cs typeface="Times New Roman" pitchFamily="18" charset="0"/>
              </a:rPr>
              <a:t>1. Film base</a:t>
            </a:r>
          </a:p>
          <a:p>
            <a:pPr marL="1629918" lvl="4" indent="-514350">
              <a:buFont typeface="Wingdings" pitchFamily="2" charset="2"/>
              <a:buChar char="ü"/>
            </a:pPr>
            <a:r>
              <a:rPr lang="en-US" sz="2800" dirty="0" smtClean="0">
                <a:latin typeface="Times New Roman" pitchFamily="18" charset="0"/>
                <a:cs typeface="Times New Roman" pitchFamily="18" charset="0"/>
              </a:rPr>
              <a:t>a transparent substrate </a:t>
            </a:r>
            <a:r>
              <a:rPr lang="en-US" sz="2800" dirty="0" smtClean="0">
                <a:solidFill>
                  <a:srgbClr val="FF0000"/>
                </a:solidFill>
                <a:latin typeface="Times New Roman" pitchFamily="18" charset="0"/>
                <a:cs typeface="Times New Roman" pitchFamily="18" charset="0"/>
              </a:rPr>
              <a:t>acts as a support </a:t>
            </a:r>
            <a:r>
              <a:rPr lang="en-US" sz="2800" dirty="0" smtClean="0">
                <a:latin typeface="Times New Roman" pitchFamily="18" charset="0"/>
                <a:cs typeface="Times New Roman" pitchFamily="18" charset="0"/>
              </a:rPr>
              <a:t>medium for the photosensitive emulsion  lies at the top of  it</a:t>
            </a:r>
          </a:p>
          <a:p>
            <a:pPr marL="1629918" lvl="4" indent="-514350">
              <a:buFont typeface="Wingdings" pitchFamily="2" charset="2"/>
              <a:buChar char="ü"/>
            </a:pPr>
            <a:r>
              <a:rPr lang="en-US" sz="2800" dirty="0" smtClean="0">
                <a:latin typeface="Times New Roman" pitchFamily="18" charset="0"/>
                <a:cs typeface="Times New Roman" pitchFamily="18" charset="0"/>
              </a:rPr>
              <a:t>Does </a:t>
            </a:r>
            <a:r>
              <a:rPr lang="en-US" sz="2800" dirty="0" smtClean="0">
                <a:solidFill>
                  <a:srgbClr val="FF0000"/>
                </a:solidFill>
                <a:latin typeface="Times New Roman" pitchFamily="18" charset="0"/>
                <a:cs typeface="Times New Roman" pitchFamily="18" charset="0"/>
              </a:rPr>
              <a:t>not participate </a:t>
            </a:r>
            <a:r>
              <a:rPr lang="en-US" sz="2800" dirty="0" smtClean="0">
                <a:latin typeface="Times New Roman" pitchFamily="18" charset="0"/>
                <a:cs typeface="Times New Roman" pitchFamily="18" charset="0"/>
              </a:rPr>
              <a:t>in the image forming process</a:t>
            </a:r>
          </a:p>
          <a:p>
            <a:pPr marL="1629918" lvl="4" indent="-514350">
              <a:buFont typeface="Wingdings" pitchFamily="2" charset="2"/>
              <a:buChar char="ü"/>
            </a:pPr>
            <a:r>
              <a:rPr lang="en-US" sz="2800" dirty="0" smtClean="0">
                <a:latin typeface="Times New Roman" pitchFamily="18" charset="0"/>
                <a:cs typeface="Times New Roman" pitchFamily="18" charset="0"/>
              </a:rPr>
              <a:t>accounts for vast </a:t>
            </a:r>
            <a:r>
              <a:rPr lang="en-US" sz="2800" dirty="0" smtClean="0">
                <a:solidFill>
                  <a:srgbClr val="FF0000"/>
                </a:solidFill>
                <a:latin typeface="Times New Roman" pitchFamily="18" charset="0"/>
                <a:cs typeface="Times New Roman" pitchFamily="18" charset="0"/>
              </a:rPr>
              <a:t>majority of the thickness </a:t>
            </a:r>
            <a:r>
              <a:rPr lang="en-US" sz="2800" dirty="0" smtClean="0">
                <a:latin typeface="Times New Roman" pitchFamily="18" charset="0"/>
                <a:cs typeface="Times New Roman" pitchFamily="18" charset="0"/>
              </a:rPr>
              <a:t>of any given film stock</a:t>
            </a:r>
          </a:p>
          <a:p>
            <a:pPr marL="1629918" lvl="4" indent="-514350">
              <a:buFont typeface="Wingdings" pitchFamily="2" charset="2"/>
              <a:buChar char="ü"/>
            </a:pPr>
            <a:r>
              <a:rPr lang="en-US" sz="2800" dirty="0" smtClean="0">
                <a:latin typeface="Times New Roman" pitchFamily="18" charset="0"/>
                <a:cs typeface="Times New Roman" pitchFamily="18" charset="0"/>
              </a:rPr>
              <a:t>Contains a light blue dye</a:t>
            </a:r>
          </a:p>
          <a:p>
            <a:pPr marL="1629918" lvl="4" indent="-514350">
              <a:buFont typeface="Wingdings" pitchFamily="2" charset="2"/>
              <a:buChar char="ü"/>
            </a:pPr>
            <a:r>
              <a:rPr lang="en-US" sz="2800" dirty="0" smtClean="0">
                <a:latin typeface="Times New Roman" pitchFamily="18" charset="0"/>
                <a:cs typeface="Times New Roman" pitchFamily="18" charset="0"/>
              </a:rPr>
              <a:t>Made of substances derived </a:t>
            </a:r>
            <a:r>
              <a:rPr lang="en-US" sz="2800" dirty="0" smtClean="0">
                <a:solidFill>
                  <a:srgbClr val="FF0000"/>
                </a:solidFill>
                <a:latin typeface="Times New Roman" pitchFamily="18" charset="0"/>
                <a:cs typeface="Times New Roman" pitchFamily="18" charset="0"/>
              </a:rPr>
              <a:t>from cellulose</a:t>
            </a:r>
          </a:p>
          <a:p>
            <a:pPr marL="1629918" lvl="4" indent="-514350">
              <a:buFont typeface="Wingdings" pitchFamily="2" charset="2"/>
              <a:buChar char="ü"/>
            </a:pPr>
            <a:r>
              <a:rPr lang="en-US" sz="2800" dirty="0" smtClean="0">
                <a:latin typeface="Times New Roman" pitchFamily="18" charset="0"/>
                <a:cs typeface="Times New Roman" pitchFamily="18" charset="0"/>
              </a:rPr>
              <a:t>Must be sufficiently </a:t>
            </a:r>
            <a:r>
              <a:rPr lang="en-US" sz="2800" dirty="0" smtClean="0">
                <a:solidFill>
                  <a:srgbClr val="FF0000"/>
                </a:solidFill>
                <a:latin typeface="Times New Roman" pitchFamily="18" charset="0"/>
                <a:cs typeface="Times New Roman" pitchFamily="18" charset="0"/>
              </a:rPr>
              <a:t>rigged</a:t>
            </a:r>
            <a:r>
              <a:rPr lang="en-US" sz="2800" dirty="0" smtClean="0">
                <a:latin typeface="Times New Roman" pitchFamily="18" charset="0"/>
                <a:cs typeface="Times New Roman" pitchFamily="18" charset="0"/>
              </a:rPr>
              <a:t> to avoid kinking</a:t>
            </a:r>
          </a:p>
          <a:p>
            <a:pPr marL="1629918" lvl="4" indent="-514350">
              <a:buFont typeface="Wingdings" pitchFamily="2" charset="2"/>
              <a:buChar char="ü"/>
            </a:pPr>
            <a:r>
              <a:rPr lang="en-US" sz="2800" dirty="0" smtClean="0">
                <a:latin typeface="Times New Roman" pitchFamily="18" charset="0"/>
                <a:cs typeface="Times New Roman" pitchFamily="18" charset="0"/>
              </a:rPr>
              <a:t>major types of film base in use</a:t>
            </a:r>
          </a:p>
          <a:p>
            <a:pPr lvl="8">
              <a:buFont typeface="Courier New" pitchFamily="49" charset="0"/>
              <a:buChar char="o"/>
            </a:pPr>
            <a:r>
              <a:rPr lang="en-US" sz="2800" dirty="0" smtClean="0">
                <a:latin typeface="Times New Roman" pitchFamily="18" charset="0"/>
                <a:cs typeface="Times New Roman" pitchFamily="18" charset="0"/>
              </a:rPr>
              <a:t>Cellulose nitrate</a:t>
            </a:r>
          </a:p>
          <a:p>
            <a:pPr lvl="8">
              <a:buFont typeface="Courier New" pitchFamily="49" charset="0"/>
              <a:buChar char="o"/>
            </a:pPr>
            <a:r>
              <a:rPr lang="en-US" sz="2800" dirty="0" smtClean="0">
                <a:latin typeface="Times New Roman" pitchFamily="18" charset="0"/>
                <a:cs typeface="Times New Roman" pitchFamily="18" charset="0"/>
              </a:rPr>
              <a:t>Cellulose acetate</a:t>
            </a:r>
          </a:p>
          <a:p>
            <a:pPr lvl="8">
              <a:buFont typeface="Courier New" pitchFamily="49" charset="0"/>
              <a:buChar char="o"/>
            </a:pPr>
            <a:r>
              <a:rPr lang="en-US" sz="2800" dirty="0" smtClean="0">
                <a:latin typeface="Times New Roman" pitchFamily="18" charset="0"/>
                <a:cs typeface="Times New Roman" pitchFamily="18" charset="0"/>
              </a:rPr>
              <a:t>Polyester</a:t>
            </a:r>
            <a:endParaRPr lang="en-US" sz="2800" dirty="0"/>
          </a:p>
        </p:txBody>
      </p:sp>
      <p:sp>
        <p:nvSpPr>
          <p:cNvPr id="5" name="Date Placeholder 4"/>
          <p:cNvSpPr>
            <a:spLocks noGrp="1"/>
          </p:cNvSpPr>
          <p:nvPr>
            <p:ph type="dt" sz="half" idx="10"/>
          </p:nvPr>
        </p:nvSpPr>
        <p:spPr/>
        <p:txBody>
          <a:bodyPr/>
          <a:lstStyle/>
          <a:p>
            <a:fld id="{BDBB6CFE-A78F-49EA-86EF-1E4561BA54BF}"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pPr lvl="1">
              <a:buFont typeface="Wingdings" pitchFamily="2" charset="2"/>
              <a:buChar char="v"/>
            </a:pPr>
            <a:r>
              <a:rPr lang="en-US" sz="2400" b="1" i="1" dirty="0" smtClean="0">
                <a:solidFill>
                  <a:schemeClr val="tx1"/>
                </a:solidFill>
                <a:latin typeface="Times New Roman" pitchFamily="18" charset="0"/>
                <a:cs typeface="Times New Roman" pitchFamily="18" charset="0"/>
              </a:rPr>
              <a:t>Nitrate</a:t>
            </a:r>
          </a:p>
          <a:p>
            <a:pPr lvl="3">
              <a:buFont typeface="Wingdings" pitchFamily="2" charset="2"/>
              <a:buChar char="Ø"/>
            </a:pPr>
            <a:r>
              <a:rPr lang="en-US" sz="2400" dirty="0" smtClean="0">
                <a:solidFill>
                  <a:srgbClr val="FF0000"/>
                </a:solidFill>
                <a:latin typeface="Times New Roman" pitchFamily="18" charset="0"/>
                <a:cs typeface="Times New Roman" pitchFamily="18" charset="0"/>
              </a:rPr>
              <a:t>first transparent flexible plasticized base</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commercially </a:t>
            </a:r>
            <a:r>
              <a:rPr lang="en-US" sz="2400" b="1" dirty="0" smtClean="0">
                <a:solidFill>
                  <a:schemeClr val="tx1"/>
                </a:solidFill>
                <a:latin typeface="Times New Roman" pitchFamily="18" charset="0"/>
                <a:cs typeface="Times New Roman" pitchFamily="18" charset="0"/>
              </a:rPr>
              <a:t>available.</a:t>
            </a:r>
          </a:p>
          <a:p>
            <a:pPr lvl="3">
              <a:buFont typeface="Wingdings" pitchFamily="2" charset="2"/>
              <a:buChar char="Ø"/>
            </a:pPr>
            <a:r>
              <a:rPr lang="en-US" sz="2400" dirty="0" smtClean="0">
                <a:solidFill>
                  <a:schemeClr val="tx1"/>
                </a:solidFill>
                <a:latin typeface="Times New Roman" pitchFamily="18" charset="0"/>
                <a:cs typeface="Times New Roman" pitchFamily="18" charset="0"/>
              </a:rPr>
              <a:t>Its drawback</a:t>
            </a:r>
            <a:endParaRPr lang="en-US" sz="2400" dirty="0" smtClean="0">
              <a:solidFill>
                <a:schemeClr val="tx1"/>
              </a:solidFill>
            </a:endParaRPr>
          </a:p>
          <a:p>
            <a:pPr lvl="5">
              <a:buFont typeface="Wingdings" pitchFamily="2" charset="2"/>
              <a:buChar char="ü"/>
            </a:pPr>
            <a:r>
              <a:rPr lang="en-US" sz="2400" dirty="0" smtClean="0">
                <a:solidFill>
                  <a:schemeClr val="tx1"/>
                </a:solidFill>
                <a:latin typeface="Times New Roman" pitchFamily="18" charset="0"/>
                <a:cs typeface="Times New Roman" pitchFamily="18" charset="0"/>
              </a:rPr>
              <a:t>extremely </a:t>
            </a:r>
            <a:r>
              <a:rPr lang="en-US" sz="2400" dirty="0" smtClean="0">
                <a:solidFill>
                  <a:srgbClr val="FF0000"/>
                </a:solidFill>
                <a:latin typeface="Times New Roman" pitchFamily="18" charset="0"/>
                <a:cs typeface="Times New Roman" pitchFamily="18" charset="0"/>
              </a:rPr>
              <a:t>flammable</a:t>
            </a:r>
          </a:p>
          <a:p>
            <a:pPr lvl="5">
              <a:buFont typeface="Wingdings" pitchFamily="2" charset="2"/>
              <a:buChar char="ü"/>
            </a:pPr>
            <a:r>
              <a:rPr lang="en-US" sz="2400" dirty="0" smtClean="0">
                <a:solidFill>
                  <a:schemeClr val="tx1"/>
                </a:solidFill>
                <a:latin typeface="Times New Roman" pitchFamily="18" charset="0"/>
                <a:cs typeface="Times New Roman" pitchFamily="18" charset="0"/>
              </a:rPr>
              <a:t>Its ignition can be very difficult to extinguish</a:t>
            </a:r>
          </a:p>
          <a:p>
            <a:pPr lvl="5">
              <a:buFont typeface="Wingdings" pitchFamily="2" charset="2"/>
              <a:buChar char="ü"/>
            </a:pPr>
            <a:r>
              <a:rPr lang="en-US" sz="2400" dirty="0" smtClean="0">
                <a:solidFill>
                  <a:schemeClr val="tx1"/>
                </a:solidFill>
                <a:latin typeface="Times New Roman" pitchFamily="18" charset="0"/>
                <a:cs typeface="Times New Roman" pitchFamily="18" charset="0"/>
              </a:rPr>
              <a:t>It also </a:t>
            </a:r>
            <a:r>
              <a:rPr lang="en-US" sz="2400" dirty="0" smtClean="0">
                <a:solidFill>
                  <a:srgbClr val="FF0000"/>
                </a:solidFill>
                <a:latin typeface="Times New Roman" pitchFamily="18" charset="0"/>
                <a:cs typeface="Times New Roman" pitchFamily="18" charset="0"/>
              </a:rPr>
              <a:t>disintegrated </a:t>
            </a:r>
            <a:r>
              <a:rPr lang="en-US" sz="2400" dirty="0" smtClean="0">
                <a:solidFill>
                  <a:schemeClr val="tx1"/>
                </a:solidFill>
                <a:latin typeface="Times New Roman" pitchFamily="18" charset="0"/>
                <a:cs typeface="Times New Roman" pitchFamily="18" charset="0"/>
              </a:rPr>
              <a:t>on prolonged storage</a:t>
            </a:r>
          </a:p>
          <a:p>
            <a:pPr lvl="1">
              <a:buFont typeface="Wingdings" pitchFamily="2" charset="2"/>
              <a:buChar char="v"/>
            </a:pPr>
            <a:r>
              <a:rPr lang="en-US" sz="2400" b="1" i="1" dirty="0" smtClean="0">
                <a:solidFill>
                  <a:schemeClr val="tx1"/>
                </a:solidFill>
                <a:latin typeface="Times New Roman" pitchFamily="18" charset="0"/>
                <a:cs typeface="Times New Roman" pitchFamily="18" charset="0"/>
              </a:rPr>
              <a:t>Acetate</a:t>
            </a:r>
          </a:p>
          <a:p>
            <a:pPr lvl="3">
              <a:buFont typeface="Wingdings" pitchFamily="2" charset="2"/>
              <a:buChar char="Ø"/>
            </a:pPr>
            <a:r>
              <a:rPr lang="en-US" sz="2400" dirty="0" smtClean="0">
                <a:solidFill>
                  <a:schemeClr val="tx1"/>
                </a:solidFill>
                <a:latin typeface="Times New Roman" pitchFamily="18" charset="0"/>
                <a:cs typeface="Times New Roman" pitchFamily="18" charset="0"/>
              </a:rPr>
              <a:t>Acetate film does not burn under intense heat, rather melt, causing a bubbling burn out effect</a:t>
            </a:r>
          </a:p>
          <a:p>
            <a:pPr lvl="3">
              <a:buFont typeface="Wingdings" pitchFamily="2" charset="2"/>
              <a:buChar char="Ø"/>
            </a:pPr>
            <a:r>
              <a:rPr lang="en-US" sz="2400" dirty="0" smtClean="0">
                <a:solidFill>
                  <a:schemeClr val="tx1"/>
                </a:solidFill>
                <a:latin typeface="Times New Roman" pitchFamily="18" charset="0"/>
                <a:cs typeface="Times New Roman" pitchFamily="18" charset="0"/>
              </a:rPr>
              <a:t>Acetate film is </a:t>
            </a:r>
            <a:r>
              <a:rPr lang="en-US" sz="2400" dirty="0" smtClean="0">
                <a:solidFill>
                  <a:srgbClr val="FF0000"/>
                </a:solidFill>
                <a:latin typeface="Times New Roman" pitchFamily="18" charset="0"/>
                <a:cs typeface="Times New Roman" pitchFamily="18" charset="0"/>
              </a:rPr>
              <a:t>safer than nitrate but not as strong as polyester bases</a:t>
            </a:r>
          </a:p>
          <a:p>
            <a:pPr lvl="3">
              <a:buFont typeface="Wingdings" pitchFamily="2" charset="2"/>
              <a:buChar char="Ø"/>
            </a:pPr>
            <a:endParaRPr lang="en-US"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BE54BB44-EC59-44D1-85BC-51CBA546BC9B}"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buFont typeface="Wingdings" pitchFamily="2" charset="2"/>
              <a:buChar char="v"/>
            </a:pPr>
            <a:r>
              <a:rPr lang="en-US" sz="2800" b="1" i="1" dirty="0" smtClean="0">
                <a:solidFill>
                  <a:schemeClr val="tx1"/>
                </a:solidFill>
                <a:latin typeface="Times New Roman" pitchFamily="18" charset="0"/>
                <a:cs typeface="Times New Roman" pitchFamily="18" charset="0"/>
              </a:rPr>
              <a:t>Polyester</a:t>
            </a:r>
          </a:p>
          <a:p>
            <a:pPr lvl="3">
              <a:buFont typeface="Wingdings" pitchFamily="2" charset="2"/>
              <a:buChar char="Ø"/>
            </a:pPr>
            <a:r>
              <a:rPr lang="en-US" sz="2800" dirty="0" smtClean="0">
                <a:latin typeface="Times New Roman" pitchFamily="18" charset="0"/>
                <a:cs typeface="Times New Roman" pitchFamily="18" charset="0"/>
              </a:rPr>
              <a:t>t</a:t>
            </a:r>
            <a:r>
              <a:rPr lang="en-US" sz="2800" dirty="0" smtClean="0">
                <a:solidFill>
                  <a:schemeClr val="tx1"/>
                </a:solidFill>
                <a:latin typeface="Times New Roman" pitchFamily="18" charset="0"/>
                <a:cs typeface="Times New Roman" pitchFamily="18" charset="0"/>
              </a:rPr>
              <a:t>he</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most recent film base </a:t>
            </a:r>
            <a:r>
              <a:rPr lang="en-US" sz="2800" dirty="0" smtClean="0">
                <a:solidFill>
                  <a:schemeClr val="tx1"/>
                </a:solidFill>
                <a:latin typeface="Times New Roman" pitchFamily="18" charset="0"/>
                <a:cs typeface="Times New Roman" pitchFamily="18" charset="0"/>
              </a:rPr>
              <a:t>to have been developed</a:t>
            </a:r>
          </a:p>
          <a:p>
            <a:pPr lvl="3">
              <a:buFont typeface="Wingdings" pitchFamily="2" charset="2"/>
              <a:buChar char="Ø"/>
            </a:pPr>
            <a:r>
              <a:rPr lang="en-US" sz="2800" dirty="0" smtClean="0">
                <a:solidFill>
                  <a:srgbClr val="FF0000"/>
                </a:solidFill>
                <a:latin typeface="Times New Roman" pitchFamily="18" charset="0"/>
                <a:cs typeface="Times New Roman" pitchFamily="18" charset="0"/>
              </a:rPr>
              <a:t>Impermeable to water </a:t>
            </a:r>
            <a:r>
              <a:rPr lang="en-US" sz="2800" dirty="0" smtClean="0">
                <a:solidFill>
                  <a:schemeClr val="tx1"/>
                </a:solidFill>
                <a:latin typeface="Times New Roman" pitchFamily="18" charset="0"/>
                <a:cs typeface="Times New Roman" pitchFamily="18" charset="0"/>
              </a:rPr>
              <a:t>and processing solution</a:t>
            </a:r>
          </a:p>
          <a:p>
            <a:pPr lvl="3">
              <a:buFont typeface="Wingdings" pitchFamily="2" charset="2"/>
              <a:buChar char="Ø"/>
            </a:pPr>
            <a:r>
              <a:rPr lang="en-US" sz="2800" dirty="0" smtClean="0">
                <a:solidFill>
                  <a:srgbClr val="FF0000"/>
                </a:solidFill>
                <a:latin typeface="Times New Roman" pitchFamily="18" charset="0"/>
                <a:cs typeface="Times New Roman" pitchFamily="18" charset="0"/>
              </a:rPr>
              <a:t>Low risk </a:t>
            </a:r>
            <a:r>
              <a:rPr lang="en-US" sz="2800" dirty="0" smtClean="0">
                <a:solidFill>
                  <a:schemeClr val="tx1"/>
                </a:solidFill>
                <a:latin typeface="Times New Roman" pitchFamily="18" charset="0"/>
                <a:cs typeface="Times New Roman" pitchFamily="18" charset="0"/>
              </a:rPr>
              <a:t>of contamination </a:t>
            </a:r>
          </a:p>
          <a:p>
            <a:pPr lvl="3">
              <a:buFont typeface="Wingdings" pitchFamily="2" charset="2"/>
              <a:buChar char="Ø"/>
            </a:pPr>
            <a:r>
              <a:rPr lang="en-US" sz="2800" dirty="0" smtClean="0">
                <a:solidFill>
                  <a:schemeClr val="tx1"/>
                </a:solidFill>
                <a:latin typeface="Times New Roman" pitchFamily="18" charset="0"/>
                <a:cs typeface="Times New Roman" pitchFamily="18" charset="0"/>
              </a:rPr>
              <a:t>Chemical purity </a:t>
            </a:r>
          </a:p>
          <a:p>
            <a:pPr lvl="3">
              <a:buFont typeface="Wingdings" pitchFamily="2" charset="2"/>
              <a:buChar char="Ø"/>
            </a:pPr>
            <a:r>
              <a:rPr lang="en-US" sz="2800" dirty="0" smtClean="0">
                <a:solidFill>
                  <a:srgbClr val="FF0000"/>
                </a:solidFill>
                <a:latin typeface="Times New Roman" pitchFamily="18" charset="0"/>
                <a:cs typeface="Times New Roman" pitchFamily="18" charset="0"/>
              </a:rPr>
              <a:t>Withstand </a:t>
            </a:r>
            <a:r>
              <a:rPr lang="en-US" sz="2800" dirty="0" smtClean="0">
                <a:solidFill>
                  <a:schemeClr val="tx1"/>
                </a:solidFill>
                <a:latin typeface="Times New Roman" pitchFamily="18" charset="0"/>
                <a:cs typeface="Times New Roman" pitchFamily="18" charset="0"/>
              </a:rPr>
              <a:t>mechanical stress(help on automatic processing)</a:t>
            </a:r>
          </a:p>
          <a:p>
            <a:endParaRPr lang="en-US" sz="2800" dirty="0"/>
          </a:p>
        </p:txBody>
      </p:sp>
      <p:sp>
        <p:nvSpPr>
          <p:cNvPr id="5" name="Date Placeholder 4"/>
          <p:cNvSpPr>
            <a:spLocks noGrp="1"/>
          </p:cNvSpPr>
          <p:nvPr>
            <p:ph type="dt" sz="half" idx="10"/>
          </p:nvPr>
        </p:nvSpPr>
        <p:spPr/>
        <p:txBody>
          <a:bodyPr/>
          <a:lstStyle/>
          <a:p>
            <a:fld id="{6A1CA7E9-2491-404A-920D-FF9940CAD1AE}"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lstStyle/>
          <a:p>
            <a:pPr lvl="0">
              <a:buNone/>
            </a:pPr>
            <a:r>
              <a:rPr lang="en-US" sz="24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2.Substratum layer</a:t>
            </a:r>
          </a:p>
          <a:p>
            <a:pPr lvl="4">
              <a:buFont typeface="Wingdings" pitchFamily="2" charset="2"/>
              <a:buChar char="ü"/>
            </a:pPr>
            <a:r>
              <a:rPr lang="en-US" sz="2800" dirty="0" smtClean="0">
                <a:latin typeface="Times New Roman" pitchFamily="18" charset="0"/>
                <a:cs typeface="Times New Roman" pitchFamily="18" charset="0"/>
              </a:rPr>
              <a:t>Partition between emulsion and base</a:t>
            </a:r>
            <a:r>
              <a:rPr lang="en-US" sz="2800" dirty="0" smtClean="0"/>
              <a:t> </a:t>
            </a:r>
          </a:p>
          <a:p>
            <a:pPr lvl="4">
              <a:buFont typeface="Wingdings" pitchFamily="2" charset="2"/>
              <a:buChar char="ü"/>
            </a:pPr>
            <a:r>
              <a:rPr lang="en-US" sz="2800" dirty="0" smtClean="0">
                <a:solidFill>
                  <a:srgbClr val="FF0000"/>
                </a:solidFill>
                <a:latin typeface="Times New Roman" pitchFamily="18" charset="0"/>
                <a:cs typeface="Times New Roman" pitchFamily="18" charset="0"/>
              </a:rPr>
              <a:t>Adherence</a:t>
            </a:r>
            <a:r>
              <a:rPr lang="en-US" sz="2800" dirty="0" smtClean="0">
                <a:latin typeface="Times New Roman" pitchFamily="18" charset="0"/>
                <a:cs typeface="Times New Roman" pitchFamily="18" charset="0"/>
              </a:rPr>
              <a:t> of emulsion to base</a:t>
            </a:r>
            <a:r>
              <a:rPr lang="en-US" sz="2800" dirty="0" smtClean="0"/>
              <a:t> </a:t>
            </a:r>
          </a:p>
          <a:p>
            <a:pPr lvl="4">
              <a:buFont typeface="Wingdings" pitchFamily="2" charset="2"/>
              <a:buChar char="ü"/>
            </a:pPr>
            <a:r>
              <a:rPr lang="en-US" sz="2800" dirty="0" smtClean="0">
                <a:latin typeface="Times New Roman" pitchFamily="18" charset="0"/>
                <a:cs typeface="Times New Roman" pitchFamily="18" charset="0"/>
              </a:rPr>
              <a:t>mainly gelatin</a:t>
            </a:r>
          </a:p>
          <a:p>
            <a:pPr lvl="4">
              <a:buFont typeface="Wingdings" pitchFamily="2" charset="2"/>
              <a:buChar char="ü"/>
            </a:pPr>
            <a:endParaRPr lang="en-US" dirty="0" smtClean="0">
              <a:latin typeface="Times New Roman" pitchFamily="18" charset="0"/>
              <a:cs typeface="Times New Roman" pitchFamily="18" charset="0"/>
            </a:endParaRPr>
          </a:p>
          <a:p>
            <a:endParaRPr lang="en-US" dirty="0"/>
          </a:p>
        </p:txBody>
      </p:sp>
      <p:sp>
        <p:nvSpPr>
          <p:cNvPr id="7" name="Date Placeholder 6"/>
          <p:cNvSpPr>
            <a:spLocks noGrp="1"/>
          </p:cNvSpPr>
          <p:nvPr>
            <p:ph type="dt" sz="half" idx="10"/>
          </p:nvPr>
        </p:nvSpPr>
        <p:spPr/>
        <p:txBody>
          <a:bodyPr/>
          <a:lstStyle/>
          <a:p>
            <a:fld id="{033E5A61-BAD6-42D7-963E-9B4C02B1C175}"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23</a:t>
            </a:fld>
            <a:endParaRPr lang="en-US"/>
          </a:p>
        </p:txBody>
      </p:sp>
      <p:pic>
        <p:nvPicPr>
          <p:cNvPr id="6" name="Picture 5" descr="http://www.blackhillsportal.com/dbs/dis/files/Image/Jennifer/September/cross_section_of_film.bmp"/>
          <p:cNvPicPr/>
          <p:nvPr/>
        </p:nvPicPr>
        <p:blipFill>
          <a:blip r:embed="rId3">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38200" y="2895600"/>
            <a:ext cx="7848600" cy="2971800"/>
          </a:xfrm>
          <a:prstGeom prst="rect">
            <a:avLst/>
          </a:prstGeom>
          <a:noFill/>
          <a:ln>
            <a:no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257800"/>
          </a:xfrm>
        </p:spPr>
        <p:txBody>
          <a:bodyPr>
            <a:normAutofit/>
          </a:bodyPr>
          <a:lstStyle/>
          <a:p>
            <a:pPr lvl="0">
              <a:buNone/>
            </a:pPr>
            <a:r>
              <a:rPr lang="en-US" dirty="0" smtClean="0"/>
              <a:t>  </a:t>
            </a:r>
            <a:r>
              <a:rPr lang="en-US" sz="2800" b="1" dirty="0" smtClean="0">
                <a:latin typeface="Times New Roman" pitchFamily="18" charset="0"/>
                <a:cs typeface="Times New Roman" pitchFamily="18" charset="0"/>
              </a:rPr>
              <a:t>3.Sensitive emulsion layer</a:t>
            </a:r>
            <a:r>
              <a:rPr lang="en-US" sz="2800" dirty="0" smtClean="0"/>
              <a:t> </a:t>
            </a:r>
          </a:p>
          <a:p>
            <a:pPr>
              <a:buFont typeface="Wingdings" pitchFamily="2" charset="2"/>
              <a:buChar char="Ø"/>
            </a:pPr>
            <a:r>
              <a:rPr lang="en-US" sz="2800" dirty="0" smtClean="0">
                <a:solidFill>
                  <a:srgbClr val="FF0000"/>
                </a:solidFill>
                <a:latin typeface="Times New Roman" pitchFamily="18" charset="0"/>
                <a:cs typeface="Times New Roman" pitchFamily="18" charset="0"/>
              </a:rPr>
              <a:t>     active  image forming </a:t>
            </a:r>
            <a:r>
              <a:rPr lang="en-US" sz="2800" dirty="0" smtClean="0">
                <a:solidFill>
                  <a:schemeClr val="tx1"/>
                </a:solidFill>
                <a:latin typeface="Times New Roman" pitchFamily="18" charset="0"/>
                <a:cs typeface="Times New Roman" pitchFamily="18" charset="0"/>
              </a:rPr>
              <a:t>component</a:t>
            </a:r>
            <a:endParaRPr lang="en-US" sz="2800" dirty="0" smtClean="0">
              <a:latin typeface="Times New Roman" pitchFamily="18" charset="0"/>
              <a:cs typeface="Times New Roman" pitchFamily="18" charset="0"/>
            </a:endParaRPr>
          </a:p>
          <a:p>
            <a:pPr lvl="0">
              <a:buFont typeface="Wingdings" pitchFamily="2" charset="2"/>
              <a:buChar char="Ø"/>
            </a:pPr>
            <a:r>
              <a:rPr lang="en-US" sz="2800" dirty="0" smtClean="0">
                <a:solidFill>
                  <a:schemeClr val="tx1"/>
                </a:solidFill>
                <a:latin typeface="Times New Roman" pitchFamily="18" charset="0"/>
                <a:cs typeface="Times New Roman" pitchFamily="18" charset="0"/>
              </a:rPr>
              <a:t>    Consists of many small silver halide crystals suspended  in gelatin (gelatin supports, separates, and protects the crystals)</a:t>
            </a: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solidFill>
                  <a:srgbClr val="FF0000"/>
                </a:solidFill>
                <a:latin typeface="Times New Roman" pitchFamily="18" charset="0"/>
                <a:cs typeface="Times New Roman" pitchFamily="18" charset="0"/>
              </a:rPr>
              <a:t>   Under go changes </a:t>
            </a:r>
            <a:r>
              <a:rPr lang="en-US" sz="2800" dirty="0" smtClean="0">
                <a:solidFill>
                  <a:schemeClr val="tx1"/>
                </a:solidFill>
                <a:latin typeface="Times New Roman" pitchFamily="18" charset="0"/>
                <a:cs typeface="Times New Roman" pitchFamily="18" charset="0"/>
              </a:rPr>
              <a:t>when exposed to light or x ray</a:t>
            </a:r>
          </a:p>
          <a:p>
            <a:pPr lvl="5">
              <a:buFont typeface="Wingdings" pitchFamily="2" charset="2"/>
              <a:buChar char="Ø"/>
            </a:pPr>
            <a:r>
              <a:rPr lang="en-US" sz="2800" dirty="0" smtClean="0">
                <a:solidFill>
                  <a:schemeClr val="tx1"/>
                </a:solidFill>
                <a:latin typeface="Times New Roman" pitchFamily="18" charset="0"/>
                <a:cs typeface="Times New Roman" pitchFamily="18" charset="0"/>
              </a:rPr>
              <a:t>It must be </a:t>
            </a:r>
          </a:p>
          <a:p>
            <a:pPr lvl="7">
              <a:buFont typeface="Courier New" pitchFamily="49" charset="0"/>
              <a:buChar char="o"/>
            </a:pPr>
            <a:r>
              <a:rPr lang="en-US" sz="2800" dirty="0" smtClean="0">
                <a:solidFill>
                  <a:schemeClr val="tx1"/>
                </a:solidFill>
                <a:latin typeface="Times New Roman" pitchFamily="18" charset="0"/>
                <a:cs typeface="Times New Roman" pitchFamily="18" charset="0"/>
              </a:rPr>
              <a:t>Sufficiently flexible </a:t>
            </a:r>
          </a:p>
          <a:p>
            <a:pPr lvl="7">
              <a:buFont typeface="Courier New" pitchFamily="49" charset="0"/>
              <a:buChar char="o"/>
            </a:pPr>
            <a:r>
              <a:rPr lang="en-US" sz="2800" dirty="0" smtClean="0">
                <a:solidFill>
                  <a:schemeClr val="tx1"/>
                </a:solidFill>
                <a:latin typeface="Times New Roman" pitchFamily="18" charset="0"/>
                <a:cs typeface="Times New Roman" pitchFamily="18" charset="0"/>
              </a:rPr>
              <a:t>Rapid and uniform dispersion of chemical through the emulsion </a:t>
            </a:r>
          </a:p>
          <a:p>
            <a:pPr lvl="5">
              <a:buFont typeface="Wingdings" pitchFamily="2" charset="2"/>
              <a:buChar char="Ø"/>
            </a:pPr>
            <a:endParaRPr lang="en-US" dirty="0" smtClean="0">
              <a:latin typeface="Times New Roman" pitchFamily="18" charset="0"/>
              <a:cs typeface="Times New Roman" pitchFamily="18" charset="0"/>
            </a:endParaRPr>
          </a:p>
          <a:p>
            <a:pPr lvl="5">
              <a:buFont typeface="Wingdings" pitchFamily="2" charset="2"/>
              <a:buChar char="Ø"/>
            </a:pPr>
            <a:endParaRPr lang="en-US" dirty="0" smtClean="0"/>
          </a:p>
          <a:p>
            <a:pPr>
              <a:buNone/>
            </a:pPr>
            <a:endParaRPr lang="en-US" b="1"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E5B57A39-7766-4F78-A40F-94850D4FCF02}"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lstStyle/>
          <a:p>
            <a:pPr>
              <a:buNone/>
            </a:pPr>
            <a:r>
              <a:rPr lang="en-US"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4.super coat</a:t>
            </a:r>
          </a:p>
          <a:p>
            <a:pPr lvl="3">
              <a:buFont typeface="Wingdings" pitchFamily="2" charset="2"/>
              <a:buChar char="Ø"/>
            </a:pPr>
            <a:r>
              <a:rPr lang="en-US" sz="2800" dirty="0" smtClean="0">
                <a:latin typeface="Times New Roman" pitchFamily="18" charset="0"/>
                <a:cs typeface="Times New Roman" pitchFamily="18" charset="0"/>
              </a:rPr>
              <a:t>Thin layer of </a:t>
            </a:r>
            <a:r>
              <a:rPr lang="en-US" sz="2800" dirty="0" smtClean="0">
                <a:solidFill>
                  <a:srgbClr val="FF0000"/>
                </a:solidFill>
                <a:latin typeface="Times New Roman" pitchFamily="18" charset="0"/>
                <a:cs typeface="Times New Roman" pitchFamily="18" charset="0"/>
              </a:rPr>
              <a:t>Protective gelatin </a:t>
            </a:r>
            <a:r>
              <a:rPr lang="en-US" sz="2800" dirty="0" smtClean="0">
                <a:latin typeface="Times New Roman" pitchFamily="18" charset="0"/>
                <a:cs typeface="Times New Roman" pitchFamily="18" charset="0"/>
              </a:rPr>
              <a:t>over emulsion</a:t>
            </a:r>
          </a:p>
          <a:p>
            <a:pPr lvl="3">
              <a:buFont typeface="Wingdings" pitchFamily="2" charset="2"/>
              <a:buChar char="Ø"/>
            </a:pPr>
            <a:r>
              <a:rPr lang="en-US" sz="2800" dirty="0" smtClean="0">
                <a:latin typeface="Times New Roman" pitchFamily="18" charset="0"/>
                <a:cs typeface="Times New Roman" pitchFamily="18" charset="0"/>
              </a:rPr>
              <a:t>Provides </a:t>
            </a:r>
            <a:r>
              <a:rPr lang="en-US" sz="2800" dirty="0" smtClean="0">
                <a:solidFill>
                  <a:srgbClr val="FF0000"/>
                </a:solidFill>
                <a:latin typeface="Times New Roman" pitchFamily="18" charset="0"/>
                <a:cs typeface="Times New Roman" pitchFamily="18" charset="0"/>
              </a:rPr>
              <a:t>shinny surface </a:t>
            </a:r>
            <a:r>
              <a:rPr lang="en-US" sz="2800" dirty="0" smtClean="0">
                <a:latin typeface="Times New Roman" pitchFamily="18" charset="0"/>
                <a:cs typeface="Times New Roman" pitchFamily="18" charset="0"/>
              </a:rPr>
              <a:t>for the film which improves both its </a:t>
            </a:r>
            <a:r>
              <a:rPr lang="en-US" sz="2800" dirty="0" smtClean="0">
                <a:solidFill>
                  <a:srgbClr val="FF0000"/>
                </a:solidFill>
                <a:latin typeface="Times New Roman" pitchFamily="18" charset="0"/>
                <a:cs typeface="Times New Roman" pitchFamily="18" charset="0"/>
              </a:rPr>
              <a:t>appearance and its durability</a:t>
            </a:r>
          </a:p>
          <a:p>
            <a:pPr lvl="3">
              <a:buFont typeface="Wingdings" pitchFamily="2" charset="2"/>
              <a:buChar char="Ø"/>
            </a:pPr>
            <a:r>
              <a:rPr lang="en-US" sz="2800" dirty="0" smtClean="0">
                <a:latin typeface="Times New Roman" pitchFamily="18" charset="0"/>
                <a:cs typeface="Times New Roman" pitchFamily="18" charset="0"/>
              </a:rPr>
              <a:t>Anti abrasion layer</a:t>
            </a:r>
          </a:p>
          <a:p>
            <a:pPr lvl="0">
              <a:buFont typeface="Wingdings" pitchFamily="2" charset="2"/>
              <a:buChar char="v"/>
            </a:pPr>
            <a:r>
              <a:rPr lang="en-US" sz="2800" b="1" dirty="0" smtClean="0">
                <a:latin typeface="Times New Roman" pitchFamily="18" charset="0"/>
                <a:cs typeface="Times New Roman" pitchFamily="18" charset="0"/>
              </a:rPr>
              <a:t>Advantage of two emulsion layer</a:t>
            </a:r>
          </a:p>
          <a:p>
            <a:pPr lvl="2"/>
            <a:r>
              <a:rPr lang="en-US" sz="2800" dirty="0" smtClean="0">
                <a:solidFill>
                  <a:srgbClr val="FF0000"/>
                </a:solidFill>
                <a:latin typeface="Times New Roman" pitchFamily="18" charset="0"/>
                <a:cs typeface="Times New Roman" pitchFamily="18" charset="0"/>
              </a:rPr>
              <a:t>Increase in sensitivity</a:t>
            </a:r>
          </a:p>
          <a:p>
            <a:pPr lvl="2"/>
            <a:r>
              <a:rPr lang="en-US" sz="2800" dirty="0" smtClean="0">
                <a:solidFill>
                  <a:srgbClr val="FF0000"/>
                </a:solidFill>
                <a:latin typeface="Times New Roman" pitchFamily="18" charset="0"/>
                <a:cs typeface="Times New Roman" pitchFamily="18" charset="0"/>
              </a:rPr>
              <a:t>Increase in contrast</a:t>
            </a:r>
          </a:p>
          <a:p>
            <a:pPr lvl="2"/>
            <a:r>
              <a:rPr lang="en-US" sz="2800" dirty="0" smtClean="0">
                <a:solidFill>
                  <a:srgbClr val="FF0000"/>
                </a:solidFill>
                <a:latin typeface="Times New Roman" pitchFamily="18" charset="0"/>
                <a:cs typeface="Times New Roman" pitchFamily="18" charset="0"/>
              </a:rPr>
              <a:t>Production of image in two layer</a:t>
            </a:r>
          </a:p>
          <a:p>
            <a:pPr>
              <a:buNone/>
            </a:pPr>
            <a:endParaRPr lang="en-US" b="1"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68A3CA2C-D46B-453D-A556-04F01EA025B2}"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731838"/>
          </a:xfrm>
        </p:spPr>
        <p:txBody>
          <a:bodyPr>
            <a:noAutofit/>
          </a:bodyPr>
          <a:lstStyle/>
          <a:p>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Structure of single sided film</a:t>
            </a:r>
            <a:endParaRPr lang="en-US" sz="4000" b="0" dirty="0">
              <a:latin typeface="Times New Roman" pitchFamily="18" charset="0"/>
              <a:cs typeface="Times New Roman" pitchFamily="18" charset="0"/>
            </a:endParaRPr>
          </a:p>
        </p:txBody>
      </p:sp>
      <p:sp>
        <p:nvSpPr>
          <p:cNvPr id="2" name="Content Placeholder 1"/>
          <p:cNvSpPr>
            <a:spLocks noGrp="1"/>
          </p:cNvSpPr>
          <p:nvPr>
            <p:ph idx="1"/>
          </p:nvPr>
        </p:nvSpPr>
        <p:spPr>
          <a:xfrm>
            <a:off x="457200" y="1600200"/>
            <a:ext cx="8229600" cy="4724400"/>
          </a:xfrm>
        </p:spPr>
        <p:txBody>
          <a:bodyPr>
            <a:normAutofit/>
          </a:bodyPr>
          <a:lstStyle/>
          <a:p>
            <a:pPr>
              <a:buFont typeface="Wingdings" pitchFamily="2" charset="2"/>
              <a:buChar char="v"/>
            </a:pPr>
            <a:r>
              <a:rPr lang="en-US" sz="2800" dirty="0" smtClean="0">
                <a:latin typeface="Times New Roman" pitchFamily="18" charset="0"/>
                <a:cs typeface="Times New Roman" pitchFamily="18" charset="0"/>
              </a:rPr>
              <a:t>contains: base emulsion layer, and super coat </a:t>
            </a:r>
            <a:r>
              <a:rPr lang="en-US" sz="2800" dirty="0" smtClean="0">
                <a:solidFill>
                  <a:srgbClr val="FF0000"/>
                </a:solidFill>
                <a:latin typeface="Times New Roman" pitchFamily="18" charset="0"/>
                <a:cs typeface="Times New Roman" pitchFamily="18" charset="0"/>
              </a:rPr>
              <a:t>but only in one side</a:t>
            </a:r>
          </a:p>
          <a:p>
            <a:pPr lvl="0">
              <a:buFont typeface="Wingdings" pitchFamily="2" charset="2"/>
              <a:buChar char="v"/>
            </a:pPr>
            <a:r>
              <a:rPr lang="en-US" sz="2800" dirty="0" smtClean="0">
                <a:latin typeface="Times New Roman" pitchFamily="18" charset="0"/>
                <a:cs typeface="Times New Roman" pitchFamily="18" charset="0"/>
              </a:rPr>
              <a:t>On single sided film when the film dries it shrinks the emulsion side inward </a:t>
            </a:r>
          </a:p>
          <a:p>
            <a:pPr>
              <a:buFont typeface="Wingdings" pitchFamily="2" charset="2"/>
              <a:buChar char="v"/>
            </a:pPr>
            <a:r>
              <a:rPr lang="en-US" sz="2800" dirty="0" smtClean="0">
                <a:latin typeface="Times New Roman" pitchFamily="18" charset="0"/>
                <a:cs typeface="Times New Roman" pitchFamily="18" charset="0"/>
              </a:rPr>
              <a:t>Coating a layer of gelatin of the </a:t>
            </a:r>
            <a:r>
              <a:rPr lang="en-US" sz="2800" dirty="0" smtClean="0">
                <a:solidFill>
                  <a:srgbClr val="FF0000"/>
                </a:solidFill>
                <a:latin typeface="Times New Roman" pitchFamily="18" charset="0"/>
                <a:cs typeface="Times New Roman" pitchFamily="18" charset="0"/>
              </a:rPr>
              <a:t>same thickness </a:t>
            </a:r>
            <a:r>
              <a:rPr lang="en-US" sz="2800" dirty="0" smtClean="0">
                <a:latin typeface="Times New Roman" pitchFamily="18" charset="0"/>
                <a:cs typeface="Times New Roman" pitchFamily="18" charset="0"/>
              </a:rPr>
              <a:t>as the emulsion layer </a:t>
            </a:r>
            <a:r>
              <a:rPr lang="en-US" sz="2800" b="1" i="1" dirty="0" smtClean="0">
                <a:latin typeface="Times New Roman" pitchFamily="18" charset="0"/>
                <a:cs typeface="Times New Roman" pitchFamily="18" charset="0"/>
              </a:rPr>
              <a:t>(</a:t>
            </a:r>
            <a:r>
              <a:rPr lang="en-US" sz="2800" b="1" i="1" dirty="0" smtClean="0">
                <a:solidFill>
                  <a:srgbClr val="FF0000"/>
                </a:solidFill>
                <a:latin typeface="Times New Roman" pitchFamily="18" charset="0"/>
                <a:cs typeface="Times New Roman" pitchFamily="18" charset="0"/>
              </a:rPr>
              <a:t>Anti-curl layer</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 opposite side to the emulsion layer </a:t>
            </a:r>
            <a:r>
              <a:rPr lang="en-US" sz="2800" dirty="0" smtClean="0">
                <a:solidFill>
                  <a:srgbClr val="FF0000"/>
                </a:solidFill>
                <a:latin typeface="Times New Roman" pitchFamily="18" charset="0"/>
                <a:cs typeface="Times New Roman" pitchFamily="18" charset="0"/>
              </a:rPr>
              <a:t>prevent curling </a:t>
            </a:r>
            <a:r>
              <a:rPr lang="en-US" sz="2800" dirty="0" smtClean="0">
                <a:latin typeface="Times New Roman" pitchFamily="18" charset="0"/>
                <a:cs typeface="Times New Roman" pitchFamily="18" charset="0"/>
              </a:rPr>
              <a:t>of the film to one side</a:t>
            </a:r>
          </a:p>
          <a:p>
            <a:pPr lvl="0">
              <a:buFont typeface="Wingdings" pitchFamily="2" charset="2"/>
              <a:buChar char="v"/>
            </a:pPr>
            <a:endParaRPr lang="en-US" dirty="0" smtClean="0">
              <a:latin typeface="Times New Roman" pitchFamily="18" charset="0"/>
              <a:cs typeface="Times New Roman" pitchFamily="18" charset="0"/>
            </a:endParaRPr>
          </a:p>
          <a:p>
            <a:pPr>
              <a:buFont typeface="Wingdings" pitchFamily="2" charset="2"/>
              <a:buChar char="v"/>
            </a:pPr>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2F58FEAE-6337-406F-9057-923C7C699053}"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Font typeface="Wingdings" pitchFamily="2" charset="2"/>
              <a:buChar char="v"/>
            </a:pPr>
            <a:r>
              <a:rPr lang="en-US" sz="2800" dirty="0" smtClean="0">
                <a:solidFill>
                  <a:srgbClr val="FF0000"/>
                </a:solidFill>
                <a:latin typeface="Times New Roman" pitchFamily="18" charset="0"/>
                <a:cs typeface="Times New Roman" pitchFamily="18" charset="0"/>
              </a:rPr>
              <a:t>No curling </a:t>
            </a:r>
            <a:r>
              <a:rPr lang="en-US" sz="2800" dirty="0" smtClean="0">
                <a:latin typeface="Times New Roman" pitchFamily="18" charset="0"/>
                <a:cs typeface="Times New Roman" pitchFamily="18" charset="0"/>
              </a:rPr>
              <a:t>in double sided films (both shrink equally</a:t>
            </a:r>
            <a:r>
              <a:rPr lang="en-US" sz="2800" dirty="0" smtClean="0"/>
              <a:t>)</a:t>
            </a:r>
          </a:p>
          <a:p>
            <a:pPr>
              <a:buFont typeface="Wingdings" pitchFamily="2" charset="2"/>
              <a:buChar char="v"/>
            </a:pPr>
            <a:r>
              <a:rPr lang="en-US" sz="2800" dirty="0" smtClean="0">
                <a:latin typeface="Times New Roman" pitchFamily="18" charset="0"/>
                <a:cs typeface="Times New Roman" pitchFamily="18" charset="0"/>
              </a:rPr>
              <a:t>Application   </a:t>
            </a:r>
          </a:p>
          <a:p>
            <a:pPr lvl="7">
              <a:buFont typeface="Wingdings" pitchFamily="2" charset="2"/>
              <a:buChar char="ü"/>
            </a:pPr>
            <a:r>
              <a:rPr lang="en-US" sz="2800" dirty="0" smtClean="0">
                <a:solidFill>
                  <a:schemeClr val="tx1"/>
                </a:solidFill>
                <a:latin typeface="Times New Roman" pitchFamily="18" charset="0"/>
                <a:cs typeface="Times New Roman" pitchFamily="18" charset="0"/>
              </a:rPr>
              <a:t>to be used with one intensifying screen (</a:t>
            </a:r>
            <a:r>
              <a:rPr lang="en-US" sz="2800" b="1" i="1" dirty="0" smtClean="0">
                <a:solidFill>
                  <a:schemeClr val="tx1"/>
                </a:solidFill>
                <a:latin typeface="Times New Roman" pitchFamily="18" charset="0"/>
                <a:cs typeface="Times New Roman" pitchFamily="18" charset="0"/>
              </a:rPr>
              <a:t>x ray film</a:t>
            </a:r>
            <a:r>
              <a:rPr lang="en-US" sz="2800" dirty="0" smtClean="0">
                <a:solidFill>
                  <a:schemeClr val="tx1"/>
                </a:solidFill>
                <a:latin typeface="Times New Roman" pitchFamily="18" charset="0"/>
                <a:cs typeface="Times New Roman" pitchFamily="18" charset="0"/>
              </a:rPr>
              <a:t>)</a:t>
            </a:r>
          </a:p>
          <a:p>
            <a:pPr lvl="7">
              <a:buFont typeface="Wingdings" pitchFamily="2" charset="2"/>
              <a:buChar char="ü"/>
            </a:pPr>
            <a:r>
              <a:rPr lang="en-US" sz="2800" dirty="0" smtClean="0">
                <a:solidFill>
                  <a:schemeClr val="tx1"/>
                </a:solidFill>
                <a:latin typeface="Times New Roman" pitchFamily="18" charset="0"/>
                <a:cs typeface="Times New Roman" pitchFamily="18" charset="0"/>
              </a:rPr>
              <a:t>for fluoroscopy, making copies of radiograph, subtraction</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miniaturization (</a:t>
            </a:r>
            <a:r>
              <a:rPr lang="en-US" sz="2800" b="1" i="1" dirty="0" smtClean="0">
                <a:solidFill>
                  <a:srgbClr val="FF0000"/>
                </a:solidFill>
                <a:latin typeface="Times New Roman" pitchFamily="18" charset="0"/>
                <a:cs typeface="Times New Roman" pitchFamily="18" charset="0"/>
              </a:rPr>
              <a:t>photographic film</a:t>
            </a:r>
            <a:r>
              <a:rPr lang="en-US" sz="2800" dirty="0" smtClean="0">
                <a:solidFill>
                  <a:srgbClr val="FF0000"/>
                </a:solidFill>
                <a:latin typeface="Times New Roman" pitchFamily="18" charset="0"/>
                <a:cs typeface="Times New Roman" pitchFamily="18" charset="0"/>
              </a:rPr>
              <a:t>)</a:t>
            </a:r>
          </a:p>
          <a:p>
            <a:endParaRPr lang="en-US" dirty="0"/>
          </a:p>
        </p:txBody>
      </p:sp>
      <p:sp>
        <p:nvSpPr>
          <p:cNvPr id="5" name="Date Placeholder 4"/>
          <p:cNvSpPr>
            <a:spLocks noGrp="1"/>
          </p:cNvSpPr>
          <p:nvPr>
            <p:ph type="dt" sz="half" idx="10"/>
          </p:nvPr>
        </p:nvSpPr>
        <p:spPr/>
        <p:txBody>
          <a:bodyPr/>
          <a:lstStyle/>
          <a:p>
            <a:fld id="{936FF4D3-4AF3-4D3C-98A0-8226A274C5B6}"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pPr>
              <a:buFont typeface="Wingdings" pitchFamily="2" charset="2"/>
              <a:buChar char="v"/>
            </a:pPr>
            <a:r>
              <a:rPr lang="en-US" sz="3600" dirty="0" smtClean="0">
                <a:latin typeface="Times New Roman" pitchFamily="18" charset="0"/>
                <a:cs typeface="Times New Roman" pitchFamily="18" charset="0"/>
              </a:rPr>
              <a:t>Irradiation</a:t>
            </a:r>
          </a:p>
          <a:p>
            <a:pPr lvl="3">
              <a:buFont typeface="Wingdings" pitchFamily="2" charset="2"/>
              <a:buChar char="Ø"/>
              <a:defRPr/>
            </a:pPr>
            <a:r>
              <a:rPr lang="en-US" sz="2800" dirty="0" smtClean="0">
                <a:latin typeface="Times New Roman" pitchFamily="18" charset="0"/>
                <a:cs typeface="Times New Roman" pitchFamily="18" charset="0"/>
              </a:rPr>
              <a:t>Is the </a:t>
            </a:r>
            <a:r>
              <a:rPr lang="en-US" sz="2800" dirty="0" smtClean="0">
                <a:solidFill>
                  <a:srgbClr val="FF0000"/>
                </a:solidFill>
                <a:latin typeface="Times New Roman" pitchFamily="18" charset="0"/>
                <a:cs typeface="Times New Roman" pitchFamily="18" charset="0"/>
              </a:rPr>
              <a:t>sideways scattering of light </a:t>
            </a:r>
            <a:r>
              <a:rPr lang="en-US" sz="2800" dirty="0" smtClean="0">
                <a:latin typeface="Times New Roman" pitchFamily="18" charset="0"/>
                <a:cs typeface="Times New Roman" pitchFamily="18" charset="0"/>
              </a:rPr>
              <a:t>within the emulsion itself as a result of the light </a:t>
            </a:r>
            <a:r>
              <a:rPr lang="en-US" sz="2800" dirty="0" smtClean="0">
                <a:solidFill>
                  <a:srgbClr val="FF0000"/>
                </a:solidFill>
                <a:latin typeface="Times New Roman" pitchFamily="18" charset="0"/>
                <a:cs typeface="Times New Roman" pitchFamily="18" charset="0"/>
              </a:rPr>
              <a:t>striking the grains</a:t>
            </a:r>
            <a:r>
              <a:rPr lang="en-US" sz="2800" dirty="0" smtClean="0">
                <a:latin typeface="Times New Roman" pitchFamily="18" charset="0"/>
                <a:cs typeface="Times New Roman" pitchFamily="18" charset="0"/>
              </a:rPr>
              <a:t> of silver halide</a:t>
            </a:r>
          </a:p>
          <a:p>
            <a:pPr lvl="3">
              <a:buFont typeface="Wingdings" pitchFamily="2" charset="2"/>
              <a:buChar char="Ø"/>
              <a:defRPr/>
            </a:pPr>
            <a:r>
              <a:rPr lang="en-US" sz="2800" dirty="0" smtClean="0">
                <a:latin typeface="Times New Roman" pitchFamily="18" charset="0"/>
                <a:cs typeface="Times New Roman" pitchFamily="18" charset="0"/>
              </a:rPr>
              <a:t>This light contributes nothing to the image proper but becomes a source of image </a:t>
            </a:r>
            <a:r>
              <a:rPr lang="en-US" sz="2800" dirty="0" smtClean="0">
                <a:solidFill>
                  <a:srgbClr val="FF0000"/>
                </a:solidFill>
                <a:latin typeface="Times New Roman" pitchFamily="18" charset="0"/>
                <a:cs typeface="Times New Roman" pitchFamily="18" charset="0"/>
              </a:rPr>
              <a:t>unsharpness.</a:t>
            </a:r>
          </a:p>
          <a:p>
            <a:pPr lvl="3">
              <a:buFont typeface="Wingdings" pitchFamily="2" charset="2"/>
              <a:buChar char="Ø"/>
              <a:defRPr/>
            </a:pPr>
            <a:r>
              <a:rPr lang="en-US" sz="2800" dirty="0" smtClean="0">
                <a:latin typeface="Times New Roman" pitchFamily="18" charset="0"/>
                <a:cs typeface="Times New Roman" pitchFamily="18" charset="0"/>
              </a:rPr>
              <a:t>The use of thin emulsion layers produce </a:t>
            </a:r>
            <a:r>
              <a:rPr lang="en-US" sz="2800" dirty="0" smtClean="0">
                <a:solidFill>
                  <a:srgbClr val="FF0000"/>
                </a:solidFill>
                <a:latin typeface="Times New Roman" pitchFamily="18" charset="0"/>
                <a:cs typeface="Times New Roman" pitchFamily="18" charset="0"/>
              </a:rPr>
              <a:t>less irradiation. </a:t>
            </a:r>
          </a:p>
          <a:p>
            <a:endParaRPr lang="en-US" dirty="0"/>
          </a:p>
        </p:txBody>
      </p:sp>
      <p:sp>
        <p:nvSpPr>
          <p:cNvPr id="5" name="Date Placeholder 4"/>
          <p:cNvSpPr>
            <a:spLocks noGrp="1"/>
          </p:cNvSpPr>
          <p:nvPr>
            <p:ph type="dt" sz="half" idx="10"/>
          </p:nvPr>
        </p:nvSpPr>
        <p:spPr/>
        <p:txBody>
          <a:bodyPr/>
          <a:lstStyle/>
          <a:p>
            <a:fld id="{A9E89202-E192-440A-8697-B5B6CE4B7AC9}"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fontScale="92500" lnSpcReduction="10000"/>
          </a:bodyPr>
          <a:lstStyle/>
          <a:p>
            <a:pPr>
              <a:buFont typeface="Wingdings" pitchFamily="2" charset="2"/>
              <a:buChar char="v"/>
            </a:pPr>
            <a:r>
              <a:rPr lang="en-US" sz="3600" dirty="0" smtClean="0">
                <a:latin typeface="Times New Roman" pitchFamily="18" charset="0"/>
                <a:cs typeface="Times New Roman" pitchFamily="18" charset="0"/>
              </a:rPr>
              <a:t>Halation</a:t>
            </a:r>
          </a:p>
          <a:p>
            <a:pPr lvl="2">
              <a:buFont typeface="Wingdings" pitchFamily="2" charset="2"/>
              <a:buChar char="Ø"/>
            </a:pPr>
            <a:r>
              <a:rPr lang="en-US" sz="3000" dirty="0" smtClean="0">
                <a:solidFill>
                  <a:srgbClr val="FF0000"/>
                </a:solidFill>
                <a:latin typeface="Times New Roman" pitchFamily="18" charset="0"/>
                <a:cs typeface="Times New Roman" pitchFamily="18" charset="0"/>
              </a:rPr>
              <a:t>Separated image </a:t>
            </a:r>
            <a:r>
              <a:rPr lang="en-US" sz="3000" dirty="0" smtClean="0">
                <a:latin typeface="Times New Roman" pitchFamily="18" charset="0"/>
                <a:cs typeface="Times New Roman" pitchFamily="18" charset="0"/>
              </a:rPr>
              <a:t>from the proper one produced </a:t>
            </a:r>
            <a:r>
              <a:rPr lang="en-US" sz="3000" dirty="0" smtClean="0">
                <a:solidFill>
                  <a:srgbClr val="FF0000"/>
                </a:solidFill>
                <a:latin typeface="Times New Roman" pitchFamily="18" charset="0"/>
                <a:cs typeface="Times New Roman" pitchFamily="18" charset="0"/>
              </a:rPr>
              <a:t>by reflection of light at boundaries </a:t>
            </a:r>
            <a:r>
              <a:rPr lang="en-US" sz="3000" dirty="0" smtClean="0">
                <a:latin typeface="Times New Roman" pitchFamily="18" charset="0"/>
                <a:cs typeface="Times New Roman" pitchFamily="18" charset="0"/>
              </a:rPr>
              <a:t>between film emulsion, film base, intensifying screens and cassette surface </a:t>
            </a:r>
          </a:p>
          <a:p>
            <a:pPr lvl="2">
              <a:buFont typeface="Wingdings" pitchFamily="2" charset="2"/>
              <a:buChar char="Ø"/>
            </a:pPr>
            <a:r>
              <a:rPr lang="en-US" sz="3000" dirty="0" smtClean="0">
                <a:latin typeface="Times New Roman" pitchFamily="18" charset="0"/>
                <a:cs typeface="Times New Roman" pitchFamily="18" charset="0"/>
              </a:rPr>
              <a:t>Single-emulsion films have a </a:t>
            </a:r>
            <a:r>
              <a:rPr lang="en-US" sz="3000" dirty="0" smtClean="0">
                <a:solidFill>
                  <a:srgbClr val="FF0000"/>
                </a:solidFill>
                <a:latin typeface="Times New Roman" pitchFamily="18" charset="0"/>
                <a:cs typeface="Times New Roman" pitchFamily="18" charset="0"/>
              </a:rPr>
              <a:t>light absorbing layer coated</a:t>
            </a:r>
            <a:r>
              <a:rPr lang="en-US" sz="3000" dirty="0" smtClean="0">
                <a:latin typeface="Times New Roman" pitchFamily="18" charset="0"/>
                <a:cs typeface="Times New Roman" pitchFamily="18" charset="0"/>
              </a:rPr>
              <a:t> on the other side of the base to prevent halation</a:t>
            </a:r>
          </a:p>
          <a:p>
            <a:pPr lvl="2">
              <a:buFont typeface="Wingdings" pitchFamily="2" charset="2"/>
              <a:buChar char="Ø"/>
            </a:pPr>
            <a:r>
              <a:rPr lang="en-US" sz="3000" dirty="0" smtClean="0">
                <a:latin typeface="Times New Roman" pitchFamily="18" charset="0"/>
                <a:cs typeface="Times New Roman" pitchFamily="18" charset="0"/>
              </a:rPr>
              <a:t>By adding suitable dye to the gelatin of the non-curling backing on flat and roll film</a:t>
            </a:r>
          </a:p>
          <a:p>
            <a:pPr lvl="2">
              <a:buFont typeface="Wingdings" pitchFamily="2" charset="2"/>
              <a:buChar char="Ø"/>
            </a:pPr>
            <a:r>
              <a:rPr lang="en-US" sz="3000" dirty="0" smtClean="0">
                <a:latin typeface="Times New Roman" pitchFamily="18" charset="0"/>
                <a:cs typeface="Times New Roman" pitchFamily="18" charset="0"/>
              </a:rPr>
              <a:t>Source of  un sharpness </a:t>
            </a:r>
          </a:p>
          <a:p>
            <a:pPr lvl="2">
              <a:buFont typeface="Wingdings" pitchFamily="2" charset="2"/>
              <a:buChar char="Ø"/>
            </a:pPr>
            <a:r>
              <a:rPr lang="en-US" sz="3000" dirty="0" smtClean="0">
                <a:latin typeface="Times New Roman" pitchFamily="18" charset="0"/>
                <a:cs typeface="Times New Roman" pitchFamily="18" charset="0"/>
              </a:rPr>
              <a:t>more </a:t>
            </a:r>
            <a:r>
              <a:rPr lang="en-US" sz="3000" dirty="0" smtClean="0">
                <a:solidFill>
                  <a:srgbClr val="FF0000"/>
                </a:solidFill>
                <a:latin typeface="Times New Roman" pitchFamily="18" charset="0"/>
                <a:cs typeface="Times New Roman" pitchFamily="18" charset="0"/>
              </a:rPr>
              <a:t>noticeable</a:t>
            </a:r>
            <a:r>
              <a:rPr lang="en-US" sz="3000" dirty="0" smtClean="0">
                <a:latin typeface="Times New Roman" pitchFamily="18" charset="0"/>
                <a:cs typeface="Times New Roman" pitchFamily="18" charset="0"/>
              </a:rPr>
              <a:t> when the </a:t>
            </a:r>
            <a:r>
              <a:rPr lang="en-US" sz="3000" dirty="0" smtClean="0">
                <a:solidFill>
                  <a:srgbClr val="FF0000"/>
                </a:solidFill>
                <a:latin typeface="Times New Roman" pitchFamily="18" charset="0"/>
                <a:cs typeface="Times New Roman" pitchFamily="18" charset="0"/>
              </a:rPr>
              <a:t>base is thick</a:t>
            </a:r>
          </a:p>
          <a:p>
            <a:pPr lvl="2">
              <a:buFont typeface="Wingdings" pitchFamily="2" charset="2"/>
              <a:buChar char="Ø"/>
            </a:pPr>
            <a:endParaRPr lang="en-US" dirty="0" smtClean="0"/>
          </a:p>
          <a:p>
            <a:pPr lvl="2">
              <a:buFont typeface="Wingdings" pitchFamily="2" charset="2"/>
              <a:buChar char="Ø"/>
            </a:pPr>
            <a:endParaRPr lang="en-US"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B296D7A1-9EE2-4A47-B34D-BEA73E6DFC0E}"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p:txBody>
          <a:bodyPr/>
          <a:lstStyle/>
          <a:p>
            <a:pPr>
              <a:buFont typeface="Wingdings" pitchFamily="2" charset="2"/>
              <a:buChar char="Ø"/>
            </a:pPr>
            <a:r>
              <a:rPr lang="en-GB" dirty="0" smtClean="0">
                <a:latin typeface="Times New Roman" pitchFamily="18" charset="0"/>
                <a:cs typeface="Times New Roman" pitchFamily="18" charset="0"/>
              </a:rPr>
              <a:t> Explain the emulsion formation process and </a:t>
            </a:r>
          </a:p>
          <a:p>
            <a:pPr>
              <a:buNone/>
            </a:pPr>
            <a:r>
              <a:rPr lang="en-GB" dirty="0" smtClean="0">
                <a:latin typeface="Times New Roman" pitchFamily="18" charset="0"/>
                <a:cs typeface="Times New Roman" pitchFamily="18" charset="0"/>
              </a:rPr>
              <a:t>      film packing</a:t>
            </a:r>
          </a:p>
          <a:p>
            <a:pPr>
              <a:buFont typeface="Wingdings" pitchFamily="2" charset="2"/>
              <a:buChar char="Ø"/>
            </a:pPr>
            <a:r>
              <a:rPr lang="en-GB" dirty="0" smtClean="0">
                <a:latin typeface="Times New Roman" pitchFamily="18" charset="0"/>
                <a:cs typeface="Times New Roman" pitchFamily="18" charset="0"/>
              </a:rPr>
              <a:t>  Describe the type of grains in emulsion</a:t>
            </a:r>
          </a:p>
          <a:p>
            <a:pPr>
              <a:buFont typeface="Wingdings" pitchFamily="2" charset="2"/>
              <a:buChar char="Ø"/>
            </a:pPr>
            <a:r>
              <a:rPr lang="en-GB" dirty="0" smtClean="0">
                <a:latin typeface="Times New Roman" pitchFamily="18" charset="0"/>
                <a:cs typeface="Times New Roman" pitchFamily="18" charset="0"/>
              </a:rPr>
              <a:t>  Explain spectral sensitivity  of film emulsion</a:t>
            </a:r>
            <a:endParaRPr lang="en-GB" dirty="0"/>
          </a:p>
        </p:txBody>
      </p:sp>
      <p:sp>
        <p:nvSpPr>
          <p:cNvPr id="4" name="Date Placeholder 3"/>
          <p:cNvSpPr>
            <a:spLocks noGrp="1"/>
          </p:cNvSpPr>
          <p:nvPr>
            <p:ph type="dt" sz="half" idx="10"/>
          </p:nvPr>
        </p:nvSpPr>
        <p:spPr/>
        <p:txBody>
          <a:bodyPr/>
          <a:lstStyle/>
          <a:p>
            <a:fld id="{2BD51847-2257-4153-A028-C53059BA2BED}"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6" name="Slide Number Placeholder 5"/>
          <p:cNvSpPr>
            <a:spLocks noGrp="1"/>
          </p:cNvSpPr>
          <p:nvPr>
            <p:ph type="sldNum" sz="quarter" idx="12"/>
          </p:nvPr>
        </p:nvSpPr>
        <p:spPr/>
        <p:txBody>
          <a:bodyPr/>
          <a:lstStyle/>
          <a:p>
            <a:fld id="{F3D74E1A-6B7F-4BC8-9AA9-DA4C1488E2C4}" type="slidenum">
              <a:rPr lang="en-GB" smtClean="0"/>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B88430-9445-4A56-AD64-7D357E4D295E}"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2" name="Slide Number Placeholder 1"/>
          <p:cNvSpPr>
            <a:spLocks noGrp="1"/>
          </p:cNvSpPr>
          <p:nvPr>
            <p:ph type="sldNum" sz="quarter" idx="12"/>
          </p:nvPr>
        </p:nvSpPr>
        <p:spPr/>
        <p:txBody>
          <a:bodyPr/>
          <a:lstStyle/>
          <a:p>
            <a:fld id="{D5A91E7D-4522-4487-A635-F71D650BB515}" type="slidenum">
              <a:rPr lang="en-US" smtClean="0"/>
              <a:pPr/>
              <a:t>30</a:t>
            </a:fld>
            <a:endParaRPr lang="en-US"/>
          </a:p>
        </p:txBody>
      </p:sp>
      <p:pic>
        <p:nvPicPr>
          <p:cNvPr id="1026" name="Picture 2" descr="http://www.thelightfarm.com/Map/BitsAndPieces/28Apr2011/HalationDiagram.jpg"/>
          <p:cNvPicPr>
            <a:picLocks noChangeAspect="1" noChangeArrowheads="1"/>
          </p:cNvPicPr>
          <p:nvPr/>
        </p:nvPicPr>
        <p:blipFill>
          <a:blip r:embed="rId3"/>
          <a:srcRect/>
          <a:stretch>
            <a:fillRect/>
          </a:stretch>
        </p:blipFill>
        <p:spPr bwMode="auto">
          <a:xfrm>
            <a:off x="533400" y="1066800"/>
            <a:ext cx="8077200" cy="47244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BDC4252-224B-483B-B4A2-91439B5921A2}"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2" name="Slide Number Placeholder 1"/>
          <p:cNvSpPr>
            <a:spLocks noGrp="1"/>
          </p:cNvSpPr>
          <p:nvPr>
            <p:ph type="sldNum" sz="quarter" idx="12"/>
          </p:nvPr>
        </p:nvSpPr>
        <p:spPr/>
        <p:txBody>
          <a:bodyPr/>
          <a:lstStyle/>
          <a:p>
            <a:fld id="{D5A91E7D-4522-4487-A635-F71D650BB515}" type="slidenum">
              <a:rPr lang="en-US" smtClean="0"/>
              <a:pPr/>
              <a:t>31</a:t>
            </a:fld>
            <a:endParaRPr lang="en-US"/>
          </a:p>
        </p:txBody>
      </p:sp>
      <p:pic>
        <p:nvPicPr>
          <p:cNvPr id="31746" name="Picture 2" descr="http://www.chem.uwec.edu/Chem115_F00/johnstim/filmstructure.jpg"/>
          <p:cNvPicPr>
            <a:picLocks noChangeAspect="1" noChangeArrowheads="1"/>
          </p:cNvPicPr>
          <p:nvPr/>
        </p:nvPicPr>
        <p:blipFill>
          <a:blip r:embed="rId3"/>
          <a:srcRect/>
          <a:stretch>
            <a:fillRect/>
          </a:stretch>
        </p:blipFill>
        <p:spPr bwMode="auto">
          <a:xfrm>
            <a:off x="1371600" y="533400"/>
            <a:ext cx="6953250" cy="2495551"/>
          </a:xfrm>
          <a:prstGeom prst="rect">
            <a:avLst/>
          </a:prstGeom>
          <a:noFill/>
        </p:spPr>
      </p:pic>
      <p:pic>
        <p:nvPicPr>
          <p:cNvPr id="31752" name="Picture 8" descr="http://1.bp.blogspot.com/_9dHjDVjD1d4/S6TJ4YnJHvI/AAAAAAAAATc/v5d2GY05c_A/s320/gambar+lapisan+anti+halation.jpg"/>
          <p:cNvPicPr>
            <a:picLocks noChangeAspect="1" noChangeArrowheads="1"/>
          </p:cNvPicPr>
          <p:nvPr/>
        </p:nvPicPr>
        <p:blipFill>
          <a:blip r:embed="rId4"/>
          <a:srcRect/>
          <a:stretch>
            <a:fillRect/>
          </a:stretch>
        </p:blipFill>
        <p:spPr bwMode="auto">
          <a:xfrm>
            <a:off x="1295400" y="2514600"/>
            <a:ext cx="7543800" cy="358140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idx="1"/>
          </p:nvPr>
        </p:nvSpPr>
        <p:spPr>
          <a:xfrm>
            <a:off x="1295400" y="1676400"/>
            <a:ext cx="7391400" cy="4330891"/>
          </a:xfrm>
        </p:spPr>
        <p:txBody>
          <a:bodyPr/>
          <a:lstStyle/>
          <a:p>
            <a:pPr lvl="0">
              <a:buFont typeface="Wingdings" pitchFamily="2" charset="2"/>
              <a:buChar char="v"/>
            </a:pPr>
            <a:r>
              <a:rPr lang="en-US" sz="3200" dirty="0" smtClean="0">
                <a:solidFill>
                  <a:srgbClr val="FF0000"/>
                </a:solidFill>
                <a:latin typeface="Times New Roman" pitchFamily="18" charset="0"/>
                <a:cs typeface="Times New Roman" pitchFamily="18" charset="0"/>
              </a:rPr>
              <a:t>Four stages </a:t>
            </a:r>
            <a:r>
              <a:rPr lang="en-US" sz="3200" dirty="0" smtClean="0">
                <a:latin typeface="Times New Roman" pitchFamily="18" charset="0"/>
                <a:cs typeface="Times New Roman" pitchFamily="18" charset="0"/>
              </a:rPr>
              <a:t>in radiographic film  manufacturing </a:t>
            </a:r>
          </a:p>
          <a:p>
            <a:pPr lvl="4">
              <a:buFont typeface="Wingdings" pitchFamily="2" charset="2"/>
              <a:buChar char="Ø"/>
            </a:pPr>
            <a:r>
              <a:rPr lang="en-US" sz="2800" dirty="0" smtClean="0">
                <a:latin typeface="Times New Roman" pitchFamily="18" charset="0"/>
                <a:cs typeface="Times New Roman" pitchFamily="18" charset="0"/>
              </a:rPr>
              <a:t>Crystal production</a:t>
            </a:r>
          </a:p>
          <a:p>
            <a:pPr lvl="4">
              <a:buFont typeface="Wingdings" pitchFamily="2" charset="2"/>
              <a:buChar char="Ø"/>
            </a:pPr>
            <a:r>
              <a:rPr lang="en-US" sz="2800" dirty="0" smtClean="0">
                <a:latin typeface="Times New Roman" pitchFamily="18" charset="0"/>
                <a:cs typeface="Times New Roman" pitchFamily="18" charset="0"/>
              </a:rPr>
              <a:t>Ripening</a:t>
            </a:r>
          </a:p>
          <a:p>
            <a:pPr lvl="4">
              <a:buFont typeface="Wingdings" pitchFamily="2" charset="2"/>
              <a:buChar char="Ø"/>
            </a:pPr>
            <a:r>
              <a:rPr lang="en-US" sz="2800" dirty="0" smtClean="0">
                <a:latin typeface="Times New Roman" pitchFamily="18" charset="0"/>
                <a:cs typeface="Times New Roman" pitchFamily="18" charset="0"/>
              </a:rPr>
              <a:t>Mixing</a:t>
            </a:r>
          </a:p>
          <a:p>
            <a:pPr lvl="4">
              <a:buFont typeface="Wingdings" pitchFamily="2" charset="2"/>
              <a:buChar char="Ø"/>
            </a:pPr>
            <a:r>
              <a:rPr lang="en-US" sz="2800" dirty="0" smtClean="0">
                <a:latin typeface="Times New Roman" pitchFamily="18" charset="0"/>
                <a:cs typeface="Times New Roman" pitchFamily="18" charset="0"/>
              </a:rPr>
              <a:t>Coating</a:t>
            </a:r>
            <a:endParaRPr lang="en-US" sz="28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1B829707-D59C-4A9D-9F49-AE66812934DB}"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1481328"/>
            <a:ext cx="8077200" cy="4525963"/>
          </a:xfrm>
        </p:spPr>
        <p:txBody>
          <a:bodyPr/>
          <a:lstStyle/>
          <a:p>
            <a:pPr>
              <a:lnSpc>
                <a:spcPct val="90000"/>
              </a:lnSpc>
              <a:buFont typeface="Wingdings" pitchFamily="2" charset="2"/>
              <a:buChar char="v"/>
            </a:pPr>
            <a:r>
              <a:rPr lang="en-US" sz="3200" u="sng" dirty="0" smtClean="0">
                <a:latin typeface="Times New Roman" pitchFamily="18" charset="0"/>
                <a:cs typeface="Times New Roman" pitchFamily="18" charset="0"/>
              </a:rPr>
              <a:t>Crystal Production</a:t>
            </a:r>
          </a:p>
          <a:p>
            <a:pPr>
              <a:lnSpc>
                <a:spcPct val="90000"/>
              </a:lnSpc>
              <a:buNone/>
            </a:pPr>
            <a:endParaRPr lang="en-US" sz="3200" dirty="0" smtClean="0">
              <a:latin typeface="Times New Roman" pitchFamily="18" charset="0"/>
              <a:cs typeface="Times New Roman" pitchFamily="18" charset="0"/>
            </a:endParaRPr>
          </a:p>
          <a:p>
            <a:pPr lvl="1">
              <a:lnSpc>
                <a:spcPct val="90000"/>
              </a:lnSpc>
              <a:buFont typeface="Wingdings" pitchFamily="2" charset="2"/>
              <a:buChar char="ü"/>
            </a:pPr>
            <a:r>
              <a:rPr lang="en-US" sz="2800" dirty="0" smtClean="0">
                <a:latin typeface="Times New Roman" pitchFamily="18" charset="0"/>
                <a:cs typeface="Times New Roman" pitchFamily="18" charset="0"/>
              </a:rPr>
              <a:t>AgNO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KBr         </a:t>
            </a:r>
            <a:r>
              <a:rPr lang="en-US" sz="2800" dirty="0" smtClean="0">
                <a:latin typeface="Times New Roman" pitchFamily="18" charset="0"/>
                <a:cs typeface="Times New Roman" pitchFamily="18" charset="0"/>
              </a:rPr>
              <a:t>   AgBr    </a:t>
            </a:r>
            <a:r>
              <a:rPr lang="en-US" sz="2800" dirty="0">
                <a:latin typeface="Times New Roman" pitchFamily="18" charset="0"/>
                <a:cs typeface="Times New Roman" pitchFamily="18" charset="0"/>
              </a:rPr>
              <a:t>+ KNO</a:t>
            </a:r>
            <a:r>
              <a:rPr lang="en-US" sz="2800" baseline="-25000" dirty="0">
                <a:latin typeface="Times New Roman" pitchFamily="18" charset="0"/>
                <a:cs typeface="Times New Roman" pitchFamily="18" charset="0"/>
              </a:rPr>
              <a:t>3</a:t>
            </a:r>
          </a:p>
          <a:p>
            <a:pPr lvl="1">
              <a:lnSpc>
                <a:spcPct val="90000"/>
              </a:lnSpc>
              <a:buFont typeface="Wingdings" pitchFamily="2" charset="2"/>
              <a:buChar char="ü"/>
            </a:pPr>
            <a:r>
              <a:rPr lang="en-US" sz="2800" dirty="0">
                <a:solidFill>
                  <a:schemeClr val="tx1"/>
                </a:solidFill>
                <a:latin typeface="Times New Roman" pitchFamily="18" charset="0"/>
                <a:cs typeface="Times New Roman" pitchFamily="18" charset="0"/>
              </a:rPr>
              <a:t>Gelatin must be present</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p>
            <a:pPr lvl="1">
              <a:lnSpc>
                <a:spcPct val="90000"/>
              </a:lnSpc>
              <a:buFont typeface="Wingdings" pitchFamily="2" charset="2"/>
              <a:buChar char="ü"/>
            </a:pPr>
            <a:r>
              <a:rPr lang="en-US" sz="2800" dirty="0">
                <a:solidFill>
                  <a:schemeClr val="tx1"/>
                </a:solidFill>
                <a:latin typeface="Times New Roman" pitchFamily="18" charset="0"/>
                <a:cs typeface="Times New Roman" pitchFamily="18" charset="0"/>
              </a:rPr>
              <a:t>Tabular grain:</a:t>
            </a:r>
          </a:p>
          <a:p>
            <a:pPr lvl="2">
              <a:lnSpc>
                <a:spcPct val="90000"/>
              </a:lnSpc>
            </a:pPr>
            <a:r>
              <a:rPr lang="en-US" sz="2400" dirty="0">
                <a:latin typeface="Times New Roman" pitchFamily="18" charset="0"/>
                <a:cs typeface="Times New Roman" pitchFamily="18" charset="0"/>
              </a:rPr>
              <a:t>Larger more </a:t>
            </a:r>
            <a:r>
              <a:rPr lang="en-US" sz="2400" dirty="0">
                <a:solidFill>
                  <a:srgbClr val="FF0000"/>
                </a:solidFill>
                <a:latin typeface="Times New Roman" pitchFamily="18" charset="0"/>
                <a:cs typeface="Times New Roman" pitchFamily="18" charset="0"/>
              </a:rPr>
              <a:t>evenly dispersed</a:t>
            </a:r>
          </a:p>
          <a:p>
            <a:pPr lvl="2">
              <a:lnSpc>
                <a:spcPct val="90000"/>
              </a:lnSpc>
            </a:pPr>
            <a:r>
              <a:rPr lang="en-US" sz="2400" dirty="0">
                <a:latin typeface="Times New Roman" pitchFamily="18" charset="0"/>
                <a:cs typeface="Times New Roman" pitchFamily="18" charset="0"/>
              </a:rPr>
              <a:t>Absorption of a greater portion of the exposing photons</a:t>
            </a:r>
          </a:p>
          <a:p>
            <a:pPr lvl="2">
              <a:lnSpc>
                <a:spcPct val="90000"/>
              </a:lnSpc>
            </a:pPr>
            <a:r>
              <a:rPr lang="en-US" sz="2400" dirty="0">
                <a:latin typeface="Times New Roman" pitchFamily="18" charset="0"/>
                <a:cs typeface="Times New Roman" pitchFamily="18" charset="0"/>
              </a:rPr>
              <a:t>Reduced light crossover from one emulsion to the other</a:t>
            </a:r>
          </a:p>
          <a:p>
            <a:pPr lvl="2">
              <a:lnSpc>
                <a:spcPct val="90000"/>
              </a:lnSpc>
            </a:pPr>
            <a:r>
              <a:rPr lang="en-US" sz="2400" dirty="0">
                <a:latin typeface="Times New Roman" pitchFamily="18" charset="0"/>
                <a:cs typeface="Times New Roman" pitchFamily="18" charset="0"/>
              </a:rPr>
              <a:t>Reduced silver coating requirements</a:t>
            </a:r>
          </a:p>
        </p:txBody>
      </p:sp>
      <p:sp>
        <p:nvSpPr>
          <p:cNvPr id="8" name="Date Placeholder 7"/>
          <p:cNvSpPr>
            <a:spLocks noGrp="1"/>
          </p:cNvSpPr>
          <p:nvPr>
            <p:ph type="dt" sz="half" idx="10"/>
          </p:nvPr>
        </p:nvSpPr>
        <p:spPr/>
        <p:txBody>
          <a:bodyPr/>
          <a:lstStyle/>
          <a:p>
            <a:fld id="{58F44B61-FE1B-4279-9B02-2EDD9328BF80}" type="datetime1">
              <a:rPr lang="en-US" smtClean="0"/>
              <a:pPr/>
              <a:t>3/5/2020</a:t>
            </a:fld>
            <a:endParaRPr lang="en-GB"/>
          </a:p>
        </p:txBody>
      </p:sp>
      <p:sp>
        <p:nvSpPr>
          <p:cNvPr id="7" name="Footer Placeholder 6"/>
          <p:cNvSpPr>
            <a:spLocks noGrp="1"/>
          </p:cNvSpPr>
          <p:nvPr>
            <p:ph type="ftr" sz="quarter" idx="11"/>
          </p:nvPr>
        </p:nvSpPr>
        <p:spPr/>
        <p:txBody>
          <a:bodyPr/>
          <a:lstStyle/>
          <a:p>
            <a:r>
              <a:rPr lang="en-GB" smtClean="0"/>
              <a:t>Rakeb S</a:t>
            </a:r>
            <a:endParaRPr lang="en-GB"/>
          </a:p>
        </p:txBody>
      </p:sp>
      <p:sp>
        <p:nvSpPr>
          <p:cNvPr id="6" name="Slide Number Placeholder 5"/>
          <p:cNvSpPr>
            <a:spLocks noGrp="1"/>
          </p:cNvSpPr>
          <p:nvPr>
            <p:ph type="sldNum" sz="quarter" idx="12"/>
          </p:nvPr>
        </p:nvSpPr>
        <p:spPr/>
        <p:txBody>
          <a:bodyPr/>
          <a:lstStyle/>
          <a:p>
            <a:fld id="{D5A91E7D-4522-4487-A635-F71D650BB515}" type="slidenum">
              <a:rPr lang="en-US" smtClean="0"/>
              <a:pPr/>
              <a:t>33</a:t>
            </a:fld>
            <a:endParaRPr lang="en-US"/>
          </a:p>
        </p:txBody>
      </p:sp>
      <p:sp>
        <p:nvSpPr>
          <p:cNvPr id="12292" name="AutoShape 4"/>
          <p:cNvSpPr>
            <a:spLocks noChangeArrowheads="1"/>
          </p:cNvSpPr>
          <p:nvPr/>
        </p:nvSpPr>
        <p:spPr bwMode="auto">
          <a:xfrm>
            <a:off x="3657600" y="2590800"/>
            <a:ext cx="609600" cy="152400"/>
          </a:xfrm>
          <a:prstGeom prst="rightArrow">
            <a:avLst>
              <a:gd name="adj1" fmla="val 50000"/>
              <a:gd name="adj2" fmla="val 100000"/>
            </a:avLst>
          </a:prstGeom>
          <a:solidFill>
            <a:schemeClr val="accent1"/>
          </a:solidFill>
          <a:ln w="9525">
            <a:solidFill>
              <a:schemeClr val="tx1"/>
            </a:solidFill>
            <a:miter lim="800000"/>
            <a:headEnd/>
            <a:tailEnd/>
          </a:ln>
          <a:effectLst/>
        </p:spPr>
        <p:txBody>
          <a:bodyPr wrap="none" anchor="ctr"/>
          <a:lstStyle/>
          <a:p>
            <a:endParaRPr lang="en-US"/>
          </a:p>
        </p:txBody>
      </p:sp>
      <p:sp>
        <p:nvSpPr>
          <p:cNvPr id="12294" name="AutoShape 6"/>
          <p:cNvSpPr>
            <a:spLocks noChangeArrowheads="1"/>
          </p:cNvSpPr>
          <p:nvPr/>
        </p:nvSpPr>
        <p:spPr bwMode="auto">
          <a:xfrm>
            <a:off x="5334000" y="2514600"/>
            <a:ext cx="152400" cy="381000"/>
          </a:xfrm>
          <a:prstGeom prst="down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body" sz="half" idx="1"/>
          </p:nvPr>
        </p:nvSpPr>
        <p:spPr>
          <a:xfrm>
            <a:off x="533400" y="609600"/>
            <a:ext cx="4495800" cy="5791200"/>
          </a:xfrm>
        </p:spPr>
        <p:txBody>
          <a:bodyPr>
            <a:normAutofit fontScale="92500" lnSpcReduction="10000"/>
          </a:bodyPr>
          <a:lstStyle/>
          <a:p>
            <a:pPr>
              <a:lnSpc>
                <a:spcPct val="80000"/>
              </a:lnSpc>
              <a:buFont typeface="Wingdings" pitchFamily="2" charset="2"/>
              <a:buChar char="v"/>
            </a:pPr>
            <a:r>
              <a:rPr lang="en-US" sz="3200" u="sng" dirty="0" smtClean="0">
                <a:latin typeface="Times New Roman" pitchFamily="18" charset="0"/>
                <a:cs typeface="Times New Roman" pitchFamily="18" charset="0"/>
              </a:rPr>
              <a:t>Crystal Structure</a:t>
            </a:r>
          </a:p>
          <a:p>
            <a:pPr>
              <a:lnSpc>
                <a:spcPct val="80000"/>
              </a:lnSpc>
              <a:buNone/>
            </a:pPr>
            <a:endParaRPr lang="en-US" sz="3200" u="sng" dirty="0" smtClean="0">
              <a:latin typeface="Times New Roman" pitchFamily="18" charset="0"/>
              <a:cs typeface="Times New Roman" pitchFamily="18" charset="0"/>
            </a:endParaRPr>
          </a:p>
          <a:p>
            <a:pPr>
              <a:lnSpc>
                <a:spcPct val="80000"/>
              </a:lnSpc>
              <a:buFont typeface="Wingdings" pitchFamily="2" charset="2"/>
              <a:buChar char="Ø"/>
            </a:pPr>
            <a:r>
              <a:rPr lang="en-US" sz="2800" dirty="0" smtClean="0">
                <a:latin typeface="Times New Roman" pitchFamily="18" charset="0"/>
                <a:cs typeface="Times New Roman" pitchFamily="18" charset="0"/>
              </a:rPr>
              <a:t>Structure </a:t>
            </a:r>
            <a:r>
              <a:rPr lang="en-US" sz="2800" dirty="0">
                <a:latin typeface="Times New Roman" pitchFamily="18" charset="0"/>
                <a:cs typeface="Times New Roman" pitchFamily="18" charset="0"/>
              </a:rPr>
              <a:t>permits both free silver atoms and free electrons to drift through the lattice- key to the formation of the latent image.</a:t>
            </a:r>
          </a:p>
          <a:p>
            <a:pPr>
              <a:lnSpc>
                <a:spcPct val="80000"/>
              </a:lnSpc>
              <a:buFont typeface="Wingdings" pitchFamily="2" charset="2"/>
              <a:buChar char="Ø"/>
            </a:pPr>
            <a:r>
              <a:rPr lang="en-US" sz="2800" dirty="0">
                <a:latin typeface="Times New Roman" pitchFamily="18" charset="0"/>
                <a:cs typeface="Times New Roman" pitchFamily="18" charset="0"/>
              </a:rPr>
              <a:t>Negatively charged surfaces</a:t>
            </a:r>
          </a:p>
          <a:p>
            <a:pPr>
              <a:lnSpc>
                <a:spcPct val="80000"/>
              </a:lnSpc>
              <a:buFont typeface="Wingdings" pitchFamily="2" charset="2"/>
              <a:buChar char="Ø"/>
            </a:pPr>
            <a:r>
              <a:rPr lang="en-US" sz="2800" dirty="0">
                <a:latin typeface="Times New Roman" pitchFamily="18" charset="0"/>
                <a:cs typeface="Times New Roman" pitchFamily="18" charset="0"/>
              </a:rPr>
              <a:t>Positively charged exteriors</a:t>
            </a:r>
          </a:p>
          <a:p>
            <a:pPr>
              <a:lnSpc>
                <a:spcPct val="80000"/>
              </a:lnSpc>
              <a:buFont typeface="Wingdings" pitchFamily="2" charset="2"/>
              <a:buChar char="Ø"/>
            </a:pPr>
            <a:r>
              <a:rPr lang="en-US" sz="2800" dirty="0">
                <a:latin typeface="Times New Roman" pitchFamily="18" charset="0"/>
                <a:cs typeface="Times New Roman" pitchFamily="18" charset="0"/>
              </a:rPr>
              <a:t>Sensitivity speck: must be present to provide film sensitivity</a:t>
            </a:r>
          </a:p>
          <a:p>
            <a:pPr lvl="2">
              <a:lnSpc>
                <a:spcPct val="80000"/>
              </a:lnSpc>
              <a:buFont typeface="Wingdings" pitchFamily="2" charset="2"/>
              <a:buChar char="ü"/>
            </a:pPr>
            <a:r>
              <a:rPr lang="en-US" sz="2400" dirty="0" smtClean="0">
                <a:latin typeface="Times New Roman" pitchFamily="18" charset="0"/>
                <a:cs typeface="Times New Roman" pitchFamily="18" charset="0"/>
              </a:rPr>
              <a:t>   Serve </a:t>
            </a:r>
            <a:r>
              <a:rPr lang="en-US" sz="2400" dirty="0">
                <a:latin typeface="Times New Roman" pitchFamily="18" charset="0"/>
                <a:cs typeface="Times New Roman" pitchFamily="18" charset="0"/>
              </a:rPr>
              <a:t>as electrodes to attract the free silver ions</a:t>
            </a:r>
          </a:p>
          <a:p>
            <a:pPr>
              <a:lnSpc>
                <a:spcPct val="80000"/>
              </a:lnSpc>
              <a:buFont typeface="Wingdings" pitchFamily="2" charset="2"/>
              <a:buChar char="Ø"/>
            </a:pPr>
            <a:r>
              <a:rPr lang="en-US" sz="2800" dirty="0">
                <a:latin typeface="Times New Roman" pitchFamily="18" charset="0"/>
                <a:cs typeface="Times New Roman" pitchFamily="18" charset="0"/>
              </a:rPr>
              <a:t>Bromide: serve as ion pumps to assist in the deposition of silver. </a:t>
            </a:r>
          </a:p>
          <a:p>
            <a:pPr lvl="1">
              <a:lnSpc>
                <a:spcPct val="80000"/>
              </a:lnSpc>
            </a:pPr>
            <a:endParaRPr lang="en-US" sz="2000" dirty="0"/>
          </a:p>
          <a:p>
            <a:pPr lvl="1">
              <a:lnSpc>
                <a:spcPct val="80000"/>
              </a:lnSpc>
            </a:pPr>
            <a:endParaRPr lang="en-US" sz="2000" dirty="0"/>
          </a:p>
        </p:txBody>
      </p:sp>
      <p:pic>
        <p:nvPicPr>
          <p:cNvPr id="13320" name="Picture 8" descr="crystal"/>
          <p:cNvPicPr>
            <a:picLocks noGrp="1" noChangeAspect="1" noChangeArrowheads="1"/>
          </p:cNvPicPr>
          <p:nvPr>
            <p:ph sz="half" idx="2"/>
          </p:nvPr>
        </p:nvPicPr>
        <p:blipFill>
          <a:blip r:embed="rId3"/>
          <a:srcRect/>
          <a:stretch>
            <a:fillRect/>
          </a:stretch>
        </p:blipFill>
        <p:spPr>
          <a:xfrm>
            <a:off x="4943475" y="1600200"/>
            <a:ext cx="3916363" cy="4038600"/>
          </a:xfrm>
          <a:noFill/>
          <a:ln/>
        </p:spPr>
      </p:pic>
      <p:sp>
        <p:nvSpPr>
          <p:cNvPr id="7" name="Date Placeholder 6"/>
          <p:cNvSpPr>
            <a:spLocks noGrp="1"/>
          </p:cNvSpPr>
          <p:nvPr>
            <p:ph type="dt" sz="half" idx="10"/>
          </p:nvPr>
        </p:nvSpPr>
        <p:spPr/>
        <p:txBody>
          <a:bodyPr/>
          <a:lstStyle/>
          <a:p>
            <a:fld id="{13DBD8DA-60CA-439A-8409-F317877786C5}" type="datetime1">
              <a:rPr lang="en-US" smtClean="0"/>
              <a:pPr/>
              <a:t>3/5/2020</a:t>
            </a:fld>
            <a:endParaRPr lang="en-US"/>
          </a:p>
        </p:txBody>
      </p:sp>
      <p:sp>
        <p:nvSpPr>
          <p:cNvPr id="6" name="Footer Placeholder 5"/>
          <p:cNvSpPr>
            <a:spLocks noGrp="1"/>
          </p:cNvSpPr>
          <p:nvPr>
            <p:ph type="ftr" sz="quarter" idx="11"/>
          </p:nvPr>
        </p:nvSpPr>
        <p:spPr/>
        <p:txBody>
          <a:bodyPr/>
          <a:lstStyle/>
          <a:p>
            <a:r>
              <a:rPr lang="en-US" smtClean="0"/>
              <a:t>Rakeb S</a:t>
            </a:r>
            <a:endParaRPr lang="en-US"/>
          </a:p>
        </p:txBody>
      </p:sp>
      <p:sp>
        <p:nvSpPr>
          <p:cNvPr id="5" name="Slide Number Placeholder 4"/>
          <p:cNvSpPr>
            <a:spLocks noGrp="1"/>
          </p:cNvSpPr>
          <p:nvPr>
            <p:ph type="sldNum" sz="quarter" idx="12"/>
          </p:nvPr>
        </p:nvSpPr>
        <p:spPr/>
        <p:txBody>
          <a:bodyPr/>
          <a:lstStyle/>
          <a:p>
            <a:fld id="{D9F6314A-BF33-4E8A-BEB9-39C8CEF415EF}"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a:buFont typeface="Wingdings" pitchFamily="2" charset="2"/>
              <a:buChar char="v"/>
            </a:pPr>
            <a:r>
              <a:rPr lang="en-US" sz="3200" u="sng" dirty="0" smtClean="0">
                <a:latin typeface="Times New Roman" pitchFamily="18" charset="0"/>
                <a:cs typeface="Times New Roman" pitchFamily="18" charset="0"/>
              </a:rPr>
              <a:t>Ripening</a:t>
            </a:r>
          </a:p>
          <a:p>
            <a:pPr lvl="2">
              <a:buFont typeface="Wingdings" pitchFamily="2" charset="2"/>
              <a:buChar char="Ø"/>
            </a:pPr>
            <a:r>
              <a:rPr lang="en-US" sz="2800" dirty="0" smtClean="0">
                <a:latin typeface="Times New Roman" pitchFamily="18" charset="0"/>
                <a:cs typeface="Times New Roman" pitchFamily="18" charset="0"/>
              </a:rPr>
              <a:t>Period </a:t>
            </a:r>
            <a:r>
              <a:rPr lang="en-US" sz="2800" dirty="0">
                <a:latin typeface="Times New Roman" pitchFamily="18" charset="0"/>
                <a:cs typeface="Times New Roman" pitchFamily="18" charset="0"/>
              </a:rPr>
              <a:t>during which silver halides are </a:t>
            </a:r>
            <a:r>
              <a:rPr lang="en-US" sz="2800" dirty="0">
                <a:solidFill>
                  <a:srgbClr val="FF0000"/>
                </a:solidFill>
                <a:latin typeface="Times New Roman" pitchFamily="18" charset="0"/>
                <a:cs typeface="Times New Roman" pitchFamily="18" charset="0"/>
              </a:rPr>
              <a:t>allowed to grow</a:t>
            </a:r>
          </a:p>
          <a:p>
            <a:pPr lvl="2">
              <a:buFont typeface="Wingdings" pitchFamily="2" charset="2"/>
              <a:buChar char="Ø"/>
            </a:pPr>
            <a:r>
              <a:rPr lang="en-US" sz="2800" dirty="0">
                <a:solidFill>
                  <a:srgbClr val="FF0000"/>
                </a:solidFill>
                <a:latin typeface="Times New Roman" pitchFamily="18" charset="0"/>
                <a:cs typeface="Times New Roman" pitchFamily="18" charset="0"/>
              </a:rPr>
              <a:t>Size o</a:t>
            </a:r>
            <a:r>
              <a:rPr lang="en-US" sz="2800" dirty="0">
                <a:latin typeface="Times New Roman" pitchFamily="18" charset="0"/>
                <a:cs typeface="Times New Roman" pitchFamily="18" charset="0"/>
              </a:rPr>
              <a:t>f the crystal determines their total sensitivity.</a:t>
            </a:r>
          </a:p>
          <a:p>
            <a:pPr lvl="2">
              <a:buFont typeface="Wingdings" pitchFamily="2" charset="2"/>
              <a:buChar char="Ø"/>
            </a:pPr>
            <a:r>
              <a:rPr lang="en-US" sz="2800" dirty="0">
                <a:latin typeface="Times New Roman" pitchFamily="18" charset="0"/>
                <a:cs typeface="Times New Roman" pitchFamily="18" charset="0"/>
              </a:rPr>
              <a:t>At the proper time, emulsion is cooled, shredded, and washed to remove KNO</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 (potassium nitrate</a:t>
            </a:r>
            <a:r>
              <a:rPr lang="en-US" dirty="0"/>
              <a:t>)</a:t>
            </a:r>
          </a:p>
        </p:txBody>
      </p:sp>
      <p:sp>
        <p:nvSpPr>
          <p:cNvPr id="6" name="Date Placeholder 5"/>
          <p:cNvSpPr>
            <a:spLocks noGrp="1"/>
          </p:cNvSpPr>
          <p:nvPr>
            <p:ph type="dt" sz="half" idx="10"/>
          </p:nvPr>
        </p:nvSpPr>
        <p:spPr/>
        <p:txBody>
          <a:bodyPr/>
          <a:lstStyle/>
          <a:p>
            <a:fld id="{E102CC6A-1997-4BD9-AD50-5FD8E462DDF3}"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4" name="Slide Number Placeholder 3"/>
          <p:cNvSpPr>
            <a:spLocks noGrp="1"/>
          </p:cNvSpPr>
          <p:nvPr>
            <p:ph type="sldNum" sz="quarter" idx="12"/>
          </p:nvPr>
        </p:nvSpPr>
        <p:spPr/>
        <p:txBody>
          <a:bodyPr/>
          <a:lstStyle/>
          <a:p>
            <a:fld id="{D5A91E7D-4522-4487-A635-F71D650BB515}" type="slidenum">
              <a:rPr lang="en-US" smtClean="0"/>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066800"/>
            <a:ext cx="8229600" cy="4940491"/>
          </a:xfrm>
        </p:spPr>
        <p:txBody>
          <a:bodyPr>
            <a:normAutofit/>
          </a:bodyPr>
          <a:lstStyle/>
          <a:p>
            <a:pPr>
              <a:lnSpc>
                <a:spcPct val="90000"/>
              </a:lnSpc>
              <a:buFont typeface="Wingdings" pitchFamily="2" charset="2"/>
              <a:buChar char="Ø"/>
            </a:pPr>
            <a:r>
              <a:rPr lang="en-US" sz="3200" u="sng" dirty="0" smtClean="0">
                <a:latin typeface="Times New Roman" pitchFamily="18" charset="0"/>
                <a:cs typeface="Times New Roman" pitchFamily="18" charset="0"/>
              </a:rPr>
              <a:t>Mixing</a:t>
            </a:r>
          </a:p>
          <a:p>
            <a:pPr lvl="2">
              <a:lnSpc>
                <a:spcPct val="90000"/>
              </a:lnSpc>
              <a:buFont typeface="Wingdings" pitchFamily="2" charset="2"/>
              <a:buChar char="Ø"/>
            </a:pPr>
            <a:r>
              <a:rPr lang="en-US" sz="2400" dirty="0" smtClean="0">
                <a:latin typeface="Times New Roman" pitchFamily="18" charset="0"/>
                <a:cs typeface="Times New Roman" pitchFamily="18" charset="0"/>
              </a:rPr>
              <a:t>Colored </a:t>
            </a:r>
            <a:r>
              <a:rPr lang="en-US" sz="2400" dirty="0">
                <a:latin typeface="Times New Roman" pitchFamily="18" charset="0"/>
                <a:cs typeface="Times New Roman" pitchFamily="18" charset="0"/>
              </a:rPr>
              <a:t>dyes</a:t>
            </a:r>
            <a:r>
              <a:rPr lang="en-US" sz="2400" dirty="0">
                <a:solidFill>
                  <a:srgbClr val="FF0000"/>
                </a:solidFill>
                <a:latin typeface="Times New Roman" pitchFamily="18" charset="0"/>
                <a:cs typeface="Times New Roman" pitchFamily="18" charset="0"/>
              </a:rPr>
              <a:t>: improve the sensitivity </a:t>
            </a:r>
            <a:r>
              <a:rPr lang="en-US" sz="2400" dirty="0">
                <a:latin typeface="Times New Roman" pitchFamily="18" charset="0"/>
                <a:cs typeface="Times New Roman" pitchFamily="18" charset="0"/>
              </a:rPr>
              <a:t>of the silver halides to match the wavelengths of  photons that will be striking the emulsions during exposure</a:t>
            </a:r>
            <a:r>
              <a:rPr lang="en-US" sz="2200" dirty="0">
                <a:latin typeface="Times New Roman" pitchFamily="18" charset="0"/>
                <a:cs typeface="Times New Roman" pitchFamily="18" charset="0"/>
              </a:rPr>
              <a:t>.</a:t>
            </a:r>
          </a:p>
          <a:p>
            <a:pPr lvl="4">
              <a:lnSpc>
                <a:spcPct val="90000"/>
              </a:lnSpc>
              <a:buFont typeface="Wingdings" pitchFamily="2" charset="2"/>
              <a:buChar char="ü"/>
            </a:pPr>
            <a:r>
              <a:rPr lang="en-US" sz="1900" dirty="0">
                <a:latin typeface="Times New Roman" pitchFamily="18" charset="0"/>
                <a:cs typeface="Times New Roman" pitchFamily="18" charset="0"/>
              </a:rPr>
              <a:t>Panchromatic: sensitive to </a:t>
            </a:r>
            <a:r>
              <a:rPr lang="en-US" sz="1900" dirty="0" smtClean="0">
                <a:latin typeface="Times New Roman" pitchFamily="18" charset="0"/>
                <a:cs typeface="Times New Roman" pitchFamily="18" charset="0"/>
              </a:rPr>
              <a:t>all colors</a:t>
            </a:r>
            <a:endParaRPr lang="en-US" sz="1900" dirty="0">
              <a:latin typeface="Times New Roman" pitchFamily="18" charset="0"/>
              <a:cs typeface="Times New Roman" pitchFamily="18" charset="0"/>
            </a:endParaRPr>
          </a:p>
          <a:p>
            <a:pPr lvl="4">
              <a:lnSpc>
                <a:spcPct val="90000"/>
              </a:lnSpc>
              <a:buFont typeface="Wingdings" pitchFamily="2" charset="2"/>
              <a:buChar char="ü"/>
            </a:pPr>
            <a:r>
              <a:rPr lang="en-US" sz="1900" dirty="0">
                <a:latin typeface="Times New Roman" pitchFamily="18" charset="0"/>
                <a:cs typeface="Times New Roman" pitchFamily="18" charset="0"/>
              </a:rPr>
              <a:t>Orthochromatic: not sensitive to the red spectrum</a:t>
            </a:r>
          </a:p>
          <a:p>
            <a:pPr lvl="2">
              <a:lnSpc>
                <a:spcPct val="90000"/>
              </a:lnSpc>
              <a:buFont typeface="Wingdings" pitchFamily="2" charset="2"/>
              <a:buChar char="Ø"/>
            </a:pPr>
            <a:r>
              <a:rPr lang="en-US" sz="2400" dirty="0">
                <a:latin typeface="Times New Roman" pitchFamily="18" charset="0"/>
                <a:cs typeface="Times New Roman" pitchFamily="18" charset="0"/>
              </a:rPr>
              <a:t>Hardeners: to prevent physical trauma</a:t>
            </a:r>
          </a:p>
          <a:p>
            <a:pPr lvl="2">
              <a:lnSpc>
                <a:spcPct val="90000"/>
              </a:lnSpc>
              <a:buFont typeface="Wingdings" pitchFamily="2" charset="2"/>
              <a:buChar char="Ø"/>
            </a:pPr>
            <a:r>
              <a:rPr lang="en-US" sz="2400" dirty="0">
                <a:latin typeface="Times New Roman" pitchFamily="18" charset="0"/>
                <a:cs typeface="Times New Roman" pitchFamily="18" charset="0"/>
              </a:rPr>
              <a:t>Bactericides and fungicides</a:t>
            </a:r>
          </a:p>
          <a:p>
            <a:pPr lvl="2">
              <a:lnSpc>
                <a:spcPct val="90000"/>
              </a:lnSpc>
              <a:buFont typeface="Wingdings" pitchFamily="2" charset="2"/>
              <a:buChar char="Ø"/>
            </a:pPr>
            <a:r>
              <a:rPr lang="en-US" sz="2400" dirty="0">
                <a:latin typeface="Times New Roman" pitchFamily="18" charset="0"/>
                <a:cs typeface="Times New Roman" pitchFamily="18" charset="0"/>
              </a:rPr>
              <a:t>Antifogging agents: to decrease sensitivity to environmental factors, such as heat</a:t>
            </a:r>
            <a:r>
              <a:rPr lang="en-US" sz="2200" dirty="0">
                <a:latin typeface="Times New Roman" pitchFamily="18" charset="0"/>
                <a:cs typeface="Times New Roman" pitchFamily="18" charset="0"/>
              </a:rPr>
              <a:t>.</a:t>
            </a:r>
          </a:p>
        </p:txBody>
      </p:sp>
      <p:sp>
        <p:nvSpPr>
          <p:cNvPr id="6" name="Date Placeholder 5"/>
          <p:cNvSpPr>
            <a:spLocks noGrp="1"/>
          </p:cNvSpPr>
          <p:nvPr>
            <p:ph type="dt" sz="half" idx="10"/>
          </p:nvPr>
        </p:nvSpPr>
        <p:spPr/>
        <p:txBody>
          <a:bodyPr/>
          <a:lstStyle/>
          <a:p>
            <a:fld id="{0BC78875-2892-499D-A504-E3101A6BB96B}"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4" name="Slide Number Placeholder 3"/>
          <p:cNvSpPr>
            <a:spLocks noGrp="1"/>
          </p:cNvSpPr>
          <p:nvPr>
            <p:ph type="sldNum" sz="quarter" idx="12"/>
          </p:nvPr>
        </p:nvSpPr>
        <p:spPr/>
        <p:txBody>
          <a:bodyPr/>
          <a:lstStyle/>
          <a:p>
            <a:fld id="{D5A91E7D-4522-4487-A635-F71D650BB515}"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838200"/>
            <a:ext cx="7696200" cy="579438"/>
          </a:xfrm>
        </p:spPr>
        <p:txBody>
          <a:bodyPr>
            <a:normAutofit fontScale="90000"/>
          </a:bodyPr>
          <a:lstStyle/>
          <a:p>
            <a:pPr algn="ctr"/>
            <a:r>
              <a:rPr lang="en-US" dirty="0" smtClean="0">
                <a:latin typeface="Times New Roman" pitchFamily="18" charset="0"/>
                <a:cs typeface="Times New Roman" pitchFamily="18" charset="0"/>
              </a:rPr>
              <a:t>The Resolving Power of Film Material</a:t>
            </a:r>
            <a:r>
              <a:rPr lang="en-US" dirty="0" smtClean="0"/>
              <a:t/>
            </a:r>
            <a:br>
              <a:rPr lang="en-US" dirty="0" smtClean="0"/>
            </a:br>
            <a:endParaRPr lang="en-US" dirty="0"/>
          </a:p>
        </p:txBody>
      </p:sp>
      <p:sp>
        <p:nvSpPr>
          <p:cNvPr id="2" name="Content Placeholder 1"/>
          <p:cNvSpPr>
            <a:spLocks noGrp="1"/>
          </p:cNvSpPr>
          <p:nvPr>
            <p:ph idx="1"/>
          </p:nvPr>
        </p:nvSpPr>
        <p:spPr/>
        <p:txBody>
          <a:bodyPr>
            <a:normAutofit lnSpcReduction="10000"/>
          </a:bodyPr>
          <a:lstStyle/>
          <a:p>
            <a:pPr lvl="0">
              <a:buFont typeface="Wingdings" pitchFamily="2" charset="2"/>
              <a:buChar char="v"/>
            </a:pPr>
            <a:r>
              <a:rPr lang="en-US" dirty="0" smtClean="0">
                <a:latin typeface="Times New Roman" pitchFamily="18" charset="0"/>
                <a:cs typeface="Times New Roman" pitchFamily="18" charset="0"/>
              </a:rPr>
              <a:t>Resolving power</a:t>
            </a:r>
          </a:p>
          <a:p>
            <a:pPr lvl="2">
              <a:buFont typeface="Wingdings" pitchFamily="2" charset="2"/>
              <a:buChar char="Ø"/>
            </a:pPr>
            <a:r>
              <a:rPr lang="en-US" sz="2200" dirty="0" smtClean="0">
                <a:latin typeface="Times New Roman" pitchFamily="18" charset="0"/>
                <a:cs typeface="Times New Roman" pitchFamily="18" charset="0"/>
              </a:rPr>
              <a:t>Ability of a photographic emulsion to </a:t>
            </a:r>
            <a:r>
              <a:rPr lang="en-US" sz="2200" dirty="0" smtClean="0">
                <a:solidFill>
                  <a:srgbClr val="FF0000"/>
                </a:solidFill>
                <a:latin typeface="Times New Roman" pitchFamily="18" charset="0"/>
                <a:cs typeface="Times New Roman" pitchFamily="18" charset="0"/>
              </a:rPr>
              <a:t>record fine details</a:t>
            </a:r>
          </a:p>
          <a:p>
            <a:pPr lvl="2">
              <a:buFont typeface="Wingdings" pitchFamily="2" charset="2"/>
              <a:buChar char="Ø"/>
            </a:pPr>
            <a:r>
              <a:rPr lang="en-US" sz="2200" dirty="0" smtClean="0">
                <a:latin typeface="Times New Roman" pitchFamily="18" charset="0"/>
                <a:cs typeface="Times New Roman" pitchFamily="18" charset="0"/>
              </a:rPr>
              <a:t>Expressed as the number of </a:t>
            </a:r>
            <a:r>
              <a:rPr lang="en-US" sz="2200" dirty="0" smtClean="0">
                <a:solidFill>
                  <a:srgbClr val="FF0000"/>
                </a:solidFill>
                <a:latin typeface="Times New Roman" pitchFamily="18" charset="0"/>
                <a:cs typeface="Times New Roman" pitchFamily="18" charset="0"/>
              </a:rPr>
              <a:t>line pairs per millimeter </a:t>
            </a:r>
            <a:r>
              <a:rPr lang="en-US" sz="2200" dirty="0" smtClean="0">
                <a:latin typeface="Times New Roman" pitchFamily="18" charset="0"/>
                <a:cs typeface="Times New Roman" pitchFamily="18" charset="0"/>
              </a:rPr>
              <a:t>which can be distinguished in the image as separate entities (one black and one white)</a:t>
            </a:r>
          </a:p>
          <a:p>
            <a:pPr lvl="2">
              <a:buFont typeface="Wingdings" pitchFamily="2" charset="2"/>
              <a:buChar char="Ø"/>
            </a:pPr>
            <a:r>
              <a:rPr lang="en-US" sz="2200" dirty="0" smtClean="0">
                <a:latin typeface="Times New Roman" pitchFamily="18" charset="0"/>
                <a:cs typeface="Times New Roman" pitchFamily="18" charset="0"/>
              </a:rPr>
              <a:t>high resolving power --- lines seen as separate entities even when they are very close together</a:t>
            </a:r>
          </a:p>
          <a:p>
            <a:pPr lvl="2">
              <a:buFont typeface="Wingdings" pitchFamily="2" charset="2"/>
              <a:buChar char="Ø"/>
            </a:pPr>
            <a:r>
              <a:rPr lang="en-US" sz="2200" dirty="0" smtClean="0">
                <a:latin typeface="Times New Roman" pitchFamily="18" charset="0"/>
                <a:cs typeface="Times New Roman" pitchFamily="18" charset="0"/>
              </a:rPr>
              <a:t>low resolving power (not resolved) each separate line spreads to occupy the intervening space</a:t>
            </a:r>
          </a:p>
          <a:p>
            <a:pPr lvl="2">
              <a:buFont typeface="Wingdings" pitchFamily="2" charset="2"/>
              <a:buChar char="Ø"/>
            </a:pPr>
            <a:r>
              <a:rPr lang="en-US" sz="2200" dirty="0" smtClean="0">
                <a:latin typeface="Times New Roman" pitchFamily="18" charset="0"/>
                <a:cs typeface="Times New Roman" pitchFamily="18" charset="0"/>
              </a:rPr>
              <a:t>Resolving power of emulsion depend on </a:t>
            </a:r>
          </a:p>
          <a:p>
            <a:pPr lvl="6"/>
            <a:r>
              <a:rPr lang="en-US" sz="2200" dirty="0" smtClean="0">
                <a:solidFill>
                  <a:srgbClr val="FF0000"/>
                </a:solidFill>
                <a:latin typeface="Times New Roman" pitchFamily="18" charset="0"/>
                <a:cs typeface="Times New Roman" pitchFamily="18" charset="0"/>
              </a:rPr>
              <a:t>Grain size</a:t>
            </a:r>
          </a:p>
          <a:p>
            <a:pPr lvl="6"/>
            <a:r>
              <a:rPr lang="en-US" sz="2200" dirty="0" smtClean="0">
                <a:solidFill>
                  <a:srgbClr val="FF0000"/>
                </a:solidFill>
                <a:latin typeface="Times New Roman" pitchFamily="18" charset="0"/>
                <a:cs typeface="Times New Roman" pitchFamily="18" charset="0"/>
              </a:rPr>
              <a:t>Contrast</a:t>
            </a:r>
          </a:p>
          <a:p>
            <a:pPr lvl="6"/>
            <a:r>
              <a:rPr lang="en-US" sz="2200" dirty="0" smtClean="0">
                <a:solidFill>
                  <a:srgbClr val="FF0000"/>
                </a:solidFill>
                <a:latin typeface="Times New Roman" pitchFamily="18" charset="0"/>
                <a:cs typeface="Times New Roman" pitchFamily="18" charset="0"/>
              </a:rPr>
              <a:t>Degree of absorbing and scattering lines</a:t>
            </a:r>
          </a:p>
          <a:p>
            <a:pPr lvl="2">
              <a:buFont typeface="Wingdings" pitchFamily="2" charset="2"/>
              <a:buChar char="Ø"/>
            </a:pPr>
            <a:endParaRPr lang="en-US" sz="2200" dirty="0" smtClean="0">
              <a:latin typeface="Times New Roman" pitchFamily="18" charset="0"/>
              <a:cs typeface="Times New Roman" pitchFamily="18" charset="0"/>
            </a:endParaRPr>
          </a:p>
          <a:p>
            <a:endParaRPr lang="en-US" dirty="0"/>
          </a:p>
        </p:txBody>
      </p:sp>
      <p:sp>
        <p:nvSpPr>
          <p:cNvPr id="6" name="Date Placeholder 5"/>
          <p:cNvSpPr>
            <a:spLocks noGrp="1"/>
          </p:cNvSpPr>
          <p:nvPr>
            <p:ph type="dt" sz="half" idx="10"/>
          </p:nvPr>
        </p:nvSpPr>
        <p:spPr/>
        <p:txBody>
          <a:bodyPr/>
          <a:lstStyle/>
          <a:p>
            <a:fld id="{BED270F8-9E7F-4C75-B2A0-985EC2265A0C}"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AF05D02-2E80-41F7-AFB9-728F91371CF3}"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5" name="Slide Number Placeholder 4"/>
          <p:cNvSpPr>
            <a:spLocks noGrp="1"/>
          </p:cNvSpPr>
          <p:nvPr>
            <p:ph type="sldNum" sz="quarter" idx="12"/>
          </p:nvPr>
        </p:nvSpPr>
        <p:spPr/>
        <p:txBody>
          <a:bodyPr/>
          <a:lstStyle/>
          <a:p>
            <a:fld id="{D5A91E7D-4522-4487-A635-F71D650BB515}" type="slidenum">
              <a:rPr lang="en-US" smtClean="0"/>
              <a:pPr/>
              <a:t>38</a:t>
            </a:fld>
            <a:endParaRPr lang="en-US"/>
          </a:p>
        </p:txBody>
      </p:sp>
      <p:pic>
        <p:nvPicPr>
          <p:cNvPr id="7" name="Picture 4"/>
          <p:cNvPicPr>
            <a:picLocks noChangeAspect="1" noChangeArrowheads="1"/>
          </p:cNvPicPr>
          <p:nvPr/>
        </p:nvPicPr>
        <p:blipFill>
          <a:blip r:embed="rId3"/>
          <a:srcRect/>
          <a:stretch>
            <a:fillRect/>
          </a:stretch>
        </p:blipFill>
        <p:spPr bwMode="auto">
          <a:xfrm>
            <a:off x="914400" y="685800"/>
            <a:ext cx="7162800"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2133600"/>
            <a:ext cx="7162800" cy="3873691"/>
          </a:xfrm>
        </p:spPr>
        <p:txBody>
          <a:bodyPr/>
          <a:lstStyle/>
          <a:p>
            <a:pPr>
              <a:buClr>
                <a:schemeClr val="bg2">
                  <a:lumMod val="50000"/>
                </a:schemeClr>
              </a:buClr>
              <a:buFont typeface="Wingdings" pitchFamily="2" charset="2"/>
              <a:buChar char="v"/>
            </a:pPr>
            <a:r>
              <a:rPr lang="en-US" i="1" dirty="0" smtClean="0">
                <a:solidFill>
                  <a:srgbClr val="FF0000"/>
                </a:solidFill>
                <a:latin typeface="Times New Roman" pitchFamily="18" charset="0"/>
                <a:cs typeface="Times New Roman" pitchFamily="18" charset="0"/>
              </a:rPr>
              <a:t>Radiographic emulsions show 8 – 20 LP/mm</a:t>
            </a:r>
          </a:p>
          <a:p>
            <a:pPr>
              <a:buClr>
                <a:schemeClr val="bg2">
                  <a:lumMod val="50000"/>
                </a:schemeClr>
              </a:buClr>
              <a:buFont typeface="Wingdings" pitchFamily="2" charset="2"/>
              <a:buChar char="v"/>
            </a:pPr>
            <a:r>
              <a:rPr lang="en-US" dirty="0" smtClean="0">
                <a:latin typeface="Times New Roman" pitchFamily="18" charset="0"/>
                <a:cs typeface="Times New Roman" pitchFamily="18" charset="0"/>
              </a:rPr>
              <a:t>Photographic Fast emulsions 40 – 50 LP/mm</a:t>
            </a:r>
          </a:p>
          <a:p>
            <a:pPr>
              <a:buClr>
                <a:schemeClr val="bg2">
                  <a:lumMod val="50000"/>
                </a:schemeClr>
              </a:buClr>
              <a:buFont typeface="Wingdings" pitchFamily="2" charset="2"/>
              <a:buChar char="v"/>
            </a:pPr>
            <a:r>
              <a:rPr lang="en-US" dirty="0" smtClean="0">
                <a:latin typeface="Times New Roman" pitchFamily="18" charset="0"/>
                <a:cs typeface="Times New Roman" pitchFamily="18" charset="0"/>
              </a:rPr>
              <a:t>Medium emulsions 70 – 100 LP/mm</a:t>
            </a:r>
          </a:p>
          <a:p>
            <a:pPr>
              <a:buClr>
                <a:schemeClr val="bg2">
                  <a:lumMod val="50000"/>
                </a:schemeClr>
              </a:buClr>
              <a:buFont typeface="Wingdings" pitchFamily="2" charset="2"/>
              <a:buChar char="v"/>
            </a:pPr>
            <a:r>
              <a:rPr lang="en-US" dirty="0" smtClean="0">
                <a:latin typeface="Times New Roman" pitchFamily="18" charset="0"/>
                <a:cs typeface="Times New Roman" pitchFamily="18" charset="0"/>
              </a:rPr>
              <a:t>Slow emulsions over 1000 LP/mm</a:t>
            </a:r>
          </a:p>
          <a:p>
            <a:endParaRPr lang="en-US" dirty="0"/>
          </a:p>
        </p:txBody>
      </p:sp>
      <p:sp>
        <p:nvSpPr>
          <p:cNvPr id="5" name="Date Placeholder 4"/>
          <p:cNvSpPr>
            <a:spLocks noGrp="1"/>
          </p:cNvSpPr>
          <p:nvPr>
            <p:ph type="dt" sz="half" idx="10"/>
          </p:nvPr>
        </p:nvSpPr>
        <p:spPr/>
        <p:txBody>
          <a:bodyPr/>
          <a:lstStyle/>
          <a:p>
            <a:fld id="{8D3E7CBB-EBB2-4FD0-872C-42BCC0DCE709}"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1472" y="1571612"/>
            <a:ext cx="7124728" cy="4214842"/>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buNone/>
            </a:pP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3600"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Times New Roman" pitchFamily="18" charset="0"/>
                <a:cs typeface="Times New Roman" pitchFamily="18" charset="0"/>
              </a:rPr>
              <a:t>Chapter two</a:t>
            </a:r>
            <a:br>
              <a:rPr lang="en-US" sz="3600"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Times New Roman" pitchFamily="18" charset="0"/>
                <a:cs typeface="Times New Roman" pitchFamily="18" charset="0"/>
              </a:rPr>
            </a:br>
            <a:r>
              <a:rPr lang="en-US" sz="3600"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Times New Roman" pitchFamily="18" charset="0"/>
                <a:cs typeface="Times New Roman" pitchFamily="18" charset="0"/>
              </a:rPr>
              <a:t/>
            </a:r>
            <a:br>
              <a:rPr lang="en-US" sz="3600"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Times New Roman" pitchFamily="18" charset="0"/>
                <a:cs typeface="Times New Roman" pitchFamily="18" charset="0"/>
              </a:rPr>
            </a:br>
            <a:r>
              <a:rPr lang="en-US" sz="3600"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Times New Roman" pitchFamily="18" charset="0"/>
                <a:cs typeface="Times New Roman" pitchFamily="18" charset="0"/>
              </a:rPr>
              <a:t>           Film Materials in X –ray</a:t>
            </a:r>
            <a:br>
              <a:rPr lang="en-US" sz="3600"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Times New Roman" pitchFamily="18" charset="0"/>
                <a:cs typeface="Times New Roman" pitchFamily="18" charset="0"/>
              </a:rPr>
            </a:br>
            <a:r>
              <a:rPr lang="en-US" sz="3600"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Times New Roman" pitchFamily="18" charset="0"/>
                <a:cs typeface="Times New Roman" pitchFamily="18" charset="0"/>
              </a:rPr>
              <a:t>  </a:t>
            </a:r>
            <a:br>
              <a:rPr lang="en-US" sz="3600"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Times New Roman" pitchFamily="18" charset="0"/>
                <a:cs typeface="Times New Roman" pitchFamily="18" charset="0"/>
              </a:rPr>
            </a:br>
            <a:r>
              <a:rPr lang="en-US" sz="3600"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Times New Roman" pitchFamily="18" charset="0"/>
                <a:cs typeface="Times New Roman" pitchFamily="18" charset="0"/>
              </a:rPr>
              <a:t>                     Department</a:t>
            </a:r>
            <a:endParaRPr lang="en-GB" sz="3600" b="1" dirty="0">
              <a:ln w="17780" cmpd="sng">
                <a:solidFill>
                  <a:sysClr val="windowText" lastClr="000000"/>
                </a:solidFill>
                <a:prstDash val="solid"/>
                <a:miter lim="800000"/>
              </a:ln>
              <a:solidFill>
                <a:sysClr val="windowText" lastClr="000000"/>
              </a:solidFill>
              <a:effectLst>
                <a:outerShdw blurRad="80000" dist="40000" dir="5040000" algn="tl">
                  <a:srgbClr val="000000">
                    <a:alpha val="30000"/>
                  </a:srgbClr>
                </a:outerShdw>
              </a:effectLst>
            </a:endParaRPr>
          </a:p>
        </p:txBody>
      </p:sp>
      <p:sp>
        <p:nvSpPr>
          <p:cNvPr id="6" name="Date Placeholder 5"/>
          <p:cNvSpPr>
            <a:spLocks noGrp="1"/>
          </p:cNvSpPr>
          <p:nvPr>
            <p:ph type="dt" sz="half" idx="10"/>
          </p:nvPr>
        </p:nvSpPr>
        <p:spPr/>
        <p:txBody>
          <a:bodyPr/>
          <a:lstStyle/>
          <a:p>
            <a:fld id="{C8F1A7B0-36CE-4D9E-90F1-FC80209BC514}" type="datetime1">
              <a:rPr lang="en-US" smtClean="0"/>
              <a:pPr/>
              <a:t>3/5/2020</a:t>
            </a:fld>
            <a:endParaRPr lang="en-GB" dirty="0"/>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F3D74E1A-6B7F-4BC8-9AA9-DA4C1488E2C4}" type="slidenum">
              <a:rPr lang="en-GB" smtClean="0"/>
              <a:pPr/>
              <a:t>4</a:t>
            </a:fld>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274638"/>
            <a:ext cx="7543800" cy="1143000"/>
          </a:xfrm>
        </p:spPr>
        <p:txBody>
          <a:bodyPr>
            <a:normAutofit fontScale="90000"/>
          </a:bodyPr>
          <a:lstStyle/>
          <a:p>
            <a:r>
              <a:rPr lang="en-US" dirty="0" smtClean="0">
                <a:latin typeface="Times New Roman" pitchFamily="18" charset="0"/>
                <a:cs typeface="Times New Roman" pitchFamily="18" charset="0"/>
              </a:rPr>
              <a:t>Graininess of film materials</a:t>
            </a:r>
            <a:r>
              <a:rPr lang="en-US" dirty="0" smtClean="0"/>
              <a:t/>
            </a:r>
            <a:br>
              <a:rPr lang="en-US" dirty="0" smtClean="0"/>
            </a:br>
            <a:endParaRPr lang="en-US" dirty="0"/>
          </a:p>
        </p:txBody>
      </p:sp>
      <p:sp>
        <p:nvSpPr>
          <p:cNvPr id="2" name="Content Placeholder 1"/>
          <p:cNvSpPr>
            <a:spLocks noGrp="1"/>
          </p:cNvSpPr>
          <p:nvPr>
            <p:ph idx="1"/>
          </p:nvPr>
        </p:nvSpPr>
        <p:spPr/>
        <p:txBody>
          <a:bodyPr>
            <a:normAutofit/>
          </a:bodyPr>
          <a:lstStyle/>
          <a:p>
            <a:pPr lvl="0">
              <a:buFont typeface="Wingdings" pitchFamily="2" charset="2"/>
              <a:buChar char="v"/>
            </a:pPr>
            <a:r>
              <a:rPr lang="en-US" sz="2800" b="1" dirty="0" smtClean="0">
                <a:latin typeface="Times New Roman" pitchFamily="18" charset="0"/>
                <a:cs typeface="Times New Roman" pitchFamily="18" charset="0"/>
              </a:rPr>
              <a:t>Grain</a:t>
            </a:r>
            <a:r>
              <a:rPr lang="en-US" sz="2800" dirty="0" smtClean="0">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clumps of silver on image </a:t>
            </a:r>
            <a:r>
              <a:rPr lang="en-US" sz="2800" dirty="0" smtClean="0">
                <a:latin typeface="Times New Roman" pitchFamily="18" charset="0"/>
                <a:cs typeface="Times New Roman" pitchFamily="18" charset="0"/>
              </a:rPr>
              <a:t>after processing from developed crystals</a:t>
            </a:r>
          </a:p>
          <a:p>
            <a:pPr>
              <a:buFont typeface="Wingdings" pitchFamily="2" charset="2"/>
              <a:buChar char="v"/>
            </a:pPr>
            <a:r>
              <a:rPr lang="en-US" sz="2800" dirty="0" smtClean="0">
                <a:latin typeface="Times New Roman" pitchFamily="18" charset="0"/>
                <a:cs typeface="Times New Roman" pitchFamily="18" charset="0"/>
              </a:rPr>
              <a:t>Grain size is </a:t>
            </a:r>
            <a:r>
              <a:rPr lang="en-US" sz="2800" dirty="0" smtClean="0">
                <a:solidFill>
                  <a:srgbClr val="FF0000"/>
                </a:solidFill>
                <a:latin typeface="Times New Roman" pitchFamily="18" charset="0"/>
                <a:cs typeface="Times New Roman" pitchFamily="18" charset="0"/>
              </a:rPr>
              <a:t>directly related </a:t>
            </a:r>
            <a:r>
              <a:rPr lang="en-US" sz="2800" dirty="0" smtClean="0">
                <a:latin typeface="Times New Roman" pitchFamily="18" charset="0"/>
                <a:cs typeface="Times New Roman" pitchFamily="18" charset="0"/>
              </a:rPr>
              <a:t>to film speed</a:t>
            </a:r>
          </a:p>
          <a:p>
            <a:pPr>
              <a:buFont typeface="Wingdings" pitchFamily="2" charset="2"/>
              <a:buChar char="v"/>
            </a:pPr>
            <a:r>
              <a:rPr lang="en-US" sz="2800" dirty="0" smtClean="0">
                <a:latin typeface="Times New Roman" pitchFamily="18" charset="0"/>
                <a:cs typeface="Times New Roman" pitchFamily="18" charset="0"/>
              </a:rPr>
              <a:t>Slow films have a fine grain structure than fast films</a:t>
            </a:r>
          </a:p>
          <a:p>
            <a:pPr lvl="0">
              <a:buFont typeface="Wingdings" pitchFamily="2" charset="2"/>
              <a:buChar char="v"/>
            </a:pPr>
            <a:r>
              <a:rPr lang="en-US" sz="2800" dirty="0" smtClean="0">
                <a:latin typeface="Times New Roman" pitchFamily="18" charset="0"/>
                <a:cs typeface="Times New Roman" pitchFamily="18" charset="0"/>
              </a:rPr>
              <a:t>Finer grained slow films able to </a:t>
            </a:r>
            <a:r>
              <a:rPr lang="en-US" sz="2800" dirty="0" smtClean="0">
                <a:solidFill>
                  <a:srgbClr val="FF0000"/>
                </a:solidFill>
                <a:latin typeface="Times New Roman" pitchFamily="18" charset="0"/>
                <a:cs typeface="Times New Roman" pitchFamily="18" charset="0"/>
              </a:rPr>
              <a:t>resolve more detail </a:t>
            </a:r>
            <a:r>
              <a:rPr lang="en-US" sz="2800" dirty="0" smtClean="0">
                <a:latin typeface="Times New Roman" pitchFamily="18" charset="0"/>
                <a:cs typeface="Times New Roman" pitchFamily="18" charset="0"/>
              </a:rPr>
              <a:t>than faster, coarse grained films.</a:t>
            </a:r>
          </a:p>
          <a:p>
            <a:pPr>
              <a:buNone/>
            </a:pPr>
            <a:endParaRPr lang="en-US" dirty="0" smtClean="0">
              <a:latin typeface="Times New Roman" pitchFamily="18" charset="0"/>
              <a:cs typeface="Times New Roman" pitchFamily="18" charset="0"/>
            </a:endParaRPr>
          </a:p>
          <a:p>
            <a:pPr lvl="0">
              <a:buFont typeface="Wingdings" pitchFamily="2" charset="2"/>
              <a:buChar char="v"/>
            </a:pPr>
            <a:endParaRPr lang="en-US" dirty="0" smtClean="0">
              <a:latin typeface="Times New Roman" pitchFamily="18" charset="0"/>
              <a:cs typeface="Times New Roman" pitchFamily="18" charset="0"/>
            </a:endParaRPr>
          </a:p>
          <a:p>
            <a:pPr lvl="0">
              <a:buFont typeface="Wingdings" pitchFamily="2" charset="2"/>
              <a:buChar char="v"/>
            </a:pPr>
            <a:endParaRPr lang="en-US" dirty="0" smtClean="0"/>
          </a:p>
          <a:p>
            <a:endParaRPr lang="en-US" dirty="0"/>
          </a:p>
        </p:txBody>
      </p:sp>
      <p:sp>
        <p:nvSpPr>
          <p:cNvPr id="6" name="Date Placeholder 5"/>
          <p:cNvSpPr>
            <a:spLocks noGrp="1"/>
          </p:cNvSpPr>
          <p:nvPr>
            <p:ph type="dt" sz="half" idx="10"/>
          </p:nvPr>
        </p:nvSpPr>
        <p:spPr/>
        <p:txBody>
          <a:bodyPr/>
          <a:lstStyle/>
          <a:p>
            <a:fld id="{D4044E03-E94F-4C52-BE71-9BFA88E44AA5}"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v"/>
            </a:pPr>
            <a:r>
              <a:rPr lang="en-US" sz="2800" dirty="0" smtClean="0">
                <a:latin typeface="Times New Roman" pitchFamily="18" charset="0"/>
                <a:cs typeface="Times New Roman" pitchFamily="18" charset="0"/>
              </a:rPr>
              <a:t>Graininess in photographic negatives is influenced</a:t>
            </a:r>
          </a:p>
          <a:p>
            <a:pPr lvl="2">
              <a:buFont typeface="Wingdings" pitchFamily="2" charset="2"/>
              <a:buChar char="Ø"/>
            </a:pPr>
            <a:r>
              <a:rPr lang="en-US" sz="2800" dirty="0" smtClean="0">
                <a:latin typeface="Times New Roman" pitchFamily="18" charset="0"/>
                <a:cs typeface="Times New Roman" pitchFamily="18" charset="0"/>
              </a:rPr>
              <a:t>Grain size of film material used</a:t>
            </a:r>
          </a:p>
          <a:p>
            <a:pPr lvl="2">
              <a:buFont typeface="Wingdings" pitchFamily="2" charset="2"/>
              <a:buChar char="Ø"/>
            </a:pPr>
            <a:r>
              <a:rPr lang="en-US" sz="2800" dirty="0" smtClean="0">
                <a:latin typeface="Times New Roman" pitchFamily="18" charset="0"/>
                <a:cs typeface="Times New Roman" pitchFamily="18" charset="0"/>
              </a:rPr>
              <a:t>Fast/slow emulsion versus grain size graininess</a:t>
            </a:r>
          </a:p>
          <a:p>
            <a:pPr lvl="2">
              <a:buFont typeface="Wingdings" pitchFamily="2" charset="2"/>
              <a:buChar char="Ø"/>
            </a:pPr>
            <a:r>
              <a:rPr lang="en-US" sz="2800" dirty="0" smtClean="0">
                <a:latin typeface="Times New Roman" pitchFamily="18" charset="0"/>
                <a:cs typeface="Times New Roman" pitchFamily="18" charset="0"/>
              </a:rPr>
              <a:t>Type of developing solution used</a:t>
            </a:r>
          </a:p>
          <a:p>
            <a:pPr lvl="2">
              <a:buFont typeface="Wingdings" pitchFamily="2" charset="2"/>
              <a:buChar char="Ø"/>
            </a:pPr>
            <a:r>
              <a:rPr lang="en-US" sz="2800" dirty="0" smtClean="0">
                <a:latin typeface="Times New Roman" pitchFamily="18" charset="0"/>
                <a:cs typeface="Times New Roman" pitchFamily="18" charset="0"/>
              </a:rPr>
              <a:t>Exposure and degree of development</a:t>
            </a:r>
          </a:p>
          <a:p>
            <a:pPr>
              <a:buFont typeface="Wingdings" pitchFamily="2" charset="2"/>
              <a:buChar char="v"/>
            </a:pPr>
            <a:r>
              <a:rPr lang="en-US" sz="2800" dirty="0" smtClean="0">
                <a:latin typeface="Times New Roman" pitchFamily="18" charset="0"/>
                <a:cs typeface="Times New Roman" pitchFamily="18" charset="0"/>
              </a:rPr>
              <a:t>Graininess is insignificant in negatives which it is not intended to enlarge </a:t>
            </a:r>
          </a:p>
          <a:p>
            <a:endParaRPr lang="en-US" dirty="0"/>
          </a:p>
        </p:txBody>
      </p:sp>
      <p:sp>
        <p:nvSpPr>
          <p:cNvPr id="5" name="Date Placeholder 4"/>
          <p:cNvSpPr>
            <a:spLocks noGrp="1"/>
          </p:cNvSpPr>
          <p:nvPr>
            <p:ph type="dt" sz="half" idx="10"/>
          </p:nvPr>
        </p:nvSpPr>
        <p:spPr/>
        <p:txBody>
          <a:bodyPr/>
          <a:lstStyle/>
          <a:p>
            <a:fld id="{EBF69617-EF2C-47F4-A44B-9D2A69DD7B4C}"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477000"/>
          </a:xfrm>
        </p:spPr>
        <p:txBody>
          <a:bodyPr/>
          <a:lstStyle/>
          <a:p>
            <a:pPr>
              <a:lnSpc>
                <a:spcPct val="90000"/>
              </a:lnSpc>
              <a:buFont typeface="Wingdings" pitchFamily="2" charset="2"/>
              <a:buChar char="v"/>
            </a:pPr>
            <a:endParaRPr lang="en-US" dirty="0" smtClean="0">
              <a:latin typeface="Times New Roman" pitchFamily="18" charset="0"/>
              <a:cs typeface="Times New Roman" pitchFamily="18" charset="0"/>
            </a:endParaRPr>
          </a:p>
          <a:p>
            <a:pPr>
              <a:lnSpc>
                <a:spcPct val="90000"/>
              </a:lnSpc>
              <a:buFont typeface="Wingdings" pitchFamily="2" charset="2"/>
              <a:buChar char="v"/>
            </a:pPr>
            <a:endParaRPr lang="en-US" dirty="0" smtClean="0">
              <a:latin typeface="Times New Roman" pitchFamily="18" charset="0"/>
              <a:cs typeface="Times New Roman" pitchFamily="18" charset="0"/>
            </a:endParaRPr>
          </a:p>
          <a:p>
            <a:pPr>
              <a:lnSpc>
                <a:spcPct val="90000"/>
              </a:lnSpc>
              <a:buFont typeface="Wingdings" pitchFamily="2" charset="2"/>
              <a:buChar char="v"/>
            </a:pPr>
            <a:endParaRPr lang="en-US" dirty="0" smtClean="0">
              <a:latin typeface="Times New Roman" pitchFamily="18" charset="0"/>
              <a:cs typeface="Times New Roman" pitchFamily="18" charset="0"/>
            </a:endParaRPr>
          </a:p>
          <a:p>
            <a:pPr>
              <a:lnSpc>
                <a:spcPct val="90000"/>
              </a:lnSpc>
              <a:buFont typeface="Wingdings" pitchFamily="2" charset="2"/>
              <a:buChar char="v"/>
            </a:pPr>
            <a:r>
              <a:rPr lang="en-US" dirty="0" smtClean="0">
                <a:latin typeface="Times New Roman" pitchFamily="18" charset="0"/>
                <a:cs typeface="Times New Roman" pitchFamily="18" charset="0"/>
              </a:rPr>
              <a:t>TWO TYPES OF GRAIN</a:t>
            </a:r>
          </a:p>
          <a:p>
            <a:pPr lvl="2">
              <a:lnSpc>
                <a:spcPct val="90000"/>
              </a:lnSpc>
              <a:buFont typeface="Wingdings" pitchFamily="2" charset="2"/>
              <a:buChar char="Ø"/>
            </a:pPr>
            <a:r>
              <a:rPr lang="en-US" b="1" dirty="0" smtClean="0">
                <a:latin typeface="Times New Roman" pitchFamily="18" charset="0"/>
                <a:cs typeface="Times New Roman" pitchFamily="18" charset="0"/>
              </a:rPr>
              <a:t>Globular Grain </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spherical in shape </a:t>
            </a:r>
            <a:r>
              <a:rPr lang="en-US" dirty="0" smtClean="0">
                <a:latin typeface="Times New Roman" pitchFamily="18" charset="0"/>
                <a:cs typeface="Times New Roman" pitchFamily="18" charset="0"/>
              </a:rPr>
              <a:t>and has a bigger volume.  Use for </a:t>
            </a:r>
            <a:r>
              <a:rPr lang="en-US" dirty="0" smtClean="0">
                <a:solidFill>
                  <a:srgbClr val="FF0000"/>
                </a:solidFill>
                <a:latin typeface="Times New Roman" pitchFamily="18" charset="0"/>
                <a:cs typeface="Times New Roman" pitchFamily="18" charset="0"/>
              </a:rPr>
              <a:t>blue sensitive </a:t>
            </a:r>
            <a:r>
              <a:rPr lang="en-US" dirty="0" smtClean="0">
                <a:latin typeface="Times New Roman" pitchFamily="18" charset="0"/>
                <a:cs typeface="Times New Roman" pitchFamily="18" charset="0"/>
              </a:rPr>
              <a:t>film.</a:t>
            </a:r>
          </a:p>
          <a:p>
            <a:pPr lvl="2">
              <a:lnSpc>
                <a:spcPct val="90000"/>
              </a:lnSpc>
              <a:buFont typeface="Wingdings" pitchFamily="2" charset="2"/>
              <a:buChar char="Ø"/>
            </a:pPr>
            <a:r>
              <a:rPr lang="en-US" b="1" dirty="0" smtClean="0">
                <a:latin typeface="Times New Roman" pitchFamily="18" charset="0"/>
                <a:cs typeface="Times New Roman" pitchFamily="18" charset="0"/>
              </a:rPr>
              <a:t>Tabular grain </a:t>
            </a:r>
            <a:r>
              <a:rPr lang="en-US" dirty="0" smtClean="0">
                <a:latin typeface="Times New Roman" pitchFamily="18" charset="0"/>
                <a:cs typeface="Times New Roman" pitchFamily="18" charset="0"/>
              </a:rPr>
              <a:t>- has a </a:t>
            </a:r>
            <a:r>
              <a:rPr lang="en-US" dirty="0" smtClean="0">
                <a:solidFill>
                  <a:srgbClr val="FF0000"/>
                </a:solidFill>
                <a:latin typeface="Times New Roman" pitchFamily="18" charset="0"/>
                <a:cs typeface="Times New Roman" pitchFamily="18" charset="0"/>
              </a:rPr>
              <a:t>table-top like structure </a:t>
            </a:r>
            <a:r>
              <a:rPr lang="en-US" dirty="0" smtClean="0">
                <a:latin typeface="Times New Roman" pitchFamily="18" charset="0"/>
                <a:cs typeface="Times New Roman" pitchFamily="18" charset="0"/>
              </a:rPr>
              <a:t>that provides bigger surface are but </a:t>
            </a:r>
            <a:r>
              <a:rPr lang="en-US" dirty="0" smtClean="0">
                <a:solidFill>
                  <a:srgbClr val="FF0000"/>
                </a:solidFill>
                <a:latin typeface="Times New Roman" pitchFamily="18" charset="0"/>
                <a:cs typeface="Times New Roman" pitchFamily="18" charset="0"/>
              </a:rPr>
              <a:t>smaller volume</a:t>
            </a:r>
            <a:r>
              <a:rPr lang="en-US" dirty="0" smtClean="0">
                <a:latin typeface="Times New Roman" pitchFamily="18" charset="0"/>
                <a:cs typeface="Times New Roman" pitchFamily="18" charset="0"/>
              </a:rPr>
              <a:t>.</a:t>
            </a:r>
          </a:p>
          <a:p>
            <a:endParaRPr lang="en-US" dirty="0"/>
          </a:p>
        </p:txBody>
      </p:sp>
      <p:sp>
        <p:nvSpPr>
          <p:cNvPr id="6" name="Date Placeholder 5"/>
          <p:cNvSpPr>
            <a:spLocks noGrp="1"/>
          </p:cNvSpPr>
          <p:nvPr>
            <p:ph type="dt" sz="half" idx="10"/>
          </p:nvPr>
        </p:nvSpPr>
        <p:spPr/>
        <p:txBody>
          <a:bodyPr/>
          <a:lstStyle/>
          <a:p>
            <a:fld id="{86A316A6-DAB6-4D65-BEF9-4897B35EA968}"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42</a:t>
            </a:fld>
            <a:endParaRPr lang="en-US"/>
          </a:p>
        </p:txBody>
      </p:sp>
      <p:graphicFrame>
        <p:nvGraphicFramePr>
          <p:cNvPr id="7" name="Object 4"/>
          <p:cNvGraphicFramePr>
            <a:graphicFrameLocks noChangeAspect="1"/>
          </p:cNvGraphicFramePr>
          <p:nvPr/>
        </p:nvGraphicFramePr>
        <p:xfrm>
          <a:off x="1785919" y="3581400"/>
          <a:ext cx="4634990" cy="2919434"/>
        </p:xfrm>
        <a:graphic>
          <a:graphicData uri="http://schemas.openxmlformats.org/presentationml/2006/ole">
            <p:oleObj spid="_x0000_s1026" name="Photo Editor Photo" r:id="rId4" imgW="3685714" imgH="2561905"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95400"/>
            <a:ext cx="7772400" cy="4711891"/>
          </a:xfrm>
        </p:spPr>
        <p:txBody>
          <a:bodyPr>
            <a:normAutofit/>
          </a:bodyPr>
          <a:lstStyle/>
          <a:p>
            <a:pPr>
              <a:buFont typeface="Wingdings" pitchFamily="2" charset="2"/>
              <a:buChar char="v"/>
            </a:pPr>
            <a:r>
              <a:rPr lang="en-US" sz="2800" b="1" dirty="0" smtClean="0">
                <a:latin typeface="Times New Roman" pitchFamily="18" charset="0"/>
                <a:cs typeface="Times New Roman" pitchFamily="18" charset="0"/>
              </a:rPr>
              <a:t>Advantages of tabular grain</a:t>
            </a:r>
          </a:p>
          <a:p>
            <a:pPr lvl="2">
              <a:lnSpc>
                <a:spcPct val="90000"/>
              </a:lnSpc>
              <a:buFont typeface="Wingdings" pitchFamily="2" charset="2"/>
              <a:buChar char="Ø"/>
            </a:pPr>
            <a:r>
              <a:rPr lang="en-US" sz="2800" dirty="0" smtClean="0">
                <a:solidFill>
                  <a:srgbClr val="FF0000"/>
                </a:solidFill>
                <a:latin typeface="Times New Roman" pitchFamily="18" charset="0"/>
                <a:cs typeface="Times New Roman" pitchFamily="18" charset="0"/>
              </a:rPr>
              <a:t>Increased resolution </a:t>
            </a:r>
            <a:r>
              <a:rPr lang="en-US" sz="2800" dirty="0" smtClean="0">
                <a:latin typeface="Times New Roman" pitchFamily="18" charset="0"/>
                <a:cs typeface="Times New Roman" pitchFamily="18" charset="0"/>
              </a:rPr>
              <a:t>due to reduction in cross-over</a:t>
            </a:r>
          </a:p>
          <a:p>
            <a:pPr lvl="2">
              <a:lnSpc>
                <a:spcPct val="90000"/>
              </a:lnSpc>
              <a:buFont typeface="Wingdings" pitchFamily="2" charset="2"/>
              <a:buChar char="Ø"/>
            </a:pPr>
            <a:r>
              <a:rPr lang="en-US" sz="2800" dirty="0" smtClean="0">
                <a:latin typeface="Times New Roman" pitchFamily="18" charset="0"/>
                <a:cs typeface="Times New Roman" pitchFamily="18" charset="0"/>
              </a:rPr>
              <a:t>Reduction in silver coating weight</a:t>
            </a:r>
          </a:p>
          <a:p>
            <a:pPr>
              <a:lnSpc>
                <a:spcPct val="90000"/>
              </a:lnSpc>
              <a:buFont typeface="Wingdings" pitchFamily="2" charset="2"/>
              <a:buChar char="q"/>
            </a:pPr>
            <a:r>
              <a:rPr lang="en-US" sz="2800" dirty="0" smtClean="0">
                <a:latin typeface="Times New Roman" pitchFamily="18" charset="0"/>
                <a:cs typeface="Times New Roman" pitchFamily="18" charset="0"/>
              </a:rPr>
              <a:t>Crossover is when the </a:t>
            </a:r>
            <a:r>
              <a:rPr lang="en-US" sz="2800" dirty="0" smtClean="0">
                <a:solidFill>
                  <a:srgbClr val="FF0000"/>
                </a:solidFill>
                <a:latin typeface="Times New Roman" pitchFamily="18" charset="0"/>
                <a:cs typeface="Times New Roman" pitchFamily="18" charset="0"/>
              </a:rPr>
              <a:t>exposure of the emulsion </a:t>
            </a:r>
            <a:r>
              <a:rPr lang="en-US" sz="2800" dirty="0" smtClean="0">
                <a:latin typeface="Times New Roman" pitchFamily="18" charset="0"/>
                <a:cs typeface="Times New Roman" pitchFamily="18" charset="0"/>
              </a:rPr>
              <a:t>by light is from the </a:t>
            </a:r>
            <a:r>
              <a:rPr lang="en-US" sz="2800" dirty="0" smtClean="0">
                <a:solidFill>
                  <a:srgbClr val="FF0000"/>
                </a:solidFill>
                <a:latin typeface="Times New Roman" pitchFamily="18" charset="0"/>
                <a:cs typeface="Times New Roman" pitchFamily="18" charset="0"/>
              </a:rPr>
              <a:t>opposite side </a:t>
            </a:r>
            <a:r>
              <a:rPr lang="en-US" sz="2800" dirty="0" smtClean="0">
                <a:latin typeface="Times New Roman" pitchFamily="18" charset="0"/>
                <a:cs typeface="Times New Roman" pitchFamily="18" charset="0"/>
              </a:rPr>
              <a:t>of the intensifying screen </a:t>
            </a:r>
          </a:p>
          <a:p>
            <a:pPr>
              <a:lnSpc>
                <a:spcPct val="90000"/>
              </a:lnSpc>
              <a:buFont typeface="Wingdings" pitchFamily="2" charset="2"/>
              <a:buChar char="q"/>
            </a:pPr>
            <a:r>
              <a:rPr lang="en-US" sz="2800" dirty="0" smtClean="0">
                <a:latin typeface="Times New Roman" pitchFamily="18" charset="0"/>
                <a:cs typeface="Times New Roman" pitchFamily="18" charset="0"/>
              </a:rPr>
              <a:t>Causes </a:t>
            </a:r>
            <a:r>
              <a:rPr lang="en-US" sz="2800" dirty="0" smtClean="0">
                <a:solidFill>
                  <a:srgbClr val="FF0000"/>
                </a:solidFill>
                <a:latin typeface="Times New Roman" pitchFamily="18" charset="0"/>
                <a:cs typeface="Times New Roman" pitchFamily="18" charset="0"/>
              </a:rPr>
              <a:t>increased blur </a:t>
            </a:r>
            <a:r>
              <a:rPr lang="en-US" sz="2800" dirty="0" smtClean="0">
                <a:latin typeface="Times New Roman" pitchFamily="18" charset="0"/>
                <a:cs typeface="Times New Roman" pitchFamily="18" charset="0"/>
              </a:rPr>
              <a:t>on the image</a:t>
            </a:r>
          </a:p>
          <a:p>
            <a:pPr>
              <a:buFont typeface="Wingdings" pitchFamily="2" charset="2"/>
              <a:buChar char="v"/>
            </a:pPr>
            <a:endParaRPr lang="en-US" dirty="0"/>
          </a:p>
        </p:txBody>
      </p:sp>
      <p:sp>
        <p:nvSpPr>
          <p:cNvPr id="5" name="Date Placeholder 4"/>
          <p:cNvSpPr>
            <a:spLocks noGrp="1"/>
          </p:cNvSpPr>
          <p:nvPr>
            <p:ph type="dt" sz="half" idx="10"/>
          </p:nvPr>
        </p:nvSpPr>
        <p:spPr/>
        <p:txBody>
          <a:bodyPr/>
          <a:lstStyle/>
          <a:p>
            <a:fld id="{4E400134-6917-46ED-A220-FE483025C25B}"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3050"/>
            <a:ext cx="6553200" cy="1143000"/>
          </a:xfrm>
        </p:spPr>
        <p:txBody>
          <a:bodyPr>
            <a:normAutofit/>
          </a:bodyPr>
          <a:lstStyle/>
          <a:p>
            <a:pPr>
              <a:buFont typeface="Wingdings" pitchFamily="2" charset="2"/>
              <a:buChar char="q"/>
            </a:pPr>
            <a:r>
              <a:rPr lang="en-US" sz="2400" dirty="0" smtClean="0">
                <a:latin typeface="Times New Roman" pitchFamily="18" charset="0"/>
                <a:cs typeface="Times New Roman" pitchFamily="18" charset="0"/>
              </a:rPr>
              <a:t>CROSSOVER</a:t>
            </a:r>
            <a:endParaRPr lang="en-US" sz="2400" dirty="0">
              <a:latin typeface="Times New Roman" pitchFamily="18" charset="0"/>
              <a:cs typeface="Times New Roman" pitchFamily="18" charset="0"/>
            </a:endParaRPr>
          </a:p>
        </p:txBody>
      </p:sp>
      <p:pic>
        <p:nvPicPr>
          <p:cNvPr id="8" name="Picture 5" descr="013007"/>
          <p:cNvPicPr>
            <a:picLocks noGrp="1" noChangeAspect="1" noChangeArrowheads="1"/>
          </p:cNvPicPr>
          <p:nvPr>
            <p:ph sz="quarter" idx="2"/>
          </p:nvPr>
        </p:nvPicPr>
        <p:blipFill>
          <a:blip r:embed="rId3"/>
          <a:stretch>
            <a:fillRect/>
          </a:stretch>
        </p:blipFill>
        <p:spPr bwMode="auto">
          <a:xfrm>
            <a:off x="457200" y="2503338"/>
            <a:ext cx="3521075" cy="2530773"/>
          </a:xfrm>
          <a:prstGeom prst="rect">
            <a:avLst/>
          </a:prstGeom>
          <a:noFill/>
          <a:ln w="9525">
            <a:noFill/>
            <a:miter lim="800000"/>
            <a:headEnd/>
            <a:tailEnd/>
          </a:ln>
        </p:spPr>
      </p:pic>
      <p:sp>
        <p:nvSpPr>
          <p:cNvPr id="6" name="Content Placeholder 5"/>
          <p:cNvSpPr>
            <a:spLocks noGrp="1"/>
          </p:cNvSpPr>
          <p:nvPr>
            <p:ph sz="quarter" idx="4"/>
          </p:nvPr>
        </p:nvSpPr>
        <p:spPr>
          <a:xfrm>
            <a:off x="4429124" y="1711840"/>
            <a:ext cx="3270124" cy="4114800"/>
          </a:xfrm>
        </p:spPr>
        <p:txBody>
          <a:bodyPr/>
          <a:lstStyle/>
          <a:p>
            <a:pPr>
              <a:buFont typeface="Wingdings" pitchFamily="2" charset="2"/>
              <a:buChar char="v"/>
            </a:pPr>
            <a:r>
              <a:rPr lang="en-US" dirty="0" smtClean="0">
                <a:latin typeface="Times New Roman" pitchFamily="18" charset="0"/>
                <a:cs typeface="Times New Roman" pitchFamily="18" charset="0"/>
              </a:rPr>
              <a:t>Reducing crossover by adding a dye to the base</a:t>
            </a:r>
          </a:p>
          <a:p>
            <a:endParaRPr lang="en-US" dirty="0"/>
          </a:p>
        </p:txBody>
      </p:sp>
      <p:sp>
        <p:nvSpPr>
          <p:cNvPr id="11" name="Date Placeholder 10"/>
          <p:cNvSpPr>
            <a:spLocks noGrp="1"/>
          </p:cNvSpPr>
          <p:nvPr>
            <p:ph type="dt" sz="half" idx="10"/>
          </p:nvPr>
        </p:nvSpPr>
        <p:spPr/>
        <p:txBody>
          <a:bodyPr/>
          <a:lstStyle/>
          <a:p>
            <a:fld id="{4AC27B45-B156-4245-95FD-73201F28163F}" type="datetime1">
              <a:rPr lang="en-US" smtClean="0"/>
              <a:pPr/>
              <a:t>3/5/2020</a:t>
            </a:fld>
            <a:endParaRPr lang="en-GB"/>
          </a:p>
        </p:txBody>
      </p:sp>
      <p:sp>
        <p:nvSpPr>
          <p:cNvPr id="10" name="Footer Placeholder 9"/>
          <p:cNvSpPr>
            <a:spLocks noGrp="1"/>
          </p:cNvSpPr>
          <p:nvPr>
            <p:ph type="ftr" sz="quarter" idx="11"/>
          </p:nvPr>
        </p:nvSpPr>
        <p:spPr/>
        <p:txBody>
          <a:bodyPr/>
          <a:lstStyle/>
          <a:p>
            <a:r>
              <a:rPr lang="en-GB" smtClean="0"/>
              <a:t>Rakeb S</a:t>
            </a:r>
            <a:endParaRPr lang="en-GB"/>
          </a:p>
        </p:txBody>
      </p:sp>
      <p:sp>
        <p:nvSpPr>
          <p:cNvPr id="7" name="Slide Number Placeholder 6"/>
          <p:cNvSpPr>
            <a:spLocks noGrp="1"/>
          </p:cNvSpPr>
          <p:nvPr>
            <p:ph type="sldNum" sz="quarter" idx="12"/>
          </p:nvPr>
        </p:nvSpPr>
        <p:spPr/>
        <p:txBody>
          <a:bodyPr/>
          <a:lstStyle/>
          <a:p>
            <a:fld id="{D5A91E7D-4522-4487-A635-F71D650BB515}" type="slidenum">
              <a:rPr lang="en-US" smtClean="0"/>
              <a:pPr/>
              <a:t>44</a:t>
            </a:fld>
            <a:endParaRPr lang="en-US"/>
          </a:p>
        </p:txBody>
      </p:sp>
      <p:pic>
        <p:nvPicPr>
          <p:cNvPr id="9" name="Picture 6" descr="013008"/>
          <p:cNvPicPr>
            <a:picLocks noChangeAspect="1" noChangeArrowheads="1"/>
          </p:cNvPicPr>
          <p:nvPr/>
        </p:nvPicPr>
        <p:blipFill>
          <a:blip r:embed="rId4"/>
          <a:srcRect l="16280" t="4585" r="14883" b="22063"/>
          <a:stretch>
            <a:fillRect/>
          </a:stretch>
        </p:blipFill>
        <p:spPr bwMode="auto">
          <a:xfrm>
            <a:off x="5181600" y="3124200"/>
            <a:ext cx="3581400" cy="3097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DA170C-C5A7-4DD0-8736-718E2AF6C32E}"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2" name="Slide Number Placeholder 1"/>
          <p:cNvSpPr>
            <a:spLocks noGrp="1"/>
          </p:cNvSpPr>
          <p:nvPr>
            <p:ph type="sldNum" sz="quarter" idx="12"/>
          </p:nvPr>
        </p:nvSpPr>
        <p:spPr/>
        <p:txBody>
          <a:bodyPr/>
          <a:lstStyle/>
          <a:p>
            <a:fld id="{D5A91E7D-4522-4487-A635-F71D650BB515}" type="slidenum">
              <a:rPr lang="en-US" smtClean="0"/>
              <a:pPr/>
              <a:t>45</a:t>
            </a:fld>
            <a:endParaRPr lang="en-US"/>
          </a:p>
        </p:txBody>
      </p:sp>
      <p:graphicFrame>
        <p:nvGraphicFramePr>
          <p:cNvPr id="59396" name="Object 4"/>
          <p:cNvGraphicFramePr>
            <a:graphicFrameLocks noChangeAspect="1"/>
          </p:cNvGraphicFramePr>
          <p:nvPr/>
        </p:nvGraphicFramePr>
        <p:xfrm>
          <a:off x="990600" y="838200"/>
          <a:ext cx="7772400" cy="5410200"/>
        </p:xfrm>
        <a:graphic>
          <a:graphicData uri="http://schemas.openxmlformats.org/presentationml/2006/ole">
            <p:oleObj spid="_x0000_s2050" name="Photo Editor Photo" r:id="rId4" imgW="6897063" imgH="3610479"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p:cTn id="7" dur="500" fill="hold"/>
                                        <p:tgtEl>
                                          <p:spTgt spid="59396"/>
                                        </p:tgtEl>
                                        <p:attrNameLst>
                                          <p:attrName>ppt_w</p:attrName>
                                        </p:attrNameLst>
                                      </p:cBhvr>
                                      <p:tavLst>
                                        <p:tav tm="0">
                                          <p:val>
                                            <p:fltVal val="0"/>
                                          </p:val>
                                        </p:tav>
                                        <p:tav tm="100000">
                                          <p:val>
                                            <p:strVal val="#ppt_w"/>
                                          </p:val>
                                        </p:tav>
                                      </p:tavLst>
                                    </p:anim>
                                    <p:anim calcmode="lin" valueType="num">
                                      <p:cBhvr>
                                        <p:cTn id="8" dur="500" fill="hold"/>
                                        <p:tgtEl>
                                          <p:spTgt spid="593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762000"/>
            <a:ext cx="7924800" cy="5245291"/>
          </a:xfrm>
        </p:spPr>
        <p:txBody>
          <a:bodyPr>
            <a:normAutofit/>
          </a:bodyPr>
          <a:lstStyle/>
          <a:p>
            <a:pPr>
              <a:lnSpc>
                <a:spcPct val="90000"/>
              </a:lnSpc>
              <a:buFont typeface="Wingdings" pitchFamily="2" charset="2"/>
              <a:buChar char="v"/>
            </a:pPr>
            <a:r>
              <a:rPr lang="en-US" sz="3200" b="1" dirty="0" smtClean="0">
                <a:latin typeface="Times New Roman" pitchFamily="18" charset="0"/>
                <a:cs typeface="Times New Roman" pitchFamily="18" charset="0"/>
              </a:rPr>
              <a:t>Grain size and distribution affects the following</a:t>
            </a:r>
          </a:p>
          <a:p>
            <a:pPr lvl="2">
              <a:lnSpc>
                <a:spcPct val="90000"/>
              </a:lnSpc>
              <a:buFont typeface="Wingdings" pitchFamily="2" charset="2"/>
              <a:buChar char="Ø"/>
            </a:pPr>
            <a:r>
              <a:rPr lang="en-US" sz="2800" b="1" dirty="0" smtClean="0">
                <a:latin typeface="Times New Roman" pitchFamily="18" charset="0"/>
                <a:cs typeface="Times New Roman" pitchFamily="18" charset="0"/>
              </a:rPr>
              <a:t>Speed</a:t>
            </a:r>
            <a:r>
              <a:rPr lang="en-US" sz="2800" dirty="0" smtClean="0">
                <a:latin typeface="Times New Roman" pitchFamily="18" charset="0"/>
                <a:cs typeface="Times New Roman" pitchFamily="18" charset="0"/>
              </a:rPr>
              <a:t>.  The </a:t>
            </a:r>
            <a:r>
              <a:rPr lang="en-US" sz="2800" dirty="0" smtClean="0">
                <a:solidFill>
                  <a:srgbClr val="FF0000"/>
                </a:solidFill>
                <a:latin typeface="Times New Roman" pitchFamily="18" charset="0"/>
                <a:cs typeface="Times New Roman" pitchFamily="18" charset="0"/>
              </a:rPr>
              <a:t>bigger the average grain </a:t>
            </a:r>
            <a:r>
              <a:rPr lang="en-US" sz="2800" dirty="0" smtClean="0">
                <a:latin typeface="Times New Roman" pitchFamily="18" charset="0"/>
                <a:cs typeface="Times New Roman" pitchFamily="18" charset="0"/>
              </a:rPr>
              <a:t>size , the </a:t>
            </a:r>
            <a:r>
              <a:rPr lang="en-US" sz="2800" dirty="0" smtClean="0">
                <a:solidFill>
                  <a:srgbClr val="FF0000"/>
                </a:solidFill>
                <a:latin typeface="Times New Roman" pitchFamily="18" charset="0"/>
                <a:cs typeface="Times New Roman" pitchFamily="18" charset="0"/>
              </a:rPr>
              <a:t>higher</a:t>
            </a:r>
            <a:r>
              <a:rPr lang="en-US" sz="2800" dirty="0" smtClean="0">
                <a:latin typeface="Times New Roman" pitchFamily="18" charset="0"/>
                <a:cs typeface="Times New Roman" pitchFamily="18" charset="0"/>
              </a:rPr>
              <a:t> the speed of the film.</a:t>
            </a:r>
          </a:p>
          <a:p>
            <a:pPr lvl="2">
              <a:lnSpc>
                <a:spcPct val="90000"/>
              </a:lnSpc>
              <a:buFont typeface="Wingdings" pitchFamily="2" charset="2"/>
              <a:buChar char="Ø"/>
            </a:pPr>
            <a:r>
              <a:rPr lang="en-US" sz="2800" b="1" dirty="0" smtClean="0">
                <a:latin typeface="Times New Roman" pitchFamily="18" charset="0"/>
                <a:cs typeface="Times New Roman" pitchFamily="18" charset="0"/>
              </a:rPr>
              <a:t>Contrast</a:t>
            </a:r>
            <a:r>
              <a:rPr lang="en-US" sz="2800" dirty="0" smtClean="0">
                <a:latin typeface="Times New Roman" pitchFamily="18" charset="0"/>
                <a:cs typeface="Times New Roman" pitchFamily="18" charset="0"/>
              </a:rPr>
              <a:t>.  Affected by size distribution. The </a:t>
            </a:r>
            <a:r>
              <a:rPr lang="en-US" sz="2800" dirty="0" smtClean="0">
                <a:solidFill>
                  <a:srgbClr val="FF0000"/>
                </a:solidFill>
                <a:latin typeface="Times New Roman" pitchFamily="18" charset="0"/>
                <a:cs typeface="Times New Roman" pitchFamily="18" charset="0"/>
              </a:rPr>
              <a:t>more sizes </a:t>
            </a:r>
            <a:r>
              <a:rPr lang="en-US" sz="2800" dirty="0" smtClean="0">
                <a:latin typeface="Times New Roman" pitchFamily="18" charset="0"/>
                <a:cs typeface="Times New Roman" pitchFamily="18" charset="0"/>
              </a:rPr>
              <a:t>available in the film, the </a:t>
            </a:r>
            <a:r>
              <a:rPr lang="en-US" sz="2800" dirty="0" smtClean="0">
                <a:solidFill>
                  <a:srgbClr val="FF0000"/>
                </a:solidFill>
                <a:latin typeface="Times New Roman" pitchFamily="18" charset="0"/>
                <a:cs typeface="Times New Roman" pitchFamily="18" charset="0"/>
              </a:rPr>
              <a:t>lower the contrast.</a:t>
            </a:r>
          </a:p>
          <a:p>
            <a:pPr lvl="2">
              <a:lnSpc>
                <a:spcPct val="90000"/>
              </a:lnSpc>
              <a:buFont typeface="Wingdings" pitchFamily="2" charset="2"/>
              <a:buChar char="Ø"/>
            </a:pPr>
            <a:r>
              <a:rPr lang="en-US" sz="2800" b="1" dirty="0" smtClean="0">
                <a:latin typeface="Times New Roman" pitchFamily="18" charset="0"/>
                <a:cs typeface="Times New Roman" pitchFamily="18" charset="0"/>
              </a:rPr>
              <a:t>Graininess</a:t>
            </a:r>
            <a:r>
              <a:rPr lang="en-US" sz="2800" dirty="0" smtClean="0">
                <a:latin typeface="Times New Roman" pitchFamily="18" charset="0"/>
                <a:cs typeface="Times New Roman" pitchFamily="18" charset="0"/>
              </a:rPr>
              <a:t>.  Graininess is the apparent clumping of the crystal as seen on the radiograph.  The </a:t>
            </a:r>
            <a:r>
              <a:rPr lang="en-US" sz="2800" dirty="0" smtClean="0">
                <a:solidFill>
                  <a:srgbClr val="FF0000"/>
                </a:solidFill>
                <a:latin typeface="Times New Roman" pitchFamily="18" charset="0"/>
                <a:cs typeface="Times New Roman" pitchFamily="18" charset="0"/>
              </a:rPr>
              <a:t>bigger the crystal</a:t>
            </a:r>
            <a:r>
              <a:rPr lang="en-US" sz="2800" dirty="0" smtClean="0">
                <a:latin typeface="Times New Roman" pitchFamily="18" charset="0"/>
                <a:cs typeface="Times New Roman" pitchFamily="18" charset="0"/>
              </a:rPr>
              <a:t>, the </a:t>
            </a:r>
            <a:r>
              <a:rPr lang="en-US" sz="2800" dirty="0" smtClean="0">
                <a:solidFill>
                  <a:srgbClr val="FF0000"/>
                </a:solidFill>
                <a:latin typeface="Times New Roman" pitchFamily="18" charset="0"/>
                <a:cs typeface="Times New Roman" pitchFamily="18" charset="0"/>
              </a:rPr>
              <a:t>higher the graininess</a:t>
            </a:r>
            <a:r>
              <a:rPr lang="en-US" sz="2800" dirty="0" smtClean="0">
                <a:latin typeface="Times New Roman" pitchFamily="18" charset="0"/>
                <a:cs typeface="Times New Roman" pitchFamily="18" charset="0"/>
              </a:rPr>
              <a:t> of the film.</a:t>
            </a:r>
          </a:p>
          <a:p>
            <a:endParaRPr lang="en-US" dirty="0"/>
          </a:p>
        </p:txBody>
      </p:sp>
      <p:sp>
        <p:nvSpPr>
          <p:cNvPr id="5" name="Date Placeholder 4"/>
          <p:cNvSpPr>
            <a:spLocks noGrp="1"/>
          </p:cNvSpPr>
          <p:nvPr>
            <p:ph type="dt" sz="half" idx="10"/>
          </p:nvPr>
        </p:nvSpPr>
        <p:spPr/>
        <p:txBody>
          <a:bodyPr/>
          <a:lstStyle/>
          <a:p>
            <a:fld id="{5330A56E-1F50-42AE-A7A1-3928EF104B47}"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  Spectral sensitivity of film material</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Font typeface="Wingdings" pitchFamily="2" charset="2"/>
              <a:buChar char="v"/>
            </a:pPr>
            <a:r>
              <a:rPr lang="en-US" sz="2800" b="1" dirty="0" smtClean="0">
                <a:latin typeface="Times New Roman" pitchFamily="18" charset="0"/>
                <a:cs typeface="Times New Roman" pitchFamily="18" charset="0"/>
              </a:rPr>
              <a:t>Spectral sensitivity</a:t>
            </a:r>
            <a:r>
              <a:rPr lang="en-US" sz="2800" dirty="0" smtClean="0">
                <a:latin typeface="Times New Roman" pitchFamily="18" charset="0"/>
                <a:cs typeface="Times New Roman" pitchFamily="18" charset="0"/>
              </a:rPr>
              <a:t> is the </a:t>
            </a:r>
            <a:r>
              <a:rPr lang="en-US" sz="2800" dirty="0" smtClean="0">
                <a:solidFill>
                  <a:srgbClr val="FF0000"/>
                </a:solidFill>
                <a:latin typeface="Times New Roman" pitchFamily="18" charset="0"/>
                <a:cs typeface="Times New Roman" pitchFamily="18" charset="0"/>
              </a:rPr>
              <a:t>range of wavelength </a:t>
            </a:r>
            <a:r>
              <a:rPr lang="en-US" sz="2800" dirty="0" smtClean="0">
                <a:latin typeface="Times New Roman" pitchFamily="18" charset="0"/>
                <a:cs typeface="Times New Roman" pitchFamily="18" charset="0"/>
              </a:rPr>
              <a:t>of the electromagnetic radiation that the </a:t>
            </a:r>
            <a:r>
              <a:rPr lang="en-US" sz="2800" dirty="0" smtClean="0">
                <a:solidFill>
                  <a:srgbClr val="FF0000"/>
                </a:solidFill>
                <a:latin typeface="Times New Roman" pitchFamily="18" charset="0"/>
                <a:cs typeface="Times New Roman" pitchFamily="18" charset="0"/>
              </a:rPr>
              <a:t>film will respond</a:t>
            </a:r>
          </a:p>
          <a:p>
            <a:pPr lvl="0">
              <a:buFont typeface="Wingdings" pitchFamily="2" charset="2"/>
              <a:buChar char="v"/>
            </a:pPr>
            <a:r>
              <a:rPr lang="en-US" sz="2800" dirty="0" smtClean="0">
                <a:latin typeface="Times New Roman" pitchFamily="18" charset="0"/>
                <a:cs typeface="Times New Roman" pitchFamily="18" charset="0"/>
              </a:rPr>
              <a:t>The light that our eyes can see is part of the electromagnetic spectrum</a:t>
            </a:r>
          </a:p>
          <a:p>
            <a:pPr lvl="0">
              <a:buFont typeface="Wingdings" pitchFamily="2" charset="2"/>
              <a:buChar char="v"/>
            </a:pPr>
            <a:r>
              <a:rPr lang="en-US" sz="2800" dirty="0" smtClean="0">
                <a:latin typeface="Times New Roman" pitchFamily="18" charset="0"/>
                <a:cs typeface="Times New Roman" pitchFamily="18" charset="0"/>
              </a:rPr>
              <a:t>This visible part consists of the colors that we see in a rainbow each colors corresponds to a different wavelength of light</a:t>
            </a:r>
          </a:p>
          <a:p>
            <a:pPr lvl="0"/>
            <a:endParaRPr lang="en-US" b="1" dirty="0" smtClean="0"/>
          </a:p>
          <a:p>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A1236387-02F7-4125-9AEE-37AD2C58E253}"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7239000" cy="5312752"/>
          </a:xfrm>
        </p:spPr>
        <p:txBody>
          <a:bodyPr/>
          <a:lstStyle/>
          <a:p>
            <a:pPr lvl="0">
              <a:buFont typeface="Wingdings" pitchFamily="2" charset="2"/>
              <a:buChar char="v"/>
            </a:pPr>
            <a:r>
              <a:rPr lang="en-US" dirty="0" smtClean="0">
                <a:latin typeface="Times New Roman" pitchFamily="18" charset="0"/>
                <a:cs typeface="Times New Roman" pitchFamily="18" charset="0"/>
              </a:rPr>
              <a:t>Film materials are very sensitive to parts of the light spectrum in </a:t>
            </a:r>
            <a:r>
              <a:rPr lang="en-US" dirty="0" smtClean="0">
                <a:solidFill>
                  <a:srgbClr val="FF0000"/>
                </a:solidFill>
                <a:latin typeface="Times New Roman" pitchFamily="18" charset="0"/>
                <a:cs typeface="Times New Roman" pitchFamily="18" charset="0"/>
              </a:rPr>
              <a:t>short wavelength range </a:t>
            </a:r>
            <a:r>
              <a:rPr lang="en-US" dirty="0" smtClean="0">
                <a:latin typeface="Times New Roman" pitchFamily="18" charset="0"/>
                <a:cs typeface="Times New Roman" pitchFamily="18" charset="0"/>
              </a:rPr>
              <a:t>to which the eye is  relatively </a:t>
            </a:r>
            <a:r>
              <a:rPr lang="en-US" dirty="0" smtClean="0">
                <a:solidFill>
                  <a:srgbClr val="FF0000"/>
                </a:solidFill>
                <a:latin typeface="Times New Roman" pitchFamily="18" charset="0"/>
                <a:cs typeface="Times New Roman" pitchFamily="18" charset="0"/>
              </a:rPr>
              <a:t>insensitive</a:t>
            </a:r>
            <a:r>
              <a:rPr lang="en-US" dirty="0" smtClean="0">
                <a:latin typeface="Times New Roman" pitchFamily="18" charset="0"/>
                <a:cs typeface="Times New Roman" pitchFamily="18" charset="0"/>
              </a:rPr>
              <a:t> </a:t>
            </a:r>
            <a:endParaRPr lang="en-US" sz="2800" i="1" dirty="0" smtClean="0">
              <a:latin typeface="Times New Roman" pitchFamily="18" charset="0"/>
              <a:cs typeface="Times New Roman" pitchFamily="18" charset="0"/>
            </a:endParaRPr>
          </a:p>
          <a:p>
            <a:pPr lvl="0">
              <a:buFont typeface="Wingdings" pitchFamily="2" charset="2"/>
              <a:buChar char="v"/>
            </a:pPr>
            <a:r>
              <a:rPr lang="en-US" sz="2800" b="1" i="1" dirty="0" smtClean="0">
                <a:latin typeface="Times New Roman" pitchFamily="18" charset="0"/>
                <a:cs typeface="Times New Roman" pitchFamily="18" charset="0"/>
              </a:rPr>
              <a:t>we use  x ray and gamma ray for radiography because they have short wave length and photographic emulsions are highly sensitive for them </a:t>
            </a:r>
          </a:p>
          <a:p>
            <a:pPr>
              <a:buNone/>
            </a:pPr>
            <a:endParaRPr lang="en-US" dirty="0"/>
          </a:p>
        </p:txBody>
      </p:sp>
      <p:sp>
        <p:nvSpPr>
          <p:cNvPr id="5" name="Date Placeholder 4"/>
          <p:cNvSpPr>
            <a:spLocks noGrp="1"/>
          </p:cNvSpPr>
          <p:nvPr>
            <p:ph type="dt" sz="half" idx="10"/>
          </p:nvPr>
        </p:nvSpPr>
        <p:spPr/>
        <p:txBody>
          <a:bodyPr/>
          <a:lstStyle/>
          <a:p>
            <a:fld id="{26A7261E-FACF-4BC6-BCA3-6325E8F757B1}"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lvl="0">
              <a:buFont typeface="Wingdings" pitchFamily="2" charset="2"/>
              <a:buChar char="v"/>
            </a:pPr>
            <a:r>
              <a:rPr lang="en-US" dirty="0" smtClean="0">
                <a:latin typeface="Times New Roman" pitchFamily="18" charset="0"/>
                <a:cs typeface="Times New Roman" pitchFamily="18" charset="0"/>
              </a:rPr>
              <a:t>Human eye sees a spectrum of color ranging  from </a:t>
            </a:r>
            <a:r>
              <a:rPr lang="en-US" dirty="0" smtClean="0">
                <a:solidFill>
                  <a:srgbClr val="FF0000"/>
                </a:solidFill>
                <a:latin typeface="Times New Roman" pitchFamily="18" charset="0"/>
                <a:cs typeface="Times New Roman" pitchFamily="18" charset="0"/>
              </a:rPr>
              <a:t>violet-blue through green, yellow and orange to red</a:t>
            </a:r>
          </a:p>
          <a:p>
            <a:pPr>
              <a:buFont typeface="Wingdings" pitchFamily="2" charset="2"/>
              <a:buChar char="v"/>
            </a:pPr>
            <a:r>
              <a:rPr lang="en-US" dirty="0" smtClean="0">
                <a:latin typeface="Times New Roman" pitchFamily="18" charset="0"/>
                <a:cs typeface="Times New Roman" pitchFamily="18" charset="0"/>
              </a:rPr>
              <a:t>Human eye most sensitive to </a:t>
            </a:r>
            <a:r>
              <a:rPr lang="en-US" dirty="0" smtClean="0">
                <a:solidFill>
                  <a:srgbClr val="FF0000"/>
                </a:solidFill>
                <a:latin typeface="Times New Roman" pitchFamily="18" charset="0"/>
                <a:cs typeface="Times New Roman" pitchFamily="18" charset="0"/>
              </a:rPr>
              <a:t>green yellow </a:t>
            </a:r>
          </a:p>
          <a:p>
            <a:pPr>
              <a:buFont typeface="Wingdings" pitchFamily="2" charset="2"/>
              <a:buChar char="v"/>
            </a:pPr>
            <a:r>
              <a:rPr lang="en-US" dirty="0" smtClean="0">
                <a:latin typeface="Times New Roman" pitchFamily="18" charset="0"/>
                <a:cs typeface="Times New Roman" pitchFamily="18" charset="0"/>
              </a:rPr>
              <a:t>Maximum sensitivity of photographic emulsion is in the </a:t>
            </a:r>
            <a:r>
              <a:rPr lang="en-US" dirty="0" smtClean="0">
                <a:solidFill>
                  <a:srgbClr val="FF0000"/>
                </a:solidFill>
                <a:latin typeface="Times New Roman" pitchFamily="18" charset="0"/>
                <a:cs typeface="Times New Roman" pitchFamily="18" charset="0"/>
              </a:rPr>
              <a:t>blue part of the spectrum</a:t>
            </a:r>
          </a:p>
          <a:p>
            <a:pPr lvl="0">
              <a:buFont typeface="Wingdings" pitchFamily="2" charset="2"/>
              <a:buChar char="v"/>
            </a:pPr>
            <a:r>
              <a:rPr lang="en-US" dirty="0" smtClean="0">
                <a:latin typeface="Times New Roman" pitchFamily="18" charset="0"/>
                <a:cs typeface="Times New Roman" pitchFamily="18" charset="0"/>
              </a:rPr>
              <a:t>Sensitivity of film determines the amount of exposure </a:t>
            </a:r>
            <a:r>
              <a:rPr lang="en-US" dirty="0" smtClean="0">
                <a:solidFill>
                  <a:srgbClr val="FF0000"/>
                </a:solidFill>
                <a:latin typeface="Times New Roman" pitchFamily="18" charset="0"/>
                <a:cs typeface="Times New Roman" pitchFamily="18" charset="0"/>
              </a:rPr>
              <a:t>required to produce </a:t>
            </a:r>
            <a:r>
              <a:rPr lang="en-US" dirty="0" smtClean="0">
                <a:latin typeface="Times New Roman" pitchFamily="18" charset="0"/>
                <a:cs typeface="Times New Roman" pitchFamily="18" charset="0"/>
              </a:rPr>
              <a:t>an image (</a:t>
            </a:r>
            <a:r>
              <a:rPr lang="en-US" sz="2400" i="1" dirty="0" smtClean="0">
                <a:latin typeface="Times New Roman" pitchFamily="18" charset="0"/>
                <a:cs typeface="Times New Roman" pitchFamily="18" charset="0"/>
              </a:rPr>
              <a:t>High sensitivity(speed)-------less exposure</a:t>
            </a:r>
            <a:r>
              <a:rPr lang="en-US" dirty="0" smtClean="0">
                <a:latin typeface="Times New Roman" pitchFamily="18" charset="0"/>
                <a:cs typeface="Times New Roman" pitchFamily="18" charset="0"/>
              </a:rPr>
              <a:t>)</a:t>
            </a:r>
          </a:p>
          <a:p>
            <a:pPr>
              <a:buFont typeface="Wingdings" pitchFamily="2" charset="2"/>
              <a:buChar char="v"/>
            </a:pPr>
            <a:endParaRPr lang="en-US" dirty="0" smtClean="0">
              <a:latin typeface="Times New Roman" pitchFamily="18" charset="0"/>
              <a:cs typeface="Times New Roman" pitchFamily="18" charset="0"/>
            </a:endParaRPr>
          </a:p>
          <a:p>
            <a:pPr>
              <a:buFont typeface="Wingdings" pitchFamily="2" charset="2"/>
              <a:buChar char="v"/>
            </a:pPr>
            <a:endParaRPr lang="en-US" dirty="0" smtClean="0">
              <a:latin typeface="Times New Roman" pitchFamily="18" charset="0"/>
              <a:cs typeface="Times New Roman" pitchFamily="18" charset="0"/>
            </a:endParaRPr>
          </a:p>
          <a:p>
            <a:pPr lvl="0">
              <a:buFont typeface="Wingdings" pitchFamily="2" charset="2"/>
              <a:buChar char="v"/>
            </a:pPr>
            <a:endParaRPr lang="en-US" dirty="0" smtClean="0">
              <a:latin typeface="Times New Roman" pitchFamily="18" charset="0"/>
              <a:cs typeface="Times New Roman" pitchFamily="18" charset="0"/>
            </a:endParaRPr>
          </a:p>
          <a:p>
            <a:pPr>
              <a:buFont typeface="Wingdings" pitchFamily="2" charset="2"/>
              <a:buChar char="v"/>
            </a:pPr>
            <a:endParaRPr lang="en-US" dirty="0" smtClean="0">
              <a:latin typeface="Times New Roman" pitchFamily="18" charset="0"/>
              <a:cs typeface="Times New Roman" pitchFamily="18" charset="0"/>
            </a:endParaRPr>
          </a:p>
          <a:p>
            <a:pPr>
              <a:buFont typeface="Wingdings" pitchFamily="2" charset="2"/>
              <a:buChar char="v"/>
            </a:pPr>
            <a:endParaRPr lang="en-US" dirty="0" smtClean="0">
              <a:latin typeface="Times New Roman" pitchFamily="18" charset="0"/>
              <a:cs typeface="Times New Roman" pitchFamily="18" charset="0"/>
            </a:endParaRPr>
          </a:p>
          <a:p>
            <a:pPr lvl="0">
              <a:buFont typeface="Wingdings" pitchFamily="2" charset="2"/>
              <a:buChar char="v"/>
            </a:pPr>
            <a:endParaRPr lang="en-US" dirty="0" smtClean="0">
              <a:latin typeface="Times New Roman" pitchFamily="18" charset="0"/>
              <a:cs typeface="Times New Roman" pitchFamily="18" charset="0"/>
            </a:endParaRPr>
          </a:p>
          <a:p>
            <a:endParaRPr lang="en-US" dirty="0"/>
          </a:p>
        </p:txBody>
      </p:sp>
      <p:sp>
        <p:nvSpPr>
          <p:cNvPr id="5" name="Date Placeholder 4"/>
          <p:cNvSpPr>
            <a:spLocks noGrp="1"/>
          </p:cNvSpPr>
          <p:nvPr>
            <p:ph type="dt" sz="half" idx="10"/>
          </p:nvPr>
        </p:nvSpPr>
        <p:spPr/>
        <p:txBody>
          <a:bodyPr/>
          <a:lstStyle/>
          <a:p>
            <a:fld id="{F8696E1E-A92F-4DC0-AE1D-990F32BF5A80}"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49</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3"/>
          <p:cNvSpPr txBox="1">
            <a:spLocks noGrp="1"/>
          </p:cNvSpPr>
          <p:nvPr>
            <p:ph type="title"/>
          </p:nvPr>
        </p:nvSpPr>
        <p:spPr>
          <a:xfrm>
            <a:off x="142844" y="428604"/>
            <a:ext cx="7239000" cy="928688"/>
          </a:xfrm>
          <a:prstGeom prst="rect">
            <a:avLst/>
          </a:prstGeom>
        </p:spPr>
        <p:txBody>
          <a:bodyPr wrap="square" lIns="0" tIns="0" rIns="0" bIns="0" rtlCol="0">
            <a:noAutofit/>
          </a:bodyPr>
          <a:lstStyle/>
          <a:p>
            <a:pPr marL="12700">
              <a:lnSpc>
                <a:spcPts val="1555"/>
              </a:lnSpc>
              <a:spcBef>
                <a:spcPts val="77"/>
              </a:spcBef>
            </a:pPr>
            <a:r>
              <a:rPr sz="3200" b="1" spc="4" dirty="0" smtClean="0">
                <a:latin typeface="Times New Roman" pitchFamily="18" charset="0"/>
                <a:cs typeface="Times New Roman" pitchFamily="18" charset="0"/>
              </a:rPr>
              <a:t>R</a:t>
            </a:r>
            <a:r>
              <a:rPr sz="3200" b="1" spc="0" dirty="0" smtClean="0">
                <a:latin typeface="Times New Roman" pitchFamily="18" charset="0"/>
                <a:cs typeface="Times New Roman" pitchFamily="18" charset="0"/>
              </a:rPr>
              <a:t>adi</a:t>
            </a:r>
            <a:r>
              <a:rPr sz="3200" b="1" spc="-14" dirty="0" smtClean="0">
                <a:latin typeface="Times New Roman" pitchFamily="18" charset="0"/>
                <a:cs typeface="Times New Roman" pitchFamily="18" charset="0"/>
              </a:rPr>
              <a:t>o</a:t>
            </a:r>
            <a:r>
              <a:rPr sz="3200" b="1" spc="0" dirty="0" smtClean="0">
                <a:latin typeface="Times New Roman" pitchFamily="18" charset="0"/>
                <a:cs typeface="Times New Roman" pitchFamily="18" charset="0"/>
              </a:rPr>
              <a:t>graphic</a:t>
            </a:r>
            <a:r>
              <a:rPr sz="3200" b="1" spc="-9" dirty="0" smtClean="0">
                <a:latin typeface="Times New Roman" pitchFamily="18" charset="0"/>
                <a:cs typeface="Times New Roman" pitchFamily="18" charset="0"/>
              </a:rPr>
              <a:t> </a:t>
            </a:r>
            <a:r>
              <a:rPr sz="3200" b="1" spc="0" dirty="0" smtClean="0">
                <a:latin typeface="Times New Roman" pitchFamily="18" charset="0"/>
                <a:cs typeface="Times New Roman" pitchFamily="18" charset="0"/>
              </a:rPr>
              <a:t>F</a:t>
            </a:r>
            <a:r>
              <a:rPr sz="3200" b="1" spc="-14" dirty="0" smtClean="0">
                <a:latin typeface="Times New Roman" pitchFamily="18" charset="0"/>
                <a:cs typeface="Times New Roman" pitchFamily="18" charset="0"/>
              </a:rPr>
              <a:t>i</a:t>
            </a:r>
            <a:r>
              <a:rPr sz="3200" b="1" spc="0" dirty="0" smtClean="0">
                <a:latin typeface="Times New Roman" pitchFamily="18" charset="0"/>
                <a:cs typeface="Times New Roman" pitchFamily="18" charset="0"/>
              </a:rPr>
              <a:t>lm</a:t>
            </a:r>
            <a:endParaRPr sz="320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marL="12700" marR="254942">
              <a:lnSpc>
                <a:spcPct val="150000"/>
              </a:lnSpc>
              <a:spcBef>
                <a:spcPts val="629"/>
              </a:spcBef>
            </a:pPr>
            <a:r>
              <a:rPr lang="en-GB" sz="2800" dirty="0" smtClean="0">
                <a:latin typeface="Times New Roman"/>
                <a:cs typeface="Times New Roman"/>
              </a:rPr>
              <a:t>X</a:t>
            </a:r>
            <a:r>
              <a:rPr lang="en-GB" sz="2800" spc="-4" dirty="0" smtClean="0">
                <a:latin typeface="Times New Roman"/>
                <a:cs typeface="Times New Roman"/>
              </a:rPr>
              <a:t>-</a:t>
            </a:r>
            <a:r>
              <a:rPr lang="en-GB" sz="2800" dirty="0" smtClean="0">
                <a:latin typeface="Times New Roman"/>
                <a:cs typeface="Times New Roman"/>
              </a:rPr>
              <a:t>r</a:t>
            </a:r>
            <a:r>
              <a:rPr lang="en-GB" sz="2800" spc="14" dirty="0" smtClean="0">
                <a:latin typeface="Times New Roman"/>
                <a:cs typeface="Times New Roman"/>
              </a:rPr>
              <a:t>a</a:t>
            </a:r>
            <a:r>
              <a:rPr lang="en-GB" sz="2800" dirty="0" smtClean="0">
                <a:latin typeface="Times New Roman"/>
                <a:cs typeface="Times New Roman"/>
              </a:rPr>
              <a:t>y</a:t>
            </a:r>
            <a:r>
              <a:rPr lang="en-GB" sz="2800" spc="-14" dirty="0" smtClean="0">
                <a:latin typeface="Times New Roman"/>
                <a:cs typeface="Times New Roman"/>
              </a:rPr>
              <a:t> </a:t>
            </a:r>
            <a:r>
              <a:rPr lang="en-GB" sz="2800" dirty="0" smtClean="0">
                <a:latin typeface="Times New Roman"/>
                <a:cs typeface="Times New Roman"/>
              </a:rPr>
              <a:t>films</a:t>
            </a:r>
            <a:r>
              <a:rPr lang="en-GB" sz="2800" spc="4" dirty="0" smtClean="0">
                <a:latin typeface="Times New Roman"/>
                <a:cs typeface="Times New Roman"/>
              </a:rPr>
              <a:t> </a:t>
            </a:r>
            <a:r>
              <a:rPr lang="en-GB" sz="2800" dirty="0" smtClean="0">
                <a:latin typeface="Times New Roman"/>
                <a:cs typeface="Times New Roman"/>
              </a:rPr>
              <a:t>for</a:t>
            </a:r>
            <a:r>
              <a:rPr lang="en-GB" sz="2800" spc="-4" dirty="0" smtClean="0">
                <a:latin typeface="Times New Roman"/>
                <a:cs typeface="Times New Roman"/>
              </a:rPr>
              <a:t> </a:t>
            </a:r>
            <a:r>
              <a:rPr lang="en-GB" sz="2800" dirty="0" smtClean="0">
                <a:latin typeface="Times New Roman"/>
                <a:cs typeface="Times New Roman"/>
              </a:rPr>
              <a:t>g</a:t>
            </a:r>
            <a:r>
              <a:rPr lang="en-GB" sz="2800" spc="-4" dirty="0" smtClean="0">
                <a:latin typeface="Times New Roman"/>
                <a:cs typeface="Times New Roman"/>
              </a:rPr>
              <a:t>e</a:t>
            </a:r>
            <a:r>
              <a:rPr lang="en-GB" sz="2800" dirty="0" smtClean="0">
                <a:latin typeface="Times New Roman"/>
                <a:cs typeface="Times New Roman"/>
              </a:rPr>
              <a:t>n</a:t>
            </a:r>
            <a:r>
              <a:rPr lang="en-GB" sz="2800" spc="4" dirty="0" smtClean="0">
                <a:latin typeface="Times New Roman"/>
                <a:cs typeface="Times New Roman"/>
              </a:rPr>
              <a:t>e</a:t>
            </a:r>
            <a:r>
              <a:rPr lang="en-GB" sz="2800" dirty="0" smtClean="0">
                <a:latin typeface="Times New Roman"/>
                <a:cs typeface="Times New Roman"/>
              </a:rPr>
              <a:t>r</a:t>
            </a:r>
            <a:r>
              <a:rPr lang="en-GB" sz="2800" spc="-9" dirty="0" smtClean="0">
                <a:latin typeface="Times New Roman"/>
                <a:cs typeface="Times New Roman"/>
              </a:rPr>
              <a:t>a</a:t>
            </a:r>
            <a:r>
              <a:rPr lang="en-GB" sz="2800" dirty="0" smtClean="0">
                <a:latin typeface="Times New Roman"/>
                <a:cs typeface="Times New Roman"/>
              </a:rPr>
              <a:t>l </a:t>
            </a:r>
            <a:r>
              <a:rPr lang="en-GB" sz="2800" spc="9" dirty="0" smtClean="0">
                <a:latin typeface="Times New Roman"/>
                <a:cs typeface="Times New Roman"/>
              </a:rPr>
              <a:t>r</a:t>
            </a:r>
            <a:r>
              <a:rPr lang="en-GB" sz="2800" spc="-4" dirty="0" smtClean="0">
                <a:latin typeface="Times New Roman"/>
                <a:cs typeface="Times New Roman"/>
              </a:rPr>
              <a:t>a</a:t>
            </a:r>
            <a:r>
              <a:rPr lang="en-GB" sz="2800" dirty="0" smtClean="0">
                <a:latin typeface="Times New Roman"/>
                <a:cs typeface="Times New Roman"/>
              </a:rPr>
              <a:t>diogr</a:t>
            </a:r>
            <a:r>
              <a:rPr lang="en-GB" sz="2800" spc="-4" dirty="0" smtClean="0">
                <a:latin typeface="Times New Roman"/>
                <a:cs typeface="Times New Roman"/>
              </a:rPr>
              <a:t>a</a:t>
            </a:r>
            <a:r>
              <a:rPr lang="en-GB" sz="2800" dirty="0" smtClean="0">
                <a:latin typeface="Times New Roman"/>
                <a:cs typeface="Times New Roman"/>
              </a:rPr>
              <a:t>p</a:t>
            </a:r>
            <a:r>
              <a:rPr lang="en-GB" sz="2800" spc="25" dirty="0" smtClean="0">
                <a:latin typeface="Times New Roman"/>
                <a:cs typeface="Times New Roman"/>
              </a:rPr>
              <a:t>h</a:t>
            </a:r>
            <a:r>
              <a:rPr lang="en-GB" sz="2800" dirty="0" smtClean="0">
                <a:latin typeface="Times New Roman"/>
                <a:cs typeface="Times New Roman"/>
              </a:rPr>
              <a:t>y</a:t>
            </a:r>
            <a:r>
              <a:rPr lang="en-GB" sz="2800" spc="-25" dirty="0" smtClean="0">
                <a:latin typeface="Times New Roman"/>
                <a:cs typeface="Times New Roman"/>
              </a:rPr>
              <a:t> </a:t>
            </a:r>
            <a:r>
              <a:rPr lang="en-GB" sz="2800" spc="-4" dirty="0" smtClean="0">
                <a:latin typeface="Times New Roman"/>
                <a:cs typeface="Times New Roman"/>
              </a:rPr>
              <a:t>c</a:t>
            </a:r>
            <a:r>
              <a:rPr lang="en-GB" sz="2800" dirty="0" smtClean="0">
                <a:latin typeface="Times New Roman"/>
                <a:cs typeface="Times New Roman"/>
              </a:rPr>
              <a:t>onsist of </a:t>
            </a:r>
            <a:r>
              <a:rPr lang="en-GB" sz="2800" spc="-4" dirty="0" smtClean="0">
                <a:latin typeface="Times New Roman"/>
                <a:cs typeface="Times New Roman"/>
              </a:rPr>
              <a:t>e</a:t>
            </a:r>
            <a:r>
              <a:rPr lang="en-GB" sz="2800" spc="14" dirty="0" smtClean="0">
                <a:latin typeface="Times New Roman"/>
                <a:cs typeface="Times New Roman"/>
              </a:rPr>
              <a:t>m</a:t>
            </a:r>
            <a:r>
              <a:rPr lang="en-GB" sz="2800" dirty="0" smtClean="0">
                <a:latin typeface="Times New Roman"/>
                <a:cs typeface="Times New Roman"/>
              </a:rPr>
              <a:t>uls</a:t>
            </a:r>
            <a:r>
              <a:rPr lang="en-GB" sz="2800" spc="4" dirty="0" smtClean="0">
                <a:latin typeface="Times New Roman"/>
                <a:cs typeface="Times New Roman"/>
              </a:rPr>
              <a:t>i</a:t>
            </a:r>
            <a:r>
              <a:rPr lang="en-GB" sz="2800" dirty="0" smtClean="0">
                <a:latin typeface="Times New Roman"/>
                <a:cs typeface="Times New Roman"/>
              </a:rPr>
              <a:t>o</a:t>
            </a:r>
            <a:r>
              <a:rPr lang="en-GB" sz="2800" spc="14" dirty="0" smtClean="0">
                <a:latin typeface="Times New Roman"/>
                <a:cs typeface="Times New Roman"/>
              </a:rPr>
              <a:t>n</a:t>
            </a:r>
            <a:r>
              <a:rPr lang="en-GB" sz="2800" spc="-4" dirty="0" smtClean="0">
                <a:latin typeface="Times New Roman"/>
                <a:cs typeface="Times New Roman"/>
              </a:rPr>
              <a:t>-</a:t>
            </a:r>
            <a:r>
              <a:rPr lang="en-GB" sz="2800" dirty="0" err="1" smtClean="0">
                <a:latin typeface="Times New Roman"/>
                <a:cs typeface="Times New Roman"/>
              </a:rPr>
              <a:t>g</a:t>
            </a:r>
            <a:r>
              <a:rPr lang="en-GB" sz="2800" spc="-4" dirty="0" err="1" smtClean="0">
                <a:latin typeface="Times New Roman"/>
                <a:cs typeface="Times New Roman"/>
              </a:rPr>
              <a:t>e</a:t>
            </a:r>
            <a:r>
              <a:rPr lang="en-GB" sz="2800" dirty="0" err="1" smtClean="0">
                <a:latin typeface="Times New Roman"/>
                <a:cs typeface="Times New Roman"/>
              </a:rPr>
              <a:t>latin</a:t>
            </a:r>
            <a:r>
              <a:rPr lang="en-GB" sz="2800" dirty="0" smtClean="0">
                <a:latin typeface="Times New Roman"/>
                <a:cs typeface="Times New Roman"/>
              </a:rPr>
              <a:t> cont</a:t>
            </a:r>
            <a:r>
              <a:rPr lang="en-GB" sz="2800" spc="-4" dirty="0" smtClean="0">
                <a:latin typeface="Times New Roman"/>
                <a:cs typeface="Times New Roman"/>
              </a:rPr>
              <a:t>a</a:t>
            </a:r>
            <a:r>
              <a:rPr lang="en-GB" sz="2800" dirty="0" smtClean="0">
                <a:latin typeface="Times New Roman"/>
                <a:cs typeface="Times New Roman"/>
              </a:rPr>
              <a:t>in</a:t>
            </a:r>
            <a:r>
              <a:rPr lang="en-GB" sz="2800" spc="4" dirty="0" smtClean="0">
                <a:latin typeface="Times New Roman"/>
                <a:cs typeface="Times New Roman"/>
              </a:rPr>
              <a:t>i</a:t>
            </a:r>
            <a:r>
              <a:rPr lang="en-GB" sz="2800" dirty="0" smtClean="0">
                <a:latin typeface="Times New Roman"/>
                <a:cs typeface="Times New Roman"/>
              </a:rPr>
              <a:t>ng r</a:t>
            </a:r>
            <a:r>
              <a:rPr lang="en-GB" sz="2800" spc="-9" dirty="0" smtClean="0">
                <a:latin typeface="Times New Roman"/>
                <a:cs typeface="Times New Roman"/>
              </a:rPr>
              <a:t>a</a:t>
            </a:r>
            <a:r>
              <a:rPr lang="en-GB" sz="2800" dirty="0" smtClean="0">
                <a:latin typeface="Times New Roman"/>
                <a:cs typeface="Times New Roman"/>
              </a:rPr>
              <a:t>diation sensi</a:t>
            </a:r>
            <a:r>
              <a:rPr lang="en-GB" sz="2800" spc="4" dirty="0" smtClean="0">
                <a:latin typeface="Times New Roman"/>
                <a:cs typeface="Times New Roman"/>
              </a:rPr>
              <a:t>t</a:t>
            </a:r>
            <a:r>
              <a:rPr lang="en-GB" sz="2800" dirty="0" smtClean="0">
                <a:latin typeface="Times New Roman"/>
                <a:cs typeface="Times New Roman"/>
              </a:rPr>
              <a:t>ive si</a:t>
            </a:r>
            <a:r>
              <a:rPr lang="en-GB" sz="2800" spc="4" dirty="0" smtClean="0">
                <a:latin typeface="Times New Roman"/>
                <a:cs typeface="Times New Roman"/>
              </a:rPr>
              <a:t>l</a:t>
            </a:r>
            <a:r>
              <a:rPr lang="en-GB" sz="2800" dirty="0" smtClean="0">
                <a:latin typeface="Times New Roman"/>
                <a:cs typeface="Times New Roman"/>
              </a:rPr>
              <a:t>v</a:t>
            </a:r>
            <a:r>
              <a:rPr lang="en-GB" sz="2800" spc="-4" dirty="0" smtClean="0">
                <a:latin typeface="Times New Roman"/>
                <a:cs typeface="Times New Roman"/>
              </a:rPr>
              <a:t>e</a:t>
            </a:r>
            <a:r>
              <a:rPr lang="en-GB" sz="2800" dirty="0" smtClean="0">
                <a:latin typeface="Times New Roman"/>
                <a:cs typeface="Times New Roman"/>
              </a:rPr>
              <a:t>r</a:t>
            </a:r>
            <a:r>
              <a:rPr lang="en-GB" sz="2800" spc="4" dirty="0" smtClean="0">
                <a:latin typeface="Times New Roman"/>
                <a:cs typeface="Times New Roman"/>
              </a:rPr>
              <a:t> </a:t>
            </a:r>
            <a:r>
              <a:rPr lang="en-GB" sz="2800" dirty="0" smtClean="0">
                <a:latin typeface="Times New Roman"/>
                <a:cs typeface="Times New Roman"/>
              </a:rPr>
              <a:t>h</a:t>
            </a:r>
            <a:r>
              <a:rPr lang="en-GB" sz="2800" spc="-4" dirty="0" smtClean="0">
                <a:latin typeface="Times New Roman"/>
                <a:cs typeface="Times New Roman"/>
              </a:rPr>
              <a:t>a</a:t>
            </a:r>
            <a:r>
              <a:rPr lang="en-GB" sz="2800" dirty="0" smtClean="0">
                <a:latin typeface="Times New Roman"/>
                <a:cs typeface="Times New Roman"/>
              </a:rPr>
              <a:t>l</a:t>
            </a:r>
            <a:r>
              <a:rPr lang="en-GB" sz="2800" spc="4" dirty="0" smtClean="0">
                <a:latin typeface="Times New Roman"/>
                <a:cs typeface="Times New Roman"/>
              </a:rPr>
              <a:t>i</a:t>
            </a:r>
            <a:r>
              <a:rPr lang="en-GB" sz="2800" dirty="0" smtClean="0">
                <a:latin typeface="Times New Roman"/>
                <a:cs typeface="Times New Roman"/>
              </a:rPr>
              <a:t>de</a:t>
            </a:r>
            <a:r>
              <a:rPr lang="en-GB" sz="2800" spc="-4" dirty="0" smtClean="0">
                <a:latin typeface="Times New Roman"/>
                <a:cs typeface="Times New Roman"/>
              </a:rPr>
              <a:t> c</a:t>
            </a:r>
            <a:r>
              <a:rPr lang="en-GB" sz="2800" spc="19" dirty="0" smtClean="0">
                <a:latin typeface="Times New Roman"/>
                <a:cs typeface="Times New Roman"/>
              </a:rPr>
              <a:t>r</a:t>
            </a:r>
            <a:r>
              <a:rPr lang="en-GB" sz="2800" spc="-25" dirty="0" smtClean="0">
                <a:latin typeface="Times New Roman"/>
                <a:cs typeface="Times New Roman"/>
              </a:rPr>
              <a:t>y</a:t>
            </a:r>
            <a:r>
              <a:rPr lang="en-GB" sz="2800" dirty="0" smtClean="0">
                <a:latin typeface="Times New Roman"/>
                <a:cs typeface="Times New Roman"/>
              </a:rPr>
              <a:t>stals, such</a:t>
            </a:r>
            <a:r>
              <a:rPr lang="en-GB" sz="2800" spc="9" dirty="0" smtClean="0">
                <a:latin typeface="Times New Roman"/>
                <a:cs typeface="Times New Roman"/>
              </a:rPr>
              <a:t> </a:t>
            </a:r>
            <a:r>
              <a:rPr lang="en-GB" sz="2800" spc="-4" dirty="0" smtClean="0">
                <a:latin typeface="Times New Roman"/>
                <a:cs typeface="Times New Roman"/>
              </a:rPr>
              <a:t>a</a:t>
            </a:r>
            <a:r>
              <a:rPr lang="en-GB" sz="2800" dirty="0" smtClean="0">
                <a:latin typeface="Times New Roman"/>
                <a:cs typeface="Times New Roman"/>
              </a:rPr>
              <a:t>s s</a:t>
            </a:r>
            <a:r>
              <a:rPr lang="en-GB" sz="2800" spc="4" dirty="0" smtClean="0">
                <a:latin typeface="Times New Roman"/>
                <a:cs typeface="Times New Roman"/>
              </a:rPr>
              <a:t>i</a:t>
            </a:r>
            <a:r>
              <a:rPr lang="en-GB" sz="2800" dirty="0" smtClean="0">
                <a:latin typeface="Times New Roman"/>
                <a:cs typeface="Times New Roman"/>
              </a:rPr>
              <a:t>lver</a:t>
            </a:r>
            <a:r>
              <a:rPr lang="en-GB" sz="2800" spc="-4" dirty="0" smtClean="0">
                <a:latin typeface="Times New Roman"/>
                <a:cs typeface="Times New Roman"/>
              </a:rPr>
              <a:t> </a:t>
            </a:r>
            <a:r>
              <a:rPr lang="en-GB" sz="2800" dirty="0" smtClean="0">
                <a:latin typeface="Times New Roman"/>
                <a:cs typeface="Times New Roman"/>
              </a:rPr>
              <a:t>bromide </a:t>
            </a:r>
            <a:r>
              <a:rPr lang="en-GB" sz="2800" spc="-4" dirty="0" smtClean="0">
                <a:latin typeface="Times New Roman"/>
                <a:cs typeface="Times New Roman"/>
              </a:rPr>
              <a:t>o</a:t>
            </a:r>
            <a:r>
              <a:rPr lang="en-GB" sz="2800" dirty="0" smtClean="0">
                <a:latin typeface="Times New Roman"/>
                <a:cs typeface="Times New Roman"/>
              </a:rPr>
              <a:t>r silver </a:t>
            </a:r>
            <a:r>
              <a:rPr lang="en-GB" sz="2800" spc="-4" dirty="0" smtClean="0">
                <a:latin typeface="Times New Roman"/>
                <a:cs typeface="Times New Roman"/>
              </a:rPr>
              <a:t>c</a:t>
            </a:r>
            <a:r>
              <a:rPr lang="en-GB" sz="2800" dirty="0" smtClean="0">
                <a:latin typeface="Times New Roman"/>
                <a:cs typeface="Times New Roman"/>
              </a:rPr>
              <a:t>hlorid</a:t>
            </a:r>
            <a:r>
              <a:rPr lang="en-GB" sz="2800" spc="-4" dirty="0" smtClean="0">
                <a:latin typeface="Times New Roman"/>
                <a:cs typeface="Times New Roman"/>
              </a:rPr>
              <a:t>e</a:t>
            </a:r>
            <a:r>
              <a:rPr lang="en-GB" sz="2800" dirty="0" smtClean="0">
                <a:latin typeface="Times New Roman"/>
                <a:cs typeface="Times New Roman"/>
              </a:rPr>
              <a:t>, </a:t>
            </a:r>
            <a:r>
              <a:rPr lang="en-GB" sz="2800" spc="-4" dirty="0" smtClean="0">
                <a:latin typeface="Times New Roman"/>
                <a:cs typeface="Times New Roman"/>
              </a:rPr>
              <a:t>a</a:t>
            </a:r>
            <a:r>
              <a:rPr lang="en-GB" sz="2800" dirty="0" smtClean="0">
                <a:latin typeface="Times New Roman"/>
                <a:cs typeface="Times New Roman"/>
              </a:rPr>
              <a:t>nd a</a:t>
            </a:r>
            <a:r>
              <a:rPr lang="en-GB" sz="2800" spc="4" dirty="0" smtClean="0">
                <a:latin typeface="Times New Roman"/>
                <a:cs typeface="Times New Roman"/>
              </a:rPr>
              <a:t> </a:t>
            </a:r>
            <a:r>
              <a:rPr lang="en-GB" sz="2800" dirty="0" smtClean="0">
                <a:latin typeface="Times New Roman"/>
                <a:cs typeface="Times New Roman"/>
              </a:rPr>
              <a:t>fl</a:t>
            </a:r>
            <a:r>
              <a:rPr lang="en-GB" sz="2800" spc="-4" dirty="0" smtClean="0">
                <a:latin typeface="Times New Roman"/>
                <a:cs typeface="Times New Roman"/>
              </a:rPr>
              <a:t>e</a:t>
            </a:r>
            <a:r>
              <a:rPr lang="en-GB" sz="2800" dirty="0" smtClean="0">
                <a:latin typeface="Times New Roman"/>
                <a:cs typeface="Times New Roman"/>
              </a:rPr>
              <a:t>xib</a:t>
            </a:r>
            <a:r>
              <a:rPr lang="en-GB" sz="2800" spc="4" dirty="0" smtClean="0">
                <a:latin typeface="Times New Roman"/>
                <a:cs typeface="Times New Roman"/>
              </a:rPr>
              <a:t>l</a:t>
            </a:r>
            <a:r>
              <a:rPr lang="en-GB" sz="2800" spc="-4" dirty="0" smtClean="0">
                <a:latin typeface="Times New Roman"/>
                <a:cs typeface="Times New Roman"/>
              </a:rPr>
              <a:t>e</a:t>
            </a:r>
            <a:r>
              <a:rPr lang="en-GB" sz="2800" dirty="0" smtClean="0">
                <a:latin typeface="Times New Roman"/>
                <a:cs typeface="Times New Roman"/>
              </a:rPr>
              <a:t>, </a:t>
            </a:r>
            <a:r>
              <a:rPr lang="en-GB" sz="2800" spc="14" dirty="0" smtClean="0">
                <a:latin typeface="Times New Roman"/>
                <a:cs typeface="Times New Roman"/>
              </a:rPr>
              <a:t>t</a:t>
            </a:r>
            <a:r>
              <a:rPr lang="en-GB" sz="2800" dirty="0" smtClean="0">
                <a:latin typeface="Times New Roman"/>
                <a:cs typeface="Times New Roman"/>
              </a:rPr>
              <a:t>r</a:t>
            </a:r>
            <a:r>
              <a:rPr lang="en-GB" sz="2800" spc="-9" dirty="0" smtClean="0">
                <a:latin typeface="Times New Roman"/>
                <a:cs typeface="Times New Roman"/>
              </a:rPr>
              <a:t>a</a:t>
            </a:r>
            <a:r>
              <a:rPr lang="en-GB" sz="2800" dirty="0" smtClean="0">
                <a:latin typeface="Times New Roman"/>
                <a:cs typeface="Times New Roman"/>
              </a:rPr>
              <a:t>nsp</a:t>
            </a:r>
            <a:r>
              <a:rPr lang="en-GB" sz="2800" spc="-4" dirty="0" smtClean="0">
                <a:latin typeface="Times New Roman"/>
                <a:cs typeface="Times New Roman"/>
              </a:rPr>
              <a:t>a</a:t>
            </a:r>
            <a:r>
              <a:rPr lang="en-GB" sz="2800" spc="4" dirty="0" smtClean="0">
                <a:latin typeface="Times New Roman"/>
                <a:cs typeface="Times New Roman"/>
              </a:rPr>
              <a:t>r</a:t>
            </a:r>
            <a:r>
              <a:rPr lang="en-GB" sz="2800" spc="-4" dirty="0" smtClean="0">
                <a:latin typeface="Times New Roman"/>
                <a:cs typeface="Times New Roman"/>
              </a:rPr>
              <a:t>e</a:t>
            </a:r>
            <a:r>
              <a:rPr lang="en-GB" sz="2800" dirty="0" smtClean="0">
                <a:latin typeface="Times New Roman"/>
                <a:cs typeface="Times New Roman"/>
              </a:rPr>
              <a:t>nt, b</a:t>
            </a:r>
            <a:r>
              <a:rPr lang="en-GB" sz="2800" spc="4" dirty="0" smtClean="0">
                <a:latin typeface="Times New Roman"/>
                <a:cs typeface="Times New Roman"/>
              </a:rPr>
              <a:t>l</a:t>
            </a:r>
            <a:r>
              <a:rPr lang="en-GB" sz="2800" dirty="0" smtClean="0">
                <a:latin typeface="Times New Roman"/>
                <a:cs typeface="Times New Roman"/>
              </a:rPr>
              <a:t>u</a:t>
            </a:r>
            <a:r>
              <a:rPr lang="en-GB" sz="2800" spc="4" dirty="0" smtClean="0">
                <a:latin typeface="Times New Roman"/>
                <a:cs typeface="Times New Roman"/>
              </a:rPr>
              <a:t>e</a:t>
            </a:r>
            <a:r>
              <a:rPr lang="en-GB" sz="2800" spc="-4" dirty="0" smtClean="0">
                <a:latin typeface="Times New Roman"/>
                <a:cs typeface="Times New Roman"/>
              </a:rPr>
              <a:t>-</a:t>
            </a:r>
            <a:r>
              <a:rPr lang="en-GB" sz="2800" dirty="0" smtClean="0">
                <a:latin typeface="Times New Roman"/>
                <a:cs typeface="Times New Roman"/>
              </a:rPr>
              <a:t>t</a:t>
            </a:r>
            <a:r>
              <a:rPr lang="en-GB" sz="2800" spc="4" dirty="0" smtClean="0">
                <a:latin typeface="Times New Roman"/>
                <a:cs typeface="Times New Roman"/>
              </a:rPr>
              <a:t>i</a:t>
            </a:r>
            <a:r>
              <a:rPr lang="en-GB" sz="2800" dirty="0" smtClean="0">
                <a:latin typeface="Times New Roman"/>
                <a:cs typeface="Times New Roman"/>
              </a:rPr>
              <a:t>nted b</a:t>
            </a:r>
            <a:r>
              <a:rPr lang="en-GB" sz="2800" spc="4" dirty="0" smtClean="0">
                <a:latin typeface="Times New Roman"/>
                <a:cs typeface="Times New Roman"/>
              </a:rPr>
              <a:t>a</a:t>
            </a:r>
            <a:r>
              <a:rPr lang="en-GB" sz="2800" dirty="0" smtClean="0">
                <a:latin typeface="Times New Roman"/>
                <a:cs typeface="Times New Roman"/>
              </a:rPr>
              <a:t>s</a:t>
            </a:r>
            <a:r>
              <a:rPr lang="en-GB" sz="2800" spc="-4" dirty="0" smtClean="0">
                <a:latin typeface="Times New Roman"/>
                <a:cs typeface="Times New Roman"/>
              </a:rPr>
              <a:t>e</a:t>
            </a:r>
            <a:r>
              <a:rPr lang="en-GB" sz="2800" dirty="0" smtClean="0">
                <a:latin typeface="Times New Roman"/>
                <a:cs typeface="Times New Roman"/>
              </a:rPr>
              <a:t>.</a:t>
            </a:r>
          </a:p>
          <a:p>
            <a:pPr marL="12700" marR="205183">
              <a:lnSpc>
                <a:spcPct val="150000"/>
              </a:lnSpc>
              <a:spcBef>
                <a:spcPts val="684"/>
              </a:spcBef>
            </a:pPr>
            <a:r>
              <a:rPr lang="en-GB" sz="2800" spc="4" dirty="0" smtClean="0">
                <a:latin typeface="Times New Roman"/>
                <a:cs typeface="Times New Roman"/>
              </a:rPr>
              <a:t>P</a:t>
            </a:r>
            <a:r>
              <a:rPr lang="en-GB" sz="2800" dirty="0" smtClean="0">
                <a:latin typeface="Times New Roman"/>
                <a:cs typeface="Times New Roman"/>
              </a:rPr>
              <a:t>ut</a:t>
            </a:r>
            <a:r>
              <a:rPr lang="en-GB" sz="2800" spc="4" dirty="0" smtClean="0">
                <a:latin typeface="Times New Roman"/>
                <a:cs typeface="Times New Roman"/>
              </a:rPr>
              <a:t>t</a:t>
            </a:r>
            <a:r>
              <a:rPr lang="en-GB" sz="2800" dirty="0" smtClean="0">
                <a:latin typeface="Times New Roman"/>
                <a:cs typeface="Times New Roman"/>
              </a:rPr>
              <a:t>ing emulsion on b</a:t>
            </a:r>
            <a:r>
              <a:rPr lang="en-GB" sz="2800" spc="-9" dirty="0" smtClean="0">
                <a:latin typeface="Times New Roman"/>
                <a:cs typeface="Times New Roman"/>
              </a:rPr>
              <a:t>o</a:t>
            </a:r>
            <a:r>
              <a:rPr lang="en-GB" sz="2800" dirty="0" smtClean="0">
                <a:latin typeface="Times New Roman"/>
                <a:cs typeface="Times New Roman"/>
              </a:rPr>
              <a:t>th</a:t>
            </a:r>
            <a:r>
              <a:rPr lang="en-GB" sz="2800" spc="-9" dirty="0" smtClean="0">
                <a:latin typeface="Times New Roman"/>
                <a:cs typeface="Times New Roman"/>
              </a:rPr>
              <a:t> </a:t>
            </a:r>
            <a:r>
              <a:rPr lang="en-GB" sz="2800" dirty="0" smtClean="0">
                <a:latin typeface="Times New Roman"/>
                <a:cs typeface="Times New Roman"/>
              </a:rPr>
              <a:t>sides of</a:t>
            </a:r>
            <a:r>
              <a:rPr lang="en-GB" sz="2800" spc="-4" dirty="0" smtClean="0">
                <a:latin typeface="Times New Roman"/>
                <a:cs typeface="Times New Roman"/>
              </a:rPr>
              <a:t> </a:t>
            </a:r>
            <a:r>
              <a:rPr lang="en-GB" sz="2800" dirty="0" smtClean="0">
                <a:latin typeface="Times New Roman"/>
                <a:cs typeface="Times New Roman"/>
              </a:rPr>
              <a:t>the b</a:t>
            </a:r>
            <a:r>
              <a:rPr lang="en-GB" sz="2800" spc="-4" dirty="0" smtClean="0">
                <a:latin typeface="Times New Roman"/>
                <a:cs typeface="Times New Roman"/>
              </a:rPr>
              <a:t>a</a:t>
            </a:r>
            <a:r>
              <a:rPr lang="en-GB" sz="2800" dirty="0" smtClean="0">
                <a:latin typeface="Times New Roman"/>
                <a:cs typeface="Times New Roman"/>
              </a:rPr>
              <a:t>se</a:t>
            </a:r>
            <a:r>
              <a:rPr lang="en-GB" sz="2800" spc="-4" dirty="0" smtClean="0">
                <a:latin typeface="Times New Roman"/>
                <a:cs typeface="Times New Roman"/>
              </a:rPr>
              <a:t> </a:t>
            </a:r>
            <a:r>
              <a:rPr lang="en-GB" sz="2800" spc="9" dirty="0" smtClean="0">
                <a:latin typeface="Times New Roman"/>
                <a:cs typeface="Times New Roman"/>
              </a:rPr>
              <a:t>d</a:t>
            </a:r>
            <a:r>
              <a:rPr lang="en-GB" sz="2800" dirty="0" smtClean="0">
                <a:latin typeface="Times New Roman"/>
                <a:cs typeface="Times New Roman"/>
              </a:rPr>
              <a:t>oubles</a:t>
            </a:r>
            <a:r>
              <a:rPr lang="en-GB" sz="2800" spc="9" dirty="0" smtClean="0">
                <a:latin typeface="Times New Roman"/>
                <a:cs typeface="Times New Roman"/>
              </a:rPr>
              <a:t> </a:t>
            </a:r>
            <a:r>
              <a:rPr lang="en-GB" sz="2800" dirty="0" smtClean="0">
                <a:latin typeface="Times New Roman"/>
                <a:cs typeface="Times New Roman"/>
              </a:rPr>
              <a:t>the </a:t>
            </a:r>
            <a:r>
              <a:rPr lang="en-GB" sz="2800" spc="-4" dirty="0" smtClean="0">
                <a:latin typeface="Times New Roman"/>
                <a:cs typeface="Times New Roman"/>
              </a:rPr>
              <a:t>a</a:t>
            </a:r>
            <a:r>
              <a:rPr lang="en-GB" sz="2800" dirty="0" smtClean="0">
                <a:latin typeface="Times New Roman"/>
                <a:cs typeface="Times New Roman"/>
              </a:rPr>
              <a:t>mount</a:t>
            </a:r>
            <a:r>
              <a:rPr lang="en-GB" sz="2800" spc="4" dirty="0" smtClean="0">
                <a:latin typeface="Times New Roman"/>
                <a:cs typeface="Times New Roman"/>
              </a:rPr>
              <a:t> </a:t>
            </a:r>
            <a:r>
              <a:rPr lang="en-GB" sz="2800" dirty="0" smtClean="0">
                <a:latin typeface="Times New Roman"/>
                <a:cs typeface="Times New Roman"/>
              </a:rPr>
              <a:t>of </a:t>
            </a:r>
            <a:r>
              <a:rPr lang="en-GB" sz="2800" spc="-4" dirty="0" smtClean="0">
                <a:latin typeface="Times New Roman"/>
                <a:cs typeface="Times New Roman"/>
              </a:rPr>
              <a:t>ra</a:t>
            </a:r>
            <a:r>
              <a:rPr lang="en-GB" sz="2800" dirty="0" smtClean="0">
                <a:latin typeface="Times New Roman"/>
                <a:cs typeface="Times New Roman"/>
              </a:rPr>
              <a:t>diatio</a:t>
            </a:r>
            <a:r>
              <a:rPr lang="en-GB" sz="2800" spc="9" dirty="0" smtClean="0">
                <a:latin typeface="Times New Roman"/>
                <a:cs typeface="Times New Roman"/>
              </a:rPr>
              <a:t>n</a:t>
            </a:r>
            <a:r>
              <a:rPr lang="en-GB" sz="2800" dirty="0" smtClean="0">
                <a:latin typeface="Times New Roman"/>
                <a:cs typeface="Times New Roman"/>
              </a:rPr>
              <a:t>- s</a:t>
            </a:r>
            <a:r>
              <a:rPr lang="en-GB" sz="2800" spc="-4" dirty="0" smtClean="0">
                <a:latin typeface="Times New Roman"/>
                <a:cs typeface="Times New Roman"/>
              </a:rPr>
              <a:t>e</a:t>
            </a:r>
            <a:r>
              <a:rPr lang="en-GB" sz="2800" dirty="0" smtClean="0">
                <a:latin typeface="Times New Roman"/>
                <a:cs typeface="Times New Roman"/>
              </a:rPr>
              <a:t>nsi</a:t>
            </a:r>
            <a:r>
              <a:rPr lang="en-GB" sz="2800" spc="4" dirty="0" smtClean="0">
                <a:latin typeface="Times New Roman"/>
                <a:cs typeface="Times New Roman"/>
              </a:rPr>
              <a:t>t</a:t>
            </a:r>
            <a:r>
              <a:rPr lang="en-GB" sz="2800" dirty="0" smtClean="0">
                <a:latin typeface="Times New Roman"/>
                <a:cs typeface="Times New Roman"/>
              </a:rPr>
              <a:t>ive silv</a:t>
            </a:r>
            <a:r>
              <a:rPr lang="en-GB" sz="2800" spc="-4" dirty="0" smtClean="0">
                <a:latin typeface="Times New Roman"/>
                <a:cs typeface="Times New Roman"/>
              </a:rPr>
              <a:t>e</a:t>
            </a:r>
            <a:r>
              <a:rPr lang="en-GB" sz="2800" dirty="0" smtClean="0">
                <a:latin typeface="Times New Roman"/>
                <a:cs typeface="Times New Roman"/>
              </a:rPr>
              <a:t>r h</a:t>
            </a:r>
            <a:r>
              <a:rPr lang="en-GB" sz="2800" spc="-9" dirty="0" smtClean="0">
                <a:latin typeface="Times New Roman"/>
                <a:cs typeface="Times New Roman"/>
              </a:rPr>
              <a:t>a</a:t>
            </a:r>
            <a:r>
              <a:rPr lang="en-GB" sz="2800" dirty="0" smtClean="0">
                <a:latin typeface="Times New Roman"/>
                <a:cs typeface="Times New Roman"/>
              </a:rPr>
              <a:t>l</a:t>
            </a:r>
            <a:r>
              <a:rPr lang="en-GB" sz="2800" spc="4" dirty="0" smtClean="0">
                <a:latin typeface="Times New Roman"/>
                <a:cs typeface="Times New Roman"/>
              </a:rPr>
              <a:t>i</a:t>
            </a:r>
            <a:r>
              <a:rPr lang="en-GB" sz="2800" dirty="0" smtClean="0">
                <a:latin typeface="Times New Roman"/>
                <a:cs typeface="Times New Roman"/>
              </a:rPr>
              <a:t>d</a:t>
            </a:r>
            <a:r>
              <a:rPr lang="en-GB" sz="2800" spc="-4" dirty="0" smtClean="0">
                <a:latin typeface="Times New Roman"/>
                <a:cs typeface="Times New Roman"/>
              </a:rPr>
              <a:t>e</a:t>
            </a:r>
            <a:r>
              <a:rPr lang="en-GB" sz="2800" dirty="0" smtClean="0">
                <a:latin typeface="Times New Roman"/>
                <a:cs typeface="Times New Roman"/>
              </a:rPr>
              <a:t>, </a:t>
            </a:r>
            <a:r>
              <a:rPr lang="en-GB" sz="2800" spc="-4" dirty="0" smtClean="0">
                <a:latin typeface="Times New Roman"/>
                <a:cs typeface="Times New Roman"/>
              </a:rPr>
              <a:t>a</a:t>
            </a:r>
            <a:r>
              <a:rPr lang="en-GB" sz="2800" spc="9" dirty="0" smtClean="0">
                <a:latin typeface="Times New Roman"/>
                <a:cs typeface="Times New Roman"/>
              </a:rPr>
              <a:t>n</a:t>
            </a:r>
            <a:r>
              <a:rPr lang="en-GB" sz="2800" dirty="0" smtClean="0">
                <a:latin typeface="Times New Roman"/>
                <a:cs typeface="Times New Roman"/>
              </a:rPr>
              <a:t>d thus inc</a:t>
            </a:r>
            <a:r>
              <a:rPr lang="en-GB" sz="2800" spc="-4" dirty="0" smtClean="0">
                <a:latin typeface="Times New Roman"/>
                <a:cs typeface="Times New Roman"/>
              </a:rPr>
              <a:t>rea</a:t>
            </a:r>
            <a:r>
              <a:rPr lang="en-GB" sz="2800" dirty="0" smtClean="0">
                <a:latin typeface="Times New Roman"/>
                <a:cs typeface="Times New Roman"/>
              </a:rPr>
              <a:t>s</a:t>
            </a:r>
            <a:r>
              <a:rPr lang="en-GB" sz="2800" spc="-4" dirty="0" smtClean="0">
                <a:latin typeface="Times New Roman"/>
                <a:cs typeface="Times New Roman"/>
              </a:rPr>
              <a:t>e</a:t>
            </a:r>
            <a:r>
              <a:rPr lang="en-GB" sz="2800" dirty="0" smtClean="0">
                <a:latin typeface="Times New Roman"/>
                <a:cs typeface="Times New Roman"/>
              </a:rPr>
              <a:t>s the</a:t>
            </a:r>
            <a:r>
              <a:rPr lang="en-GB" sz="2800" spc="9" dirty="0" smtClean="0">
                <a:latin typeface="Times New Roman"/>
                <a:cs typeface="Times New Roman"/>
              </a:rPr>
              <a:t> </a:t>
            </a:r>
            <a:r>
              <a:rPr lang="en-GB" sz="2800" dirty="0" smtClean="0">
                <a:latin typeface="Times New Roman"/>
                <a:cs typeface="Times New Roman"/>
              </a:rPr>
              <a:t>film </a:t>
            </a:r>
            <a:r>
              <a:rPr lang="en-GB" sz="2800" spc="4" dirty="0" smtClean="0">
                <a:latin typeface="Times New Roman"/>
                <a:cs typeface="Times New Roman"/>
              </a:rPr>
              <a:t>s</a:t>
            </a:r>
            <a:r>
              <a:rPr lang="en-GB" sz="2800" dirty="0" smtClean="0">
                <a:latin typeface="Times New Roman"/>
                <a:cs typeface="Times New Roman"/>
              </a:rPr>
              <a:t>p</a:t>
            </a:r>
            <a:r>
              <a:rPr lang="en-GB" sz="2800" spc="-4" dirty="0" smtClean="0">
                <a:latin typeface="Times New Roman"/>
                <a:cs typeface="Times New Roman"/>
              </a:rPr>
              <a:t>ee</a:t>
            </a:r>
            <a:r>
              <a:rPr lang="en-GB" sz="2800" dirty="0" smtClean="0">
                <a:latin typeface="Times New Roman"/>
                <a:cs typeface="Times New Roman"/>
              </a:rPr>
              <a:t>d.</a:t>
            </a:r>
          </a:p>
          <a:p>
            <a:pPr marL="12700" marR="96319">
              <a:lnSpc>
                <a:spcPct val="150000"/>
              </a:lnSpc>
              <a:spcBef>
                <a:spcPts val="710"/>
              </a:spcBef>
            </a:pPr>
            <a:r>
              <a:rPr lang="en-GB" sz="2800" dirty="0" smtClean="0">
                <a:latin typeface="Times New Roman"/>
                <a:cs typeface="Times New Roman"/>
              </a:rPr>
              <a:t>The</a:t>
            </a:r>
            <a:r>
              <a:rPr lang="en-GB" sz="2800" spc="-4" dirty="0" smtClean="0">
                <a:latin typeface="Times New Roman"/>
                <a:cs typeface="Times New Roman"/>
              </a:rPr>
              <a:t> e</a:t>
            </a:r>
            <a:r>
              <a:rPr lang="en-GB" sz="2800" dirty="0" smtClean="0">
                <a:latin typeface="Times New Roman"/>
                <a:cs typeface="Times New Roman"/>
              </a:rPr>
              <a:t>mu</a:t>
            </a:r>
            <a:r>
              <a:rPr lang="en-GB" sz="2800" spc="4" dirty="0" smtClean="0">
                <a:latin typeface="Times New Roman"/>
                <a:cs typeface="Times New Roman"/>
              </a:rPr>
              <a:t>l</a:t>
            </a:r>
            <a:r>
              <a:rPr lang="en-GB" sz="2800" dirty="0" smtClean="0">
                <a:latin typeface="Times New Roman"/>
                <a:cs typeface="Times New Roman"/>
              </a:rPr>
              <a:t>sion </a:t>
            </a:r>
            <a:r>
              <a:rPr lang="en-GB" sz="2800" spc="4" dirty="0" smtClean="0">
                <a:latin typeface="Times New Roman"/>
                <a:cs typeface="Times New Roman"/>
              </a:rPr>
              <a:t>la</a:t>
            </a:r>
            <a:r>
              <a:rPr lang="en-GB" sz="2800" spc="-25" dirty="0" smtClean="0">
                <a:latin typeface="Times New Roman"/>
                <a:cs typeface="Times New Roman"/>
              </a:rPr>
              <a:t>y</a:t>
            </a:r>
            <a:r>
              <a:rPr lang="en-GB" sz="2800" spc="4" dirty="0" smtClean="0">
                <a:latin typeface="Times New Roman"/>
                <a:cs typeface="Times New Roman"/>
              </a:rPr>
              <a:t>e</a:t>
            </a:r>
            <a:r>
              <a:rPr lang="en-GB" sz="2800" dirty="0" smtClean="0">
                <a:latin typeface="Times New Roman"/>
                <a:cs typeface="Times New Roman"/>
              </a:rPr>
              <a:t>rs </a:t>
            </a:r>
            <a:r>
              <a:rPr lang="en-GB" sz="2800" spc="4" dirty="0" smtClean="0">
                <a:latin typeface="Times New Roman"/>
                <a:cs typeface="Times New Roman"/>
              </a:rPr>
              <a:t>a</a:t>
            </a:r>
            <a:r>
              <a:rPr lang="en-GB" sz="2800" dirty="0" smtClean="0">
                <a:latin typeface="Times New Roman"/>
                <a:cs typeface="Times New Roman"/>
              </a:rPr>
              <a:t>re</a:t>
            </a:r>
            <a:r>
              <a:rPr lang="en-GB" sz="2800" spc="-9" dirty="0" smtClean="0">
                <a:latin typeface="Times New Roman"/>
                <a:cs typeface="Times New Roman"/>
              </a:rPr>
              <a:t> </a:t>
            </a:r>
            <a:r>
              <a:rPr lang="en-GB" sz="2800" spc="14" dirty="0" smtClean="0">
                <a:latin typeface="Times New Roman"/>
                <a:cs typeface="Times New Roman"/>
              </a:rPr>
              <a:t>t</a:t>
            </a:r>
            <a:r>
              <a:rPr lang="en-GB" sz="2800" dirty="0" smtClean="0">
                <a:latin typeface="Times New Roman"/>
                <a:cs typeface="Times New Roman"/>
              </a:rPr>
              <a:t>hin enough so d</a:t>
            </a:r>
            <a:r>
              <a:rPr lang="en-GB" sz="2800" spc="-4" dirty="0" smtClean="0">
                <a:latin typeface="Times New Roman"/>
                <a:cs typeface="Times New Roman"/>
              </a:rPr>
              <a:t>e</a:t>
            </a:r>
            <a:r>
              <a:rPr lang="en-GB" sz="2800" dirty="0" smtClean="0">
                <a:latin typeface="Times New Roman"/>
                <a:cs typeface="Times New Roman"/>
              </a:rPr>
              <a:t>v</a:t>
            </a:r>
            <a:r>
              <a:rPr lang="en-GB" sz="2800" spc="-4" dirty="0" smtClean="0">
                <a:latin typeface="Times New Roman"/>
                <a:cs typeface="Times New Roman"/>
              </a:rPr>
              <a:t>e</a:t>
            </a:r>
            <a:r>
              <a:rPr lang="en-GB" sz="2800" dirty="0" smtClean="0">
                <a:latin typeface="Times New Roman"/>
                <a:cs typeface="Times New Roman"/>
              </a:rPr>
              <a:t>lop</a:t>
            </a:r>
            <a:r>
              <a:rPr lang="en-GB" sz="2800" spc="4" dirty="0" smtClean="0">
                <a:latin typeface="Times New Roman"/>
                <a:cs typeface="Times New Roman"/>
              </a:rPr>
              <a:t>i</a:t>
            </a:r>
            <a:r>
              <a:rPr lang="en-GB" sz="2800" dirty="0" smtClean="0">
                <a:latin typeface="Times New Roman"/>
                <a:cs typeface="Times New Roman"/>
              </a:rPr>
              <a:t>ng, fixing, and d</a:t>
            </a:r>
            <a:r>
              <a:rPr lang="en-GB" sz="2800" spc="14" dirty="0" smtClean="0">
                <a:latin typeface="Times New Roman"/>
                <a:cs typeface="Times New Roman"/>
              </a:rPr>
              <a:t>r</a:t>
            </a:r>
            <a:r>
              <a:rPr lang="en-GB" sz="2800" spc="-34" dirty="0" smtClean="0">
                <a:latin typeface="Times New Roman"/>
                <a:cs typeface="Times New Roman"/>
              </a:rPr>
              <a:t>y</a:t>
            </a:r>
            <a:r>
              <a:rPr lang="en-GB" sz="2800" dirty="0" smtClean="0">
                <a:latin typeface="Times New Roman"/>
                <a:cs typeface="Times New Roman"/>
              </a:rPr>
              <a:t>ing</a:t>
            </a:r>
            <a:r>
              <a:rPr lang="en-GB" sz="2800" spc="14" dirty="0" smtClean="0">
                <a:latin typeface="Times New Roman"/>
                <a:cs typeface="Times New Roman"/>
              </a:rPr>
              <a:t> </a:t>
            </a:r>
            <a:r>
              <a:rPr lang="en-GB" sz="2800" spc="-4" dirty="0" smtClean="0">
                <a:latin typeface="Times New Roman"/>
                <a:cs typeface="Times New Roman"/>
              </a:rPr>
              <a:t>ca</a:t>
            </a:r>
            <a:r>
              <a:rPr lang="en-GB" sz="2800" dirty="0" smtClean="0">
                <a:latin typeface="Times New Roman"/>
                <a:cs typeface="Times New Roman"/>
              </a:rPr>
              <a:t>n</a:t>
            </a:r>
            <a:r>
              <a:rPr lang="en-GB" sz="2800" spc="9" dirty="0" smtClean="0">
                <a:latin typeface="Times New Roman"/>
                <a:cs typeface="Times New Roman"/>
              </a:rPr>
              <a:t> </a:t>
            </a:r>
            <a:r>
              <a:rPr lang="en-GB" sz="2800" dirty="0" smtClean="0">
                <a:latin typeface="Times New Roman"/>
                <a:cs typeface="Times New Roman"/>
              </a:rPr>
              <a:t>be </a:t>
            </a:r>
            <a:r>
              <a:rPr lang="en-GB" sz="2800" spc="-4" dirty="0" smtClean="0">
                <a:latin typeface="Times New Roman"/>
                <a:cs typeface="Times New Roman"/>
              </a:rPr>
              <a:t>acc</a:t>
            </a:r>
            <a:r>
              <a:rPr lang="en-GB" sz="2800" dirty="0" smtClean="0">
                <a:latin typeface="Times New Roman"/>
                <a:cs typeface="Times New Roman"/>
              </a:rPr>
              <a:t>omp</a:t>
            </a:r>
            <a:r>
              <a:rPr lang="en-GB" sz="2800" spc="4" dirty="0" smtClean="0">
                <a:latin typeface="Times New Roman"/>
                <a:cs typeface="Times New Roman"/>
              </a:rPr>
              <a:t>l</a:t>
            </a:r>
            <a:r>
              <a:rPr lang="en-GB" sz="2800" dirty="0" smtClean="0">
                <a:latin typeface="Times New Roman"/>
                <a:cs typeface="Times New Roman"/>
              </a:rPr>
              <a:t>ished in a</a:t>
            </a:r>
            <a:r>
              <a:rPr lang="en-GB" sz="2800" spc="-4" dirty="0" smtClean="0">
                <a:latin typeface="Times New Roman"/>
                <a:cs typeface="Times New Roman"/>
              </a:rPr>
              <a:t> </a:t>
            </a:r>
            <a:r>
              <a:rPr lang="en-GB" sz="2800" spc="4" dirty="0" smtClean="0">
                <a:latin typeface="Times New Roman"/>
                <a:cs typeface="Times New Roman"/>
              </a:rPr>
              <a:t>r</a:t>
            </a:r>
            <a:r>
              <a:rPr lang="en-GB" sz="2800" spc="-4" dirty="0" smtClean="0">
                <a:latin typeface="Times New Roman"/>
                <a:cs typeface="Times New Roman"/>
              </a:rPr>
              <a:t>ea</a:t>
            </a:r>
            <a:r>
              <a:rPr lang="en-GB" sz="2800" dirty="0" smtClean="0">
                <a:latin typeface="Times New Roman"/>
                <a:cs typeface="Times New Roman"/>
              </a:rPr>
              <a:t>so</a:t>
            </a:r>
            <a:r>
              <a:rPr lang="en-GB" sz="2800" spc="9" dirty="0" smtClean="0">
                <a:latin typeface="Times New Roman"/>
                <a:cs typeface="Times New Roman"/>
              </a:rPr>
              <a:t>n</a:t>
            </a:r>
            <a:r>
              <a:rPr lang="en-GB" sz="2800" spc="-4" dirty="0" smtClean="0">
                <a:latin typeface="Times New Roman"/>
                <a:cs typeface="Times New Roman"/>
              </a:rPr>
              <a:t>a</a:t>
            </a:r>
            <a:r>
              <a:rPr lang="en-GB" sz="2800" dirty="0" smtClean="0">
                <a:latin typeface="Times New Roman"/>
                <a:cs typeface="Times New Roman"/>
              </a:rPr>
              <a:t>ble ti</a:t>
            </a:r>
            <a:r>
              <a:rPr lang="en-GB" sz="2800" spc="4" dirty="0" smtClean="0">
                <a:latin typeface="Times New Roman"/>
                <a:cs typeface="Times New Roman"/>
              </a:rPr>
              <a:t>m</a:t>
            </a:r>
            <a:r>
              <a:rPr lang="en-GB" sz="2800" spc="-4" dirty="0" smtClean="0">
                <a:latin typeface="Times New Roman"/>
                <a:cs typeface="Times New Roman"/>
              </a:rPr>
              <a:t>e</a:t>
            </a:r>
            <a:r>
              <a:rPr lang="en-GB" sz="2800" dirty="0" smtClean="0">
                <a:latin typeface="Times New Roman"/>
                <a:cs typeface="Times New Roman"/>
              </a:rPr>
              <a:t>.</a:t>
            </a:r>
          </a:p>
          <a:p>
            <a:pPr>
              <a:lnSpc>
                <a:spcPct val="150000"/>
              </a:lnSpc>
            </a:pPr>
            <a:endParaRPr lang="en-GB" dirty="0"/>
          </a:p>
        </p:txBody>
      </p:sp>
      <p:sp>
        <p:nvSpPr>
          <p:cNvPr id="7" name="Date Placeholder 6"/>
          <p:cNvSpPr>
            <a:spLocks noGrp="1"/>
          </p:cNvSpPr>
          <p:nvPr>
            <p:ph type="dt" sz="half" idx="10"/>
          </p:nvPr>
        </p:nvSpPr>
        <p:spPr/>
        <p:txBody>
          <a:bodyPr/>
          <a:lstStyle/>
          <a:p>
            <a:fld id="{5692449F-1555-4988-9FDE-6416BF6E8CFB}" type="datetime1">
              <a:rPr lang="en-US" smtClean="0"/>
              <a:pPr/>
              <a:t>3/5/2020</a:t>
            </a:fld>
            <a:endParaRPr lang="en-GB"/>
          </a:p>
        </p:txBody>
      </p:sp>
      <p:sp>
        <p:nvSpPr>
          <p:cNvPr id="6" name="Footer Placeholder 5"/>
          <p:cNvSpPr>
            <a:spLocks noGrp="1"/>
          </p:cNvSpPr>
          <p:nvPr>
            <p:ph type="ftr" sz="quarter" idx="11"/>
          </p:nvPr>
        </p:nvSpPr>
        <p:spPr/>
        <p:txBody>
          <a:bodyPr/>
          <a:lstStyle/>
          <a:p>
            <a:r>
              <a:rPr lang="en-GB" smtClean="0"/>
              <a:t>Rakeb S</a:t>
            </a:r>
            <a:endParaRPr lang="en-GB"/>
          </a:p>
        </p:txBody>
      </p:sp>
      <p:sp>
        <p:nvSpPr>
          <p:cNvPr id="5" name="Slide Number Placeholder 4"/>
          <p:cNvSpPr>
            <a:spLocks noGrp="1"/>
          </p:cNvSpPr>
          <p:nvPr>
            <p:ph type="sldNum" sz="quarter" idx="12"/>
          </p:nvPr>
        </p:nvSpPr>
        <p:spPr/>
        <p:txBody>
          <a:bodyPr/>
          <a:lstStyle/>
          <a:p>
            <a:fld id="{F3D74E1A-6B7F-4BC8-9AA9-DA4C1488E2C4}" type="slidenum">
              <a:rPr lang="en-GB" smtClean="0"/>
              <a:pPr/>
              <a:t>5</a:t>
            </a:fld>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481328"/>
            <a:ext cx="7696200" cy="4525963"/>
          </a:xfrm>
        </p:spPr>
        <p:txBody>
          <a:bodyPr/>
          <a:lstStyle/>
          <a:p>
            <a:pPr>
              <a:buFont typeface="Wingdings" pitchFamily="2" charset="2"/>
              <a:buChar char="v"/>
            </a:pPr>
            <a:r>
              <a:rPr lang="en-US" dirty="0" smtClean="0">
                <a:latin typeface="Times New Roman" pitchFamily="18" charset="0"/>
                <a:cs typeface="Times New Roman" pitchFamily="18" charset="0"/>
              </a:rPr>
              <a:t>Sensitivity described as “half speed,” “medium speed,” and “high speed” not in numerical values</a:t>
            </a:r>
          </a:p>
          <a:p>
            <a:pPr lvl="0">
              <a:buFont typeface="Wingdings" pitchFamily="2" charset="2"/>
              <a:buChar char="v"/>
            </a:pPr>
            <a:r>
              <a:rPr lang="en-US" dirty="0" smtClean="0">
                <a:latin typeface="Times New Roman" pitchFamily="18" charset="0"/>
                <a:cs typeface="Times New Roman" pitchFamily="18" charset="0"/>
              </a:rPr>
              <a:t>High sensitivity (speed) films are chosen</a:t>
            </a:r>
          </a:p>
          <a:p>
            <a:pPr lvl="3">
              <a:buFont typeface="Wingdings" pitchFamily="2" charset="2"/>
              <a:buChar char="ü"/>
            </a:pPr>
            <a:r>
              <a:rPr lang="en-US"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Reduction of patient exposure</a:t>
            </a:r>
          </a:p>
          <a:p>
            <a:pPr lvl="3">
              <a:buFont typeface="Wingdings" pitchFamily="2" charset="2"/>
              <a:buChar char="ü"/>
            </a:pPr>
            <a:r>
              <a:rPr lang="en-US" sz="2400" dirty="0" smtClean="0">
                <a:solidFill>
                  <a:srgbClr val="FF0000"/>
                </a:solidFill>
                <a:latin typeface="Times New Roman" pitchFamily="18" charset="0"/>
                <a:cs typeface="Times New Roman" pitchFamily="18" charset="0"/>
              </a:rPr>
              <a:t>Heat loading of the x ray equipment</a:t>
            </a:r>
          </a:p>
          <a:p>
            <a:endParaRPr lang="en-US" dirty="0"/>
          </a:p>
        </p:txBody>
      </p:sp>
      <p:sp>
        <p:nvSpPr>
          <p:cNvPr id="5" name="Date Placeholder 4"/>
          <p:cNvSpPr>
            <a:spLocks noGrp="1"/>
          </p:cNvSpPr>
          <p:nvPr>
            <p:ph type="dt" sz="half" idx="10"/>
          </p:nvPr>
        </p:nvSpPr>
        <p:spPr/>
        <p:txBody>
          <a:bodyPr/>
          <a:lstStyle/>
          <a:p>
            <a:fld id="{D15FCC0E-C7FB-4353-94C8-FF58442100D7}"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v"/>
            </a:pPr>
            <a:r>
              <a:rPr lang="en-US" dirty="0" smtClean="0">
                <a:latin typeface="Times New Roman" pitchFamily="18" charset="0"/>
                <a:cs typeface="Times New Roman" pitchFamily="18" charset="0"/>
              </a:rPr>
              <a:t>Low sensitivity (speed) films are used: to </a:t>
            </a:r>
            <a:r>
              <a:rPr lang="en-US" dirty="0" smtClean="0">
                <a:solidFill>
                  <a:srgbClr val="FF0000"/>
                </a:solidFill>
                <a:latin typeface="Times New Roman" pitchFamily="18" charset="0"/>
                <a:cs typeface="Times New Roman" pitchFamily="18" charset="0"/>
              </a:rPr>
              <a:t>reduce image noise</a:t>
            </a:r>
          </a:p>
          <a:p>
            <a:pPr>
              <a:buFont typeface="Wingdings" pitchFamily="2" charset="2"/>
              <a:buChar char="v"/>
            </a:pPr>
            <a:r>
              <a:rPr lang="en-US" dirty="0" smtClean="0">
                <a:solidFill>
                  <a:srgbClr val="FF0000"/>
                </a:solidFill>
                <a:latin typeface="Times New Roman" pitchFamily="18" charset="0"/>
                <a:cs typeface="Times New Roman" pitchFamily="18" charset="0"/>
              </a:rPr>
              <a:t>sensitivity characteristics </a:t>
            </a:r>
            <a:r>
              <a:rPr lang="en-US" dirty="0" smtClean="0">
                <a:latin typeface="Times New Roman" pitchFamily="18" charset="0"/>
                <a:cs typeface="Times New Roman" pitchFamily="18" charset="0"/>
              </a:rPr>
              <a:t>of a film is determined by</a:t>
            </a:r>
          </a:p>
          <a:p>
            <a:pPr lvl="3">
              <a:buFont typeface="Wingdings" pitchFamily="2" charset="2"/>
              <a:buChar char="ü"/>
            </a:pPr>
            <a:r>
              <a:rPr lang="en-US" sz="2400" dirty="0" smtClean="0">
                <a:solidFill>
                  <a:schemeClr val="tx1"/>
                </a:solidFill>
                <a:latin typeface="Times New Roman" pitchFamily="18" charset="0"/>
                <a:cs typeface="Times New Roman" pitchFamily="18" charset="0"/>
              </a:rPr>
              <a:t>composition of the emulsion</a:t>
            </a:r>
          </a:p>
          <a:p>
            <a:pPr lvl="3">
              <a:buFont typeface="Wingdings" pitchFamily="2" charset="2"/>
              <a:buChar char="ü"/>
            </a:pPr>
            <a:r>
              <a:rPr lang="en-US" sz="2400" dirty="0" smtClean="0">
                <a:solidFill>
                  <a:schemeClr val="tx1"/>
                </a:solidFill>
                <a:latin typeface="Times New Roman" pitchFamily="18" charset="0"/>
                <a:cs typeface="Times New Roman" pitchFamily="18" charset="0"/>
              </a:rPr>
              <a:t>Size and shape of the silver halide grains </a:t>
            </a:r>
          </a:p>
          <a:p>
            <a:pPr lvl="3">
              <a:buFont typeface="Wingdings" pitchFamily="2" charset="2"/>
              <a:buChar char="ü"/>
            </a:pPr>
            <a:r>
              <a:rPr lang="en-US" sz="2400" dirty="0" smtClean="0">
                <a:solidFill>
                  <a:schemeClr val="tx1"/>
                </a:solidFill>
                <a:latin typeface="Times New Roman" pitchFamily="18" charset="0"/>
                <a:cs typeface="Times New Roman" pitchFamily="18" charset="0"/>
              </a:rPr>
              <a:t>Increasing grain size generally increases sensitivity</a:t>
            </a:r>
          </a:p>
          <a:p>
            <a:pPr lvl="3">
              <a:buFont typeface="Wingdings" pitchFamily="2" charset="2"/>
              <a:buChar char="ü"/>
            </a:pPr>
            <a:r>
              <a:rPr lang="en-US" sz="2400" dirty="0" smtClean="0">
                <a:solidFill>
                  <a:schemeClr val="tx1"/>
                </a:solidFill>
                <a:latin typeface="Times New Roman" pitchFamily="18" charset="0"/>
                <a:cs typeface="Times New Roman" pitchFamily="18" charset="0"/>
              </a:rPr>
              <a:t>Tabular-shaped grains generally produce a higher sensitivity than conventional grains</a:t>
            </a:r>
          </a:p>
          <a:p>
            <a:pPr lvl="3">
              <a:buFont typeface="Wingdings" pitchFamily="2" charset="2"/>
              <a:buChar char="ü"/>
            </a:pPr>
            <a:r>
              <a:rPr lang="en-US" sz="2400" dirty="0" smtClean="0">
                <a:solidFill>
                  <a:schemeClr val="tx1"/>
                </a:solidFill>
                <a:latin typeface="Times New Roman" pitchFamily="18" charset="0"/>
                <a:cs typeface="Times New Roman" pitchFamily="18" charset="0"/>
              </a:rPr>
              <a:t>Addition of  chemical sensitizers to the emulsion</a:t>
            </a:r>
          </a:p>
          <a:p>
            <a:pPr lvl="3">
              <a:buFont typeface="Wingdings" pitchFamily="2" charset="2"/>
              <a:buChar char="ü"/>
            </a:pPr>
            <a:endParaRPr lang="en-US" sz="2400" dirty="0" smtClean="0">
              <a:latin typeface="Times New Roman" pitchFamily="18" charset="0"/>
              <a:cs typeface="Times New Roman" pitchFamily="18" charset="0"/>
            </a:endParaRPr>
          </a:p>
          <a:p>
            <a:pPr lvl="3">
              <a:buFont typeface="Wingdings" pitchFamily="2" charset="2"/>
              <a:buChar char="ü"/>
            </a:pPr>
            <a:endParaRPr lang="en-US" sz="1800" dirty="0" smtClean="0">
              <a:latin typeface="Times New Roman" pitchFamily="18" charset="0"/>
              <a:cs typeface="Times New Roman" pitchFamily="18" charset="0"/>
            </a:endParaRPr>
          </a:p>
          <a:p>
            <a:pPr lvl="3">
              <a:buFont typeface="Wingdings" pitchFamily="2" charset="2"/>
              <a:buChar char="ü"/>
            </a:pPr>
            <a:endParaRPr lang="en-US"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A1FBF51C-8692-420F-9A75-8FE3F6B1C5C3}"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Font typeface="Wingdings" pitchFamily="2" charset="2"/>
              <a:buChar char="v"/>
            </a:pPr>
            <a:r>
              <a:rPr lang="en-US" dirty="0" smtClean="0">
                <a:latin typeface="Times New Roman" pitchFamily="18" charset="0"/>
                <a:cs typeface="Times New Roman" pitchFamily="18" charset="0"/>
              </a:rPr>
              <a:t>The film must be most sensitive to the color of the light that is emitted by the</a:t>
            </a:r>
          </a:p>
          <a:p>
            <a:pPr lvl="2">
              <a:buFont typeface="Wingdings" pitchFamily="2" charset="2"/>
              <a:buChar char="Ø"/>
            </a:pPr>
            <a:r>
              <a:rPr lang="en-US" dirty="0" smtClean="0">
                <a:latin typeface="Times New Roman" pitchFamily="18" charset="0"/>
                <a:cs typeface="Times New Roman" pitchFamily="18" charset="0"/>
              </a:rPr>
              <a:t>Intensifying screen</a:t>
            </a:r>
          </a:p>
          <a:p>
            <a:pPr lvl="2">
              <a:buFont typeface="Wingdings" pitchFamily="2" charset="2"/>
              <a:buChar char="Ø"/>
            </a:pPr>
            <a:r>
              <a:rPr lang="en-US" dirty="0" smtClean="0">
                <a:latin typeface="Times New Roman" pitchFamily="18" charset="0"/>
                <a:cs typeface="Times New Roman" pitchFamily="18" charset="0"/>
              </a:rPr>
              <a:t>Intensifier tubes</a:t>
            </a:r>
          </a:p>
          <a:p>
            <a:pPr lvl="2">
              <a:buFont typeface="Wingdings" pitchFamily="2" charset="2"/>
              <a:buChar char="Ø"/>
            </a:pPr>
            <a:r>
              <a:rPr lang="en-US" dirty="0" smtClean="0">
                <a:latin typeface="Times New Roman" pitchFamily="18" charset="0"/>
                <a:cs typeface="Times New Roman" pitchFamily="18" charset="0"/>
              </a:rPr>
              <a:t>Cathode ray tubes (CTRs)</a:t>
            </a:r>
          </a:p>
          <a:p>
            <a:pPr lvl="2">
              <a:buFont typeface="Wingdings" pitchFamily="2" charset="2"/>
              <a:buChar char="Ø"/>
            </a:pPr>
            <a:r>
              <a:rPr lang="en-US" dirty="0" smtClean="0">
                <a:latin typeface="Times New Roman" pitchFamily="18" charset="0"/>
                <a:cs typeface="Times New Roman" pitchFamily="18" charset="0"/>
              </a:rPr>
              <a:t>Or lasers</a:t>
            </a:r>
          </a:p>
          <a:p>
            <a:pPr lvl="0">
              <a:buFont typeface="Wingdings" pitchFamily="2" charset="2"/>
              <a:buChar char="v"/>
            </a:pPr>
            <a:r>
              <a:rPr lang="en-US" dirty="0" smtClean="0">
                <a:latin typeface="Times New Roman" pitchFamily="18" charset="0"/>
                <a:cs typeface="Times New Roman" pitchFamily="18" charset="0"/>
              </a:rPr>
              <a:t>Film is not equally sensitive to all wavelengths(color) of light</a:t>
            </a:r>
          </a:p>
          <a:p>
            <a:endParaRPr lang="en-US" dirty="0"/>
          </a:p>
        </p:txBody>
      </p:sp>
      <p:sp>
        <p:nvSpPr>
          <p:cNvPr id="5" name="Date Placeholder 4"/>
          <p:cNvSpPr>
            <a:spLocks noGrp="1"/>
          </p:cNvSpPr>
          <p:nvPr>
            <p:ph type="dt" sz="half" idx="10"/>
          </p:nvPr>
        </p:nvSpPr>
        <p:spPr/>
        <p:txBody>
          <a:bodyPr/>
          <a:lstStyle/>
          <a:p>
            <a:fld id="{4058E1F1-0E07-4E72-B787-4050C76E358C}"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2057400"/>
            <a:ext cx="7391400" cy="3949891"/>
          </a:xfrm>
        </p:spPr>
        <p:txBody>
          <a:bodyPr/>
          <a:lstStyle/>
          <a:p>
            <a:pPr lvl="0">
              <a:buFont typeface="Wingdings" pitchFamily="2" charset="2"/>
              <a:buChar char="q"/>
            </a:pPr>
            <a:r>
              <a:rPr lang="en-US" dirty="0" smtClean="0">
                <a:latin typeface="Times New Roman" pitchFamily="18" charset="0"/>
                <a:cs typeface="Times New Roman" pitchFamily="18" charset="0"/>
              </a:rPr>
              <a:t>Four  main groups--------photographic material</a:t>
            </a:r>
          </a:p>
          <a:p>
            <a:pPr lvl="2">
              <a:buFont typeface="Wingdings" pitchFamily="2" charset="2"/>
              <a:buChar char="Ø"/>
            </a:pPr>
            <a:r>
              <a:rPr lang="en-US" sz="2400" dirty="0" smtClean="0">
                <a:latin typeface="Times New Roman" pitchFamily="18" charset="0"/>
                <a:cs typeface="Times New Roman" pitchFamily="18" charset="0"/>
              </a:rPr>
              <a:t>Blue sensitive film</a:t>
            </a:r>
          </a:p>
          <a:p>
            <a:pPr lvl="2">
              <a:buFont typeface="Wingdings" pitchFamily="2" charset="2"/>
              <a:buChar char="Ø"/>
            </a:pPr>
            <a:r>
              <a:rPr lang="en-US" sz="2400" dirty="0" smtClean="0">
                <a:latin typeface="Times New Roman" pitchFamily="18" charset="0"/>
                <a:cs typeface="Times New Roman" pitchFamily="18" charset="0"/>
              </a:rPr>
              <a:t>Orthochromatic film</a:t>
            </a:r>
          </a:p>
          <a:p>
            <a:pPr lvl="2">
              <a:buFont typeface="Wingdings" pitchFamily="2" charset="2"/>
              <a:buChar char="Ø"/>
            </a:pPr>
            <a:r>
              <a:rPr lang="en-US" sz="2400" dirty="0" smtClean="0">
                <a:latin typeface="Times New Roman" pitchFamily="18" charset="0"/>
                <a:cs typeface="Times New Roman" pitchFamily="18" charset="0"/>
              </a:rPr>
              <a:t>Panchromatic film (sensitive to all color)</a:t>
            </a:r>
          </a:p>
          <a:p>
            <a:pPr lvl="2">
              <a:buFont typeface="Wingdings" pitchFamily="2" charset="2"/>
              <a:buChar char="Ø"/>
            </a:pPr>
            <a:r>
              <a:rPr lang="en-US" sz="2400" dirty="0" smtClean="0">
                <a:latin typeface="Times New Roman" pitchFamily="18" charset="0"/>
                <a:cs typeface="Times New Roman" pitchFamily="18" charset="0"/>
              </a:rPr>
              <a:t>Infra-red film</a:t>
            </a:r>
            <a:endParaRPr lang="en-US" sz="24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46EE838F-13F7-485A-A81C-D43E4F321FA5}"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buFont typeface="Wingdings" pitchFamily="2" charset="2"/>
              <a:buChar char="q"/>
            </a:pPr>
            <a:r>
              <a:rPr lang="en-US" b="1" dirty="0" smtClean="0">
                <a:latin typeface="Times New Roman" pitchFamily="18" charset="0"/>
                <a:cs typeface="Times New Roman" pitchFamily="18" charset="0"/>
              </a:rPr>
              <a:t>Blue sensitivity</a:t>
            </a:r>
          </a:p>
          <a:p>
            <a:pPr lvl="1">
              <a:buFont typeface="Wingdings" pitchFamily="2" charset="2"/>
              <a:buChar char="Ø"/>
            </a:pPr>
            <a:r>
              <a:rPr lang="en-US" dirty="0" smtClean="0">
                <a:solidFill>
                  <a:schemeClr val="tx1"/>
                </a:solidFill>
                <a:latin typeface="Times New Roman" pitchFamily="18" charset="0"/>
                <a:cs typeface="Times New Roman" pitchFamily="18" charset="0"/>
              </a:rPr>
              <a:t>maximum sensitivity in the </a:t>
            </a:r>
            <a:r>
              <a:rPr lang="en-US" dirty="0" smtClean="0">
                <a:solidFill>
                  <a:srgbClr val="FF0000"/>
                </a:solidFill>
                <a:latin typeface="Times New Roman" pitchFamily="18" charset="0"/>
                <a:cs typeface="Times New Roman" pitchFamily="18" charset="0"/>
              </a:rPr>
              <a:t>ultraviolet and blue region </a:t>
            </a:r>
            <a:r>
              <a:rPr lang="en-US" dirty="0" smtClean="0">
                <a:solidFill>
                  <a:schemeClr val="tx1"/>
                </a:solidFill>
                <a:latin typeface="Times New Roman" pitchFamily="18" charset="0"/>
                <a:cs typeface="Times New Roman" pitchFamily="18" charset="0"/>
              </a:rPr>
              <a:t>of the light spectrum</a:t>
            </a:r>
            <a:r>
              <a:rPr lang="en-US" dirty="0" smtClean="0">
                <a:solidFill>
                  <a:schemeClr val="tx1"/>
                </a:solidFill>
              </a:rPr>
              <a:t> </a:t>
            </a:r>
          </a:p>
          <a:p>
            <a:pPr lvl="1">
              <a:buFont typeface="Wingdings" pitchFamily="2" charset="2"/>
              <a:buChar char="Ø"/>
            </a:pPr>
            <a:r>
              <a:rPr lang="en-US" dirty="0" smtClean="0">
                <a:solidFill>
                  <a:schemeClr val="tx1"/>
                </a:solidFill>
                <a:latin typeface="Times New Roman" pitchFamily="18" charset="0"/>
                <a:cs typeface="Times New Roman" pitchFamily="18" charset="0"/>
              </a:rPr>
              <a:t>Known as </a:t>
            </a:r>
            <a:r>
              <a:rPr lang="en-US" dirty="0" smtClean="0">
                <a:solidFill>
                  <a:srgbClr val="FF0000"/>
                </a:solidFill>
                <a:latin typeface="Times New Roman" pitchFamily="18" charset="0"/>
                <a:cs typeface="Times New Roman" pitchFamily="18" charset="0"/>
              </a:rPr>
              <a:t>blue sensitive, ordinary, or non-color sensitive</a:t>
            </a:r>
            <a:r>
              <a:rPr lang="en-US" dirty="0" smtClean="0"/>
              <a:t>. </a:t>
            </a:r>
          </a:p>
          <a:p>
            <a:pPr>
              <a:buFont typeface="Wingdings" pitchFamily="2" charset="2"/>
              <a:buChar char="q"/>
            </a:pPr>
            <a:r>
              <a:rPr lang="en-US" b="1" dirty="0" smtClean="0">
                <a:latin typeface="Times New Roman" pitchFamily="18" charset="0"/>
                <a:cs typeface="Times New Roman" pitchFamily="18" charset="0"/>
              </a:rPr>
              <a:t>Green sensitivity (</a:t>
            </a:r>
            <a:r>
              <a:rPr lang="en-US" sz="2400" b="1" dirty="0" smtClean="0">
                <a:latin typeface="Times New Roman" pitchFamily="18" charset="0"/>
                <a:cs typeface="Times New Roman" pitchFamily="18" charset="0"/>
              </a:rPr>
              <a:t>ORTHOCHROMATIC FILM</a:t>
            </a:r>
            <a:r>
              <a:rPr lang="en-US" b="1" dirty="0" smtClean="0">
                <a:latin typeface="Times New Roman" pitchFamily="18" charset="0"/>
                <a:cs typeface="Times New Roman" pitchFamily="18" charset="0"/>
              </a:rPr>
              <a:t>)</a:t>
            </a:r>
          </a:p>
          <a:p>
            <a:pPr lvl="1">
              <a:buFont typeface="Wingdings" pitchFamily="2" charset="2"/>
              <a:buChar char="Ø"/>
            </a:pPr>
            <a:r>
              <a:rPr lang="en-US" sz="2400" dirty="0" smtClean="0">
                <a:solidFill>
                  <a:schemeClr val="tx1"/>
                </a:solidFill>
                <a:latin typeface="Times New Roman" pitchFamily="18" charset="0"/>
                <a:cs typeface="Times New Roman" pitchFamily="18" charset="0"/>
              </a:rPr>
              <a:t>Several image light sources emit most of their light in the </a:t>
            </a:r>
            <a:r>
              <a:rPr lang="en-US" sz="2400" dirty="0" smtClean="0">
                <a:solidFill>
                  <a:srgbClr val="FF0000"/>
                </a:solidFill>
                <a:latin typeface="Times New Roman" pitchFamily="18" charset="0"/>
                <a:cs typeface="Times New Roman" pitchFamily="18" charset="0"/>
              </a:rPr>
              <a:t>green portion of the spectrum</a:t>
            </a:r>
          </a:p>
          <a:p>
            <a:pPr lvl="1">
              <a:buFont typeface="Wingdings" pitchFamily="2" charset="2"/>
              <a:buChar char="Ø"/>
            </a:pPr>
            <a:r>
              <a:rPr lang="en-US" sz="2400" dirty="0" smtClean="0">
                <a:solidFill>
                  <a:schemeClr val="tx1"/>
                </a:solidFill>
                <a:latin typeface="Times New Roman" pitchFamily="18" charset="0"/>
                <a:cs typeface="Times New Roman" pitchFamily="18" charset="0"/>
              </a:rPr>
              <a:t>Film using intensifier tubes, CRTs, and some intensifying screens must be sensitive to green light</a:t>
            </a:r>
          </a:p>
          <a:p>
            <a:pPr lvl="1">
              <a:buFont typeface="Wingdings" pitchFamily="2" charset="2"/>
              <a:buChar char="Ø"/>
            </a:pPr>
            <a:r>
              <a:rPr lang="en-US" dirty="0" smtClean="0">
                <a:solidFill>
                  <a:schemeClr val="tx1"/>
                </a:solidFill>
                <a:latin typeface="Times New Roman" pitchFamily="18" charset="0"/>
                <a:cs typeface="Times New Roman" pitchFamily="18" charset="0"/>
              </a:rPr>
              <a:t>Silver bromide can be made sensitive to light by adding sensitizing dyes to the emulsion</a:t>
            </a:r>
          </a:p>
          <a:p>
            <a:pPr lvl="1">
              <a:buFont typeface="Wingdings" pitchFamily="2" charset="2"/>
              <a:buChar char="Ø"/>
            </a:pPr>
            <a:endParaRPr lang="en-US"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72045283-6A7C-448D-8072-2EA53549FFBD}"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81328"/>
            <a:ext cx="7924800" cy="4525963"/>
          </a:xfrm>
        </p:spPr>
        <p:txBody>
          <a:bodyPr>
            <a:normAutofit fontScale="92500"/>
          </a:bodyPr>
          <a:lstStyle/>
          <a:p>
            <a:pPr>
              <a:buFont typeface="Wingdings" pitchFamily="2" charset="2"/>
              <a:buChar char="q"/>
            </a:pPr>
            <a:r>
              <a:rPr lang="en-US" b="1" dirty="0" smtClean="0">
                <a:latin typeface="Times New Roman" pitchFamily="18" charset="0"/>
                <a:cs typeface="Times New Roman" pitchFamily="18" charset="0"/>
              </a:rPr>
              <a:t>Red sensitivity</a:t>
            </a:r>
          </a:p>
          <a:p>
            <a:pPr lvl="1">
              <a:buFont typeface="Wingdings" pitchFamily="2" charset="2"/>
              <a:buChar char="Ø"/>
            </a:pPr>
            <a:r>
              <a:rPr lang="en-US" dirty="0" smtClean="0">
                <a:solidFill>
                  <a:schemeClr val="tx1"/>
                </a:solidFill>
                <a:latin typeface="Times New Roman" pitchFamily="18" charset="0"/>
                <a:cs typeface="Times New Roman" pitchFamily="18" charset="0"/>
              </a:rPr>
              <a:t>Many lasers produce red light</a:t>
            </a:r>
          </a:p>
          <a:p>
            <a:pPr lvl="1">
              <a:buFont typeface="Wingdings" pitchFamily="2" charset="2"/>
              <a:buChar char="Ø"/>
            </a:pPr>
            <a:r>
              <a:rPr lang="en-US" dirty="0" smtClean="0">
                <a:solidFill>
                  <a:schemeClr val="tx1"/>
                </a:solidFill>
                <a:latin typeface="Times New Roman" pitchFamily="18" charset="0"/>
                <a:cs typeface="Times New Roman" pitchFamily="18" charset="0"/>
              </a:rPr>
              <a:t>Devices that transfer images to film by means of laser beam must, therefore, be supplied with a film that is sensitive to red light</a:t>
            </a:r>
          </a:p>
          <a:p>
            <a:pPr lvl="0">
              <a:buNone/>
            </a:pPr>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Color sensitivity of photographic films can be extended in to the region of the visible spectrum of the wavelengths longer than the violet- blue range by </a:t>
            </a:r>
            <a:r>
              <a:rPr lang="en-US" dirty="0" smtClean="0">
                <a:solidFill>
                  <a:srgbClr val="FF0000"/>
                </a:solidFill>
                <a:latin typeface="Times New Roman" pitchFamily="18" charset="0"/>
                <a:cs typeface="Times New Roman" pitchFamily="18" charset="0"/>
              </a:rPr>
              <a:t>adding dyes (dye sensitizing optical sensitizing or color sensitizing)</a:t>
            </a:r>
          </a:p>
          <a:p>
            <a:pPr lvl="0">
              <a:buNone/>
            </a:pPr>
            <a:r>
              <a:rPr lang="en-US" dirty="0" smtClean="0">
                <a:latin typeface="Times New Roman" pitchFamily="18" charset="0"/>
                <a:cs typeface="Times New Roman" pitchFamily="18" charset="0"/>
              </a:rPr>
              <a:t> </a:t>
            </a:r>
          </a:p>
          <a:p>
            <a:pPr>
              <a:buFont typeface="Wingdings" pitchFamily="2" charset="2"/>
              <a:buChar char="v"/>
            </a:pPr>
            <a:endParaRPr lang="en-US" dirty="0" smtClean="0">
              <a:latin typeface="Times New Roman" pitchFamily="18" charset="0"/>
              <a:cs typeface="Times New Roman" pitchFamily="18" charset="0"/>
            </a:endParaRPr>
          </a:p>
          <a:p>
            <a:endParaRPr lang="en-US" dirty="0"/>
          </a:p>
        </p:txBody>
      </p:sp>
      <p:sp>
        <p:nvSpPr>
          <p:cNvPr id="5" name="Date Placeholder 4"/>
          <p:cNvSpPr>
            <a:spLocks noGrp="1"/>
          </p:cNvSpPr>
          <p:nvPr>
            <p:ph type="dt" sz="half" idx="10"/>
          </p:nvPr>
        </p:nvSpPr>
        <p:spPr/>
        <p:txBody>
          <a:bodyPr/>
          <a:lstStyle/>
          <a:p>
            <a:fld id="{3F66F674-10FA-4555-A34D-73CAEBF0BD3E}"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2BD51847-2257-4153-A028-C53059BA2BED}"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6" name="Slide Number Placeholder 5"/>
          <p:cNvSpPr>
            <a:spLocks noGrp="1"/>
          </p:cNvSpPr>
          <p:nvPr>
            <p:ph type="sldNum" sz="quarter" idx="12"/>
          </p:nvPr>
        </p:nvSpPr>
        <p:spPr/>
        <p:txBody>
          <a:bodyPr/>
          <a:lstStyle/>
          <a:p>
            <a:fld id="{F3D74E1A-6B7F-4BC8-9AA9-DA4C1488E2C4}" type="slidenum">
              <a:rPr lang="en-GB" smtClean="0"/>
              <a:pPr/>
              <a:t>56</a:t>
            </a:fld>
            <a:endParaRPr lang="en-GB"/>
          </a:p>
        </p:txBody>
      </p:sp>
      <p:pic>
        <p:nvPicPr>
          <p:cNvPr id="7" name="Picture 2" descr="http://image.slidesharecdn.com/unit32-electromagneticradiation-100318195249-phpapp01-130716195516-phpapp02/95/electromagnetic-spectrum-its-uses-6-638.jpg?cb=1374022832"/>
          <p:cNvPicPr>
            <a:picLocks noChangeAspect="1" noChangeArrowheads="1"/>
          </p:cNvPicPr>
          <p:nvPr/>
        </p:nvPicPr>
        <p:blipFill>
          <a:blip r:embed="rId3" cstate="print"/>
          <a:srcRect/>
          <a:stretch>
            <a:fillRect/>
          </a:stretch>
        </p:blipFill>
        <p:spPr bwMode="auto">
          <a:xfrm>
            <a:off x="0" y="-214338"/>
            <a:ext cx="9144000"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2BD51847-2257-4153-A028-C53059BA2BED}"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6" name="Slide Number Placeholder 5"/>
          <p:cNvSpPr>
            <a:spLocks noGrp="1"/>
          </p:cNvSpPr>
          <p:nvPr>
            <p:ph type="sldNum" sz="quarter" idx="12"/>
          </p:nvPr>
        </p:nvSpPr>
        <p:spPr/>
        <p:txBody>
          <a:bodyPr/>
          <a:lstStyle/>
          <a:p>
            <a:fld id="{F3D74E1A-6B7F-4BC8-9AA9-DA4C1488E2C4}" type="slidenum">
              <a:rPr lang="en-GB" smtClean="0"/>
              <a:pPr/>
              <a:t>57</a:t>
            </a:fld>
            <a:endParaRPr lang="en-GB"/>
          </a:p>
        </p:txBody>
      </p:sp>
      <p:pic>
        <p:nvPicPr>
          <p:cNvPr id="7" name="Picture 2" descr="http://image.slidesharecdn.com/electromagneticwaves-120829053329-phpapp02/95/electromagnetic-waves-15-728.jpg?cb=1346236592"/>
          <p:cNvPicPr>
            <a:picLocks noChangeAspect="1" noChangeArrowheads="1"/>
          </p:cNvPicPr>
          <p:nvPr/>
        </p:nvPicPr>
        <p:blipFill>
          <a:blip r:embed="rId3" cstate="print"/>
          <a:srcRect/>
          <a:stretch>
            <a:fillRect/>
          </a:stretch>
        </p:blipFill>
        <p:spPr bwMode="auto">
          <a:xfrm>
            <a:off x="0" y="285728"/>
            <a:ext cx="8305800" cy="5943599"/>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2BD51847-2257-4153-A028-C53059BA2BED}"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6" name="Slide Number Placeholder 5"/>
          <p:cNvSpPr>
            <a:spLocks noGrp="1"/>
          </p:cNvSpPr>
          <p:nvPr>
            <p:ph type="sldNum" sz="quarter" idx="12"/>
          </p:nvPr>
        </p:nvSpPr>
        <p:spPr/>
        <p:txBody>
          <a:bodyPr/>
          <a:lstStyle/>
          <a:p>
            <a:fld id="{F3D74E1A-6B7F-4BC8-9AA9-DA4C1488E2C4}" type="slidenum">
              <a:rPr lang="en-GB" smtClean="0"/>
              <a:pPr/>
              <a:t>58</a:t>
            </a:fld>
            <a:endParaRPr lang="en-GB"/>
          </a:p>
        </p:txBody>
      </p:sp>
      <p:pic>
        <p:nvPicPr>
          <p:cNvPr id="7" name="Picture 2" descr="http://image.slidesharecdn.com/theelectromagneticspectrum-100303133759-phpapp01/95/the-electromagnetic-spectrum-16-728.jpg?cb=1267645228"/>
          <p:cNvPicPr>
            <a:picLocks noChangeAspect="1" noChangeArrowheads="1"/>
          </p:cNvPicPr>
          <p:nvPr/>
        </p:nvPicPr>
        <p:blipFill>
          <a:blip r:embed="rId3" cstate="print"/>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image.slidesharecdn.com/electromagneticwaves-120829053329-phpapp02/95/electromagnetic-waves-20-728.jpg?cb=1346236592"/>
          <p:cNvPicPr>
            <a:picLocks noChangeAspect="1" noChangeArrowheads="1"/>
          </p:cNvPicPr>
          <p:nvPr/>
        </p:nvPicPr>
        <p:blipFill>
          <a:blip r:embed="rId3" cstate="print"/>
          <a:srcRect/>
          <a:stretch>
            <a:fillRect/>
          </a:stretch>
        </p:blipFill>
        <p:spPr bwMode="auto">
          <a:xfrm>
            <a:off x="381000" y="152400"/>
            <a:ext cx="8382000" cy="6019800"/>
          </a:xfrm>
          <a:prstGeom prst="rect">
            <a:avLst/>
          </a:prstGeom>
          <a:noFill/>
        </p:spPr>
      </p:pic>
    </p:spTree>
    <p:extLst>
      <p:ext uri="{BB962C8B-B14F-4D97-AF65-F5344CB8AC3E}">
        <p14:creationId xmlns="" xmlns:p14="http://schemas.microsoft.com/office/powerpoint/2010/main" val="3491871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7239000" cy="857256"/>
          </a:xfrm>
        </p:spPr>
        <p:txBody>
          <a:bodyPr>
            <a:normAutofit fontScale="90000"/>
          </a:bodyPr>
          <a:lstStyle/>
          <a:p>
            <a:r>
              <a:rPr lang="en-GB" sz="4000" dirty="0" smtClean="0">
                <a:latin typeface="Arial"/>
                <a:cs typeface="Arial"/>
              </a:rPr>
              <a:t/>
            </a:r>
            <a:br>
              <a:rPr lang="en-GB" sz="4000" dirty="0" smtClean="0">
                <a:latin typeface="Arial"/>
                <a:cs typeface="Arial"/>
              </a:rPr>
            </a:br>
            <a:r>
              <a:rPr lang="en-GB" sz="4000" dirty="0" smtClean="0">
                <a:latin typeface="Arial"/>
                <a:cs typeface="Arial"/>
              </a:rPr>
              <a:t/>
            </a:r>
            <a:br>
              <a:rPr lang="en-GB" sz="4000" dirty="0" smtClean="0">
                <a:latin typeface="Arial"/>
                <a:cs typeface="Arial"/>
              </a:rPr>
            </a:br>
            <a:r>
              <a:rPr lang="en-GB" sz="3600" spc="-4" dirty="0" smtClean="0">
                <a:latin typeface="Arial"/>
                <a:cs typeface="Arial"/>
              </a:rPr>
              <a:t>F</a:t>
            </a:r>
            <a:r>
              <a:rPr lang="en-GB" sz="3600" spc="4" dirty="0" smtClean="0">
                <a:latin typeface="Arial"/>
                <a:cs typeface="Arial"/>
              </a:rPr>
              <a:t>I</a:t>
            </a:r>
            <a:r>
              <a:rPr lang="en-GB" sz="3600" spc="-19" dirty="0" smtClean="0">
                <a:latin typeface="Arial"/>
                <a:cs typeface="Arial"/>
              </a:rPr>
              <a:t>L</a:t>
            </a:r>
            <a:r>
              <a:rPr lang="en-GB" sz="3600" dirty="0" smtClean="0">
                <a:latin typeface="Arial"/>
                <a:cs typeface="Arial"/>
              </a:rPr>
              <a:t>M  </a:t>
            </a:r>
            <a:r>
              <a:rPr lang="en-GB" sz="3600" spc="-4" dirty="0" smtClean="0">
                <a:latin typeface="Arial"/>
                <a:cs typeface="Arial"/>
              </a:rPr>
              <a:t>FUNCT</a:t>
            </a:r>
            <a:r>
              <a:rPr lang="en-GB" sz="3600" spc="4" dirty="0" smtClean="0">
                <a:latin typeface="Arial"/>
                <a:cs typeface="Arial"/>
              </a:rPr>
              <a:t>I</a:t>
            </a:r>
            <a:r>
              <a:rPr lang="en-GB" sz="3600" dirty="0" smtClean="0">
                <a:latin typeface="Arial"/>
                <a:cs typeface="Arial"/>
              </a:rPr>
              <a:t>O</a:t>
            </a:r>
            <a:r>
              <a:rPr lang="en-GB" sz="3600" spc="-4" dirty="0" smtClean="0">
                <a:latin typeface="Arial"/>
                <a:cs typeface="Arial"/>
              </a:rPr>
              <a:t>N</a:t>
            </a:r>
            <a:r>
              <a:rPr lang="en-GB" sz="3600" dirty="0" smtClean="0">
                <a:latin typeface="Arial"/>
                <a:cs typeface="Arial"/>
              </a:rPr>
              <a:t>S</a:t>
            </a:r>
            <a:endParaRPr lang="en-GB" dirty="0"/>
          </a:p>
        </p:txBody>
      </p:sp>
      <p:sp>
        <p:nvSpPr>
          <p:cNvPr id="3" name="Content Placeholder 2"/>
          <p:cNvSpPr>
            <a:spLocks noGrp="1"/>
          </p:cNvSpPr>
          <p:nvPr>
            <p:ph idx="1"/>
          </p:nvPr>
        </p:nvSpPr>
        <p:spPr/>
        <p:txBody>
          <a:bodyPr/>
          <a:lstStyle/>
          <a:p>
            <a:pPr marL="12700" marR="23225">
              <a:lnSpc>
                <a:spcPct val="150000"/>
              </a:lnSpc>
              <a:spcBef>
                <a:spcPts val="66"/>
              </a:spcBef>
            </a:pPr>
            <a:r>
              <a:rPr lang="en-GB" sz="2200" spc="4" dirty="0" smtClean="0">
                <a:latin typeface="Times New Roman" pitchFamily="18" charset="0"/>
                <a:cs typeface="Times New Roman" pitchFamily="18" charset="0"/>
              </a:rPr>
              <a:t>F</a:t>
            </a:r>
            <a:r>
              <a:rPr lang="en-GB" sz="2200" dirty="0" smtClean="0">
                <a:latin typeface="Times New Roman" pitchFamily="18" charset="0"/>
                <a:cs typeface="Times New Roman" pitchFamily="18" charset="0"/>
              </a:rPr>
              <a:t>i</a:t>
            </a:r>
            <a:r>
              <a:rPr lang="en-GB" sz="2200" spc="4" dirty="0" smtClean="0">
                <a:latin typeface="Times New Roman" pitchFamily="18" charset="0"/>
                <a:cs typeface="Times New Roman" pitchFamily="18" charset="0"/>
              </a:rPr>
              <a:t>l</a:t>
            </a:r>
            <a:r>
              <a:rPr lang="en-GB" sz="2200" dirty="0" smtClean="0">
                <a:latin typeface="Times New Roman" pitchFamily="18" charset="0"/>
                <a:cs typeface="Times New Roman" pitchFamily="18" charset="0"/>
              </a:rPr>
              <a:t>m pe</a:t>
            </a:r>
            <a:r>
              <a:rPr lang="en-GB" sz="2200" spc="-4" dirty="0" smtClean="0">
                <a:latin typeface="Times New Roman" pitchFamily="18" charset="0"/>
                <a:cs typeface="Times New Roman" pitchFamily="18" charset="0"/>
              </a:rPr>
              <a:t>r</a:t>
            </a:r>
            <a:r>
              <a:rPr lang="en-GB" sz="2200" dirty="0" smtClean="0">
                <a:latin typeface="Times New Roman" pitchFamily="18" charset="0"/>
                <a:cs typeface="Times New Roman" pitchFamily="18" charset="0"/>
              </a:rPr>
              <a:t>fo</a:t>
            </a:r>
            <a:r>
              <a:rPr lang="en-GB" sz="2200" spc="-4" dirty="0" smtClean="0">
                <a:latin typeface="Times New Roman" pitchFamily="18" charset="0"/>
                <a:cs typeface="Times New Roman" pitchFamily="18" charset="0"/>
              </a:rPr>
              <a:t>r</a:t>
            </a:r>
            <a:r>
              <a:rPr lang="en-GB" sz="2200" dirty="0" smtClean="0">
                <a:latin typeface="Times New Roman" pitchFamily="18" charset="0"/>
                <a:cs typeface="Times New Roman" pitchFamily="18" charset="0"/>
              </a:rPr>
              <a:t>ms </a:t>
            </a:r>
            <a:r>
              <a:rPr lang="en-GB" sz="2200" spc="4" dirty="0" smtClean="0">
                <a:latin typeface="Times New Roman" pitchFamily="18" charset="0"/>
                <a:cs typeface="Times New Roman" pitchFamily="18" charset="0"/>
              </a:rPr>
              <a:t>s</a:t>
            </a:r>
            <a:r>
              <a:rPr lang="en-GB" sz="2200" spc="-4" dirty="0" smtClean="0">
                <a:latin typeface="Times New Roman" pitchFamily="18" charset="0"/>
                <a:cs typeface="Times New Roman" pitchFamily="18" charset="0"/>
              </a:rPr>
              <a:t>e</a:t>
            </a:r>
            <a:r>
              <a:rPr lang="en-GB" sz="2200" dirty="0" smtClean="0">
                <a:latin typeface="Times New Roman" pitchFamily="18" charset="0"/>
                <a:cs typeface="Times New Roman" pitchFamily="18" charset="0"/>
              </a:rPr>
              <a:t>v</a:t>
            </a:r>
            <a:r>
              <a:rPr lang="en-GB" sz="2200" spc="-4" dirty="0" smtClean="0">
                <a:latin typeface="Times New Roman" pitchFamily="18" charset="0"/>
                <a:cs typeface="Times New Roman" pitchFamily="18" charset="0"/>
              </a:rPr>
              <a:t>e</a:t>
            </a:r>
            <a:r>
              <a:rPr lang="en-GB" sz="2200" dirty="0" smtClean="0">
                <a:latin typeface="Times New Roman" pitchFamily="18" charset="0"/>
                <a:cs typeface="Times New Roman" pitchFamily="18" charset="0"/>
              </a:rPr>
              <a:t>r</a:t>
            </a:r>
            <a:r>
              <a:rPr lang="en-GB" sz="2200" spc="-9" dirty="0" smtClean="0">
                <a:latin typeface="Times New Roman" pitchFamily="18" charset="0"/>
                <a:cs typeface="Times New Roman" pitchFamily="18" charset="0"/>
              </a:rPr>
              <a:t>a</a:t>
            </a:r>
            <a:r>
              <a:rPr lang="en-GB" sz="2200" dirty="0" smtClean="0">
                <a:latin typeface="Times New Roman" pitchFamily="18" charset="0"/>
                <a:cs typeface="Times New Roman" pitchFamily="18" charset="0"/>
              </a:rPr>
              <a:t>l f</a:t>
            </a:r>
            <a:r>
              <a:rPr lang="en-GB" sz="2200" spc="9" dirty="0" smtClean="0">
                <a:latin typeface="Times New Roman" pitchFamily="18" charset="0"/>
                <a:cs typeface="Times New Roman" pitchFamily="18" charset="0"/>
              </a:rPr>
              <a:t>u</a:t>
            </a:r>
            <a:r>
              <a:rPr lang="en-GB" sz="2200" dirty="0" smtClean="0">
                <a:latin typeface="Times New Roman" pitchFamily="18" charset="0"/>
                <a:cs typeface="Times New Roman" pitchFamily="18" charset="0"/>
              </a:rPr>
              <a:t>n</a:t>
            </a:r>
            <a:r>
              <a:rPr lang="en-GB" sz="2200" spc="-4" dirty="0" smtClean="0">
                <a:latin typeface="Times New Roman" pitchFamily="18" charset="0"/>
                <a:cs typeface="Times New Roman" pitchFamily="18" charset="0"/>
              </a:rPr>
              <a:t>c</a:t>
            </a:r>
            <a:r>
              <a:rPr lang="en-GB" sz="2200" dirty="0" smtClean="0">
                <a:latin typeface="Times New Roman" pitchFamily="18" charset="0"/>
                <a:cs typeface="Times New Roman" pitchFamily="18" charset="0"/>
              </a:rPr>
              <a:t>t</a:t>
            </a:r>
            <a:r>
              <a:rPr lang="en-GB" sz="2200" spc="4" dirty="0" smtClean="0">
                <a:latin typeface="Times New Roman" pitchFamily="18" charset="0"/>
                <a:cs typeface="Times New Roman" pitchFamily="18" charset="0"/>
              </a:rPr>
              <a:t>i</a:t>
            </a:r>
            <a:r>
              <a:rPr lang="en-GB" sz="2200" dirty="0" smtClean="0">
                <a:latin typeface="Times New Roman" pitchFamily="18" charset="0"/>
                <a:cs typeface="Times New Roman" pitchFamily="18" charset="0"/>
              </a:rPr>
              <a:t>ons in the m</a:t>
            </a:r>
            <a:r>
              <a:rPr lang="en-GB" sz="2200" spc="-4" dirty="0" smtClean="0">
                <a:latin typeface="Times New Roman" pitchFamily="18" charset="0"/>
                <a:cs typeface="Times New Roman" pitchFamily="18" charset="0"/>
              </a:rPr>
              <a:t>e</a:t>
            </a:r>
            <a:r>
              <a:rPr lang="en-GB" sz="2200" dirty="0" smtClean="0">
                <a:latin typeface="Times New Roman" pitchFamily="18" charset="0"/>
                <a:cs typeface="Times New Roman" pitchFamily="18" charset="0"/>
              </a:rPr>
              <a:t>dic</a:t>
            </a:r>
            <a:r>
              <a:rPr lang="en-GB" sz="2200" spc="-4" dirty="0" smtClean="0">
                <a:latin typeface="Times New Roman" pitchFamily="18" charset="0"/>
                <a:cs typeface="Times New Roman" pitchFamily="18" charset="0"/>
              </a:rPr>
              <a:t>a</a:t>
            </a:r>
            <a:r>
              <a:rPr lang="en-GB" sz="2200" dirty="0" smtClean="0">
                <a:latin typeface="Times New Roman" pitchFamily="18" charset="0"/>
                <a:cs typeface="Times New Roman" pitchFamily="18" charset="0"/>
              </a:rPr>
              <a:t>l                 </a:t>
            </a:r>
            <a:r>
              <a:rPr lang="en-GB" sz="2200" spc="4" dirty="0" smtClean="0">
                <a:latin typeface="Times New Roman" pitchFamily="18" charset="0"/>
                <a:cs typeface="Times New Roman" pitchFamily="18" charset="0"/>
              </a:rPr>
              <a:t>i</a:t>
            </a:r>
            <a:r>
              <a:rPr lang="en-GB" sz="2200" dirty="0" smtClean="0">
                <a:latin typeface="Times New Roman" pitchFamily="18" charset="0"/>
                <a:cs typeface="Times New Roman" pitchFamily="18" charset="0"/>
              </a:rPr>
              <a:t>maging p</a:t>
            </a:r>
            <a:r>
              <a:rPr lang="en-GB" sz="2200" spc="-4" dirty="0" smtClean="0">
                <a:latin typeface="Times New Roman" pitchFamily="18" charset="0"/>
                <a:cs typeface="Times New Roman" pitchFamily="18" charset="0"/>
              </a:rPr>
              <a:t>r</a:t>
            </a:r>
            <a:r>
              <a:rPr lang="en-GB" sz="2200" dirty="0" smtClean="0">
                <a:latin typeface="Times New Roman" pitchFamily="18" charset="0"/>
                <a:cs typeface="Times New Roman" pitchFamily="18" charset="0"/>
              </a:rPr>
              <a:t>o</a:t>
            </a:r>
            <a:r>
              <a:rPr lang="en-GB" sz="2200" spc="-4" dirty="0" smtClean="0">
                <a:latin typeface="Times New Roman" pitchFamily="18" charset="0"/>
                <a:cs typeface="Times New Roman" pitchFamily="18" charset="0"/>
              </a:rPr>
              <a:t>ce</a:t>
            </a:r>
            <a:r>
              <a:rPr lang="en-GB" sz="2200" dirty="0" smtClean="0">
                <a:latin typeface="Times New Roman" pitchFamily="18" charset="0"/>
                <a:cs typeface="Times New Roman" pitchFamily="18" charset="0"/>
              </a:rPr>
              <a:t>ss.</a:t>
            </a:r>
          </a:p>
          <a:p>
            <a:pPr marL="241300" marR="20230" indent="-228600" algn="just">
              <a:lnSpc>
                <a:spcPct val="150000"/>
              </a:lnSpc>
            </a:pPr>
            <a:r>
              <a:rPr lang="en-GB" sz="2200" spc="129"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Kno</a:t>
            </a:r>
            <a:r>
              <a:rPr lang="en-GB" sz="2200" spc="-4" dirty="0" smtClean="0">
                <a:latin typeface="Times New Roman" pitchFamily="18" charset="0"/>
                <a:cs typeface="Times New Roman" pitchFamily="18" charset="0"/>
              </a:rPr>
              <a:t>w</a:t>
            </a:r>
            <a:r>
              <a:rPr lang="en-GB" sz="2200" dirty="0" smtClean="0">
                <a:latin typeface="Times New Roman" pitchFamily="18" charset="0"/>
                <a:cs typeface="Times New Roman" pitchFamily="18" charset="0"/>
              </a:rPr>
              <a:t>ledge</a:t>
            </a:r>
            <a:r>
              <a:rPr lang="en-GB" sz="2200" spc="-4"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of t</a:t>
            </a:r>
            <a:r>
              <a:rPr lang="en-GB" sz="2200" spc="9" dirty="0" smtClean="0">
                <a:latin typeface="Times New Roman" pitchFamily="18" charset="0"/>
                <a:cs typeface="Times New Roman" pitchFamily="18" charset="0"/>
              </a:rPr>
              <a:t>h</a:t>
            </a:r>
            <a:r>
              <a:rPr lang="en-GB" sz="2200" spc="-4" dirty="0" smtClean="0">
                <a:latin typeface="Times New Roman" pitchFamily="18" charset="0"/>
                <a:cs typeface="Times New Roman" pitchFamily="18" charset="0"/>
              </a:rPr>
              <a:t>e</a:t>
            </a:r>
            <a:r>
              <a:rPr lang="en-GB" sz="2200" dirty="0" smtClean="0">
                <a:latin typeface="Times New Roman" pitchFamily="18" charset="0"/>
                <a:cs typeface="Times New Roman" pitchFamily="18" charset="0"/>
              </a:rPr>
              <a:t>se</a:t>
            </a:r>
            <a:r>
              <a:rPr lang="en-GB" sz="2200" spc="-4"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fu</a:t>
            </a:r>
            <a:r>
              <a:rPr lang="en-GB" sz="2200" spc="4" dirty="0" smtClean="0">
                <a:latin typeface="Times New Roman" pitchFamily="18" charset="0"/>
                <a:cs typeface="Times New Roman" pitchFamily="18" charset="0"/>
              </a:rPr>
              <a:t>nc</a:t>
            </a:r>
            <a:r>
              <a:rPr lang="en-GB" sz="2200" dirty="0" smtClean="0">
                <a:latin typeface="Times New Roman" pitchFamily="18" charset="0"/>
                <a:cs typeface="Times New Roman" pitchFamily="18" charset="0"/>
              </a:rPr>
              <a:t>t</a:t>
            </a:r>
            <a:r>
              <a:rPr lang="en-GB" sz="2200" spc="4" dirty="0" smtClean="0">
                <a:latin typeface="Times New Roman" pitchFamily="18" charset="0"/>
                <a:cs typeface="Times New Roman" pitchFamily="18" charset="0"/>
              </a:rPr>
              <a:t>i</a:t>
            </a:r>
            <a:r>
              <a:rPr lang="en-GB" sz="2200" dirty="0" smtClean="0">
                <a:latin typeface="Times New Roman" pitchFamily="18" charset="0"/>
                <a:cs typeface="Times New Roman" pitchFamily="18" charset="0"/>
              </a:rPr>
              <a:t>ons </a:t>
            </a:r>
            <a:r>
              <a:rPr lang="en-GB" sz="2200" spc="-4" dirty="0" smtClean="0">
                <a:latin typeface="Times New Roman" pitchFamily="18" charset="0"/>
                <a:cs typeface="Times New Roman" pitchFamily="18" charset="0"/>
              </a:rPr>
              <a:t>a</a:t>
            </a:r>
            <a:r>
              <a:rPr lang="en-GB" sz="2200" dirty="0" smtClean="0">
                <a:latin typeface="Times New Roman" pitchFamily="18" charset="0"/>
                <a:cs typeface="Times New Roman" pitchFamily="18" charset="0"/>
              </a:rPr>
              <a:t>nd how th</a:t>
            </a:r>
            <a:r>
              <a:rPr lang="en-GB" sz="2200" spc="4" dirty="0" smtClean="0">
                <a:latin typeface="Times New Roman" pitchFamily="18" charset="0"/>
                <a:cs typeface="Times New Roman" pitchFamily="18" charset="0"/>
              </a:rPr>
              <a:t>e</a:t>
            </a:r>
            <a:r>
              <a:rPr lang="en-GB" sz="2200" dirty="0" smtClean="0">
                <a:latin typeface="Times New Roman" pitchFamily="18" charset="0"/>
                <a:cs typeface="Times New Roman" pitchFamily="18" charset="0"/>
              </a:rPr>
              <a:t>y</a:t>
            </a:r>
            <a:r>
              <a:rPr lang="en-GB" sz="2200" spc="-14" dirty="0" smtClean="0">
                <a:latin typeface="Times New Roman" pitchFamily="18" charset="0"/>
                <a:cs typeface="Times New Roman" pitchFamily="18" charset="0"/>
              </a:rPr>
              <a:t> </a:t>
            </a:r>
            <a:r>
              <a:rPr lang="en-GB" sz="2200" spc="-4" dirty="0" smtClean="0">
                <a:latin typeface="Times New Roman" pitchFamily="18" charset="0"/>
                <a:cs typeface="Times New Roman" pitchFamily="18" charset="0"/>
              </a:rPr>
              <a:t>a</a:t>
            </a:r>
            <a:r>
              <a:rPr lang="en-GB" sz="2200" dirty="0" smtClean="0">
                <a:latin typeface="Times New Roman" pitchFamily="18" charset="0"/>
                <a:cs typeface="Times New Roman" pitchFamily="18" charset="0"/>
              </a:rPr>
              <a:t>re </a:t>
            </a:r>
            <a:r>
              <a:rPr lang="en-GB" sz="2200" spc="-4" dirty="0" smtClean="0">
                <a:latin typeface="Times New Roman" pitchFamily="18" charset="0"/>
                <a:cs typeface="Times New Roman" pitchFamily="18" charset="0"/>
              </a:rPr>
              <a:t>a</a:t>
            </a:r>
            <a:r>
              <a:rPr lang="en-GB" sz="2200" spc="4" dirty="0" smtClean="0">
                <a:latin typeface="Times New Roman" pitchFamily="18" charset="0"/>
                <a:cs typeface="Times New Roman" pitchFamily="18" charset="0"/>
              </a:rPr>
              <a:t>f</a:t>
            </a:r>
            <a:r>
              <a:rPr lang="en-GB" sz="2200" dirty="0" smtClean="0">
                <a:latin typeface="Times New Roman" pitchFamily="18" charset="0"/>
                <a:cs typeface="Times New Roman" pitchFamily="18" charset="0"/>
              </a:rPr>
              <a:t>f</a:t>
            </a:r>
            <a:r>
              <a:rPr lang="en-GB" sz="2200" spc="-9" dirty="0" smtClean="0">
                <a:latin typeface="Times New Roman" pitchFamily="18" charset="0"/>
                <a:cs typeface="Times New Roman" pitchFamily="18" charset="0"/>
              </a:rPr>
              <a:t>e</a:t>
            </a:r>
            <a:r>
              <a:rPr lang="en-GB" sz="2200" spc="-4" dirty="0" smtClean="0">
                <a:latin typeface="Times New Roman" pitchFamily="18" charset="0"/>
                <a:cs typeface="Times New Roman" pitchFamily="18" charset="0"/>
              </a:rPr>
              <a:t>c</a:t>
            </a:r>
            <a:r>
              <a:rPr lang="en-GB" sz="2200" dirty="0" smtClean="0">
                <a:latin typeface="Times New Roman" pitchFamily="18" charset="0"/>
                <a:cs typeface="Times New Roman" pitchFamily="18" charset="0"/>
              </a:rPr>
              <a:t>ted </a:t>
            </a:r>
            <a:r>
              <a:rPr lang="en-GB" sz="2200" spc="19" dirty="0" smtClean="0">
                <a:latin typeface="Times New Roman" pitchFamily="18" charset="0"/>
                <a:cs typeface="Times New Roman" pitchFamily="18" charset="0"/>
              </a:rPr>
              <a:t>b</a:t>
            </a:r>
            <a:r>
              <a:rPr lang="en-GB" sz="2200" dirty="0" smtClean="0">
                <a:latin typeface="Times New Roman" pitchFamily="18" charset="0"/>
                <a:cs typeface="Times New Roman" pitchFamily="18" charset="0"/>
              </a:rPr>
              <a:t>y</a:t>
            </a:r>
            <a:r>
              <a:rPr lang="en-GB" sz="2200" spc="-25"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the</a:t>
            </a:r>
            <a:r>
              <a:rPr lang="en-GB" sz="2200" spc="9" dirty="0" smtClean="0">
                <a:latin typeface="Times New Roman" pitchFamily="18" charset="0"/>
                <a:cs typeface="Times New Roman" pitchFamily="18" charset="0"/>
              </a:rPr>
              <a:t> </a:t>
            </a:r>
            <a:r>
              <a:rPr lang="en-GB" sz="2200" spc="-4" dirty="0" smtClean="0">
                <a:latin typeface="Times New Roman" pitchFamily="18" charset="0"/>
                <a:cs typeface="Times New Roman" pitchFamily="18" charset="0"/>
              </a:rPr>
              <a:t>c</a:t>
            </a:r>
            <a:r>
              <a:rPr lang="en-GB" sz="2200" dirty="0" smtClean="0">
                <a:latin typeface="Times New Roman" pitchFamily="18" charset="0"/>
                <a:cs typeface="Times New Roman" pitchFamily="18" charset="0"/>
              </a:rPr>
              <a:t>h</a:t>
            </a:r>
            <a:r>
              <a:rPr lang="en-GB" sz="2200" spc="4" dirty="0" smtClean="0">
                <a:latin typeface="Times New Roman" pitchFamily="18" charset="0"/>
                <a:cs typeface="Times New Roman" pitchFamily="18" charset="0"/>
              </a:rPr>
              <a:t>a</a:t>
            </a:r>
            <a:r>
              <a:rPr lang="en-GB" sz="2200" dirty="0" smtClean="0">
                <a:latin typeface="Times New Roman" pitchFamily="18" charset="0"/>
                <a:cs typeface="Times New Roman" pitchFamily="18" charset="0"/>
              </a:rPr>
              <a:t>r</a:t>
            </a:r>
            <a:r>
              <a:rPr lang="en-GB" sz="2200" spc="-9" dirty="0" smtClean="0">
                <a:latin typeface="Times New Roman" pitchFamily="18" charset="0"/>
                <a:cs typeface="Times New Roman" pitchFamily="18" charset="0"/>
              </a:rPr>
              <a:t>a</a:t>
            </a:r>
            <a:r>
              <a:rPr lang="en-GB" sz="2200" spc="-4" dirty="0" smtClean="0">
                <a:latin typeface="Times New Roman" pitchFamily="18" charset="0"/>
                <a:cs typeface="Times New Roman" pitchFamily="18" charset="0"/>
              </a:rPr>
              <a:t>c</a:t>
            </a:r>
            <a:r>
              <a:rPr lang="en-GB" sz="2200" dirty="0" smtClean="0">
                <a:latin typeface="Times New Roman" pitchFamily="18" charset="0"/>
                <a:cs typeface="Times New Roman" pitchFamily="18" charset="0"/>
              </a:rPr>
              <a:t>t</a:t>
            </a:r>
            <a:r>
              <a:rPr lang="en-GB" sz="2200" spc="9" dirty="0" smtClean="0">
                <a:latin typeface="Times New Roman" pitchFamily="18" charset="0"/>
                <a:cs typeface="Times New Roman" pitchFamily="18" charset="0"/>
              </a:rPr>
              <a:t>e</a:t>
            </a:r>
            <a:r>
              <a:rPr lang="en-GB" sz="2200" dirty="0" smtClean="0">
                <a:latin typeface="Times New Roman" pitchFamily="18" charset="0"/>
                <a:cs typeface="Times New Roman" pitchFamily="18" charset="0"/>
              </a:rPr>
              <a:t>rist</a:t>
            </a:r>
            <a:r>
              <a:rPr lang="en-GB" sz="2200" spc="4" dirty="0" smtClean="0">
                <a:latin typeface="Times New Roman" pitchFamily="18" charset="0"/>
                <a:cs typeface="Times New Roman" pitchFamily="18" charset="0"/>
              </a:rPr>
              <a:t>i</a:t>
            </a:r>
            <a:r>
              <a:rPr lang="en-GB" sz="2200" spc="-4" dirty="0" smtClean="0">
                <a:latin typeface="Times New Roman" pitchFamily="18" charset="0"/>
                <a:cs typeface="Times New Roman" pitchFamily="18" charset="0"/>
              </a:rPr>
              <a:t>c</a:t>
            </a:r>
            <a:r>
              <a:rPr lang="en-GB" sz="2200" dirty="0" smtClean="0">
                <a:latin typeface="Times New Roman" pitchFamily="18" charset="0"/>
                <a:cs typeface="Times New Roman" pitchFamily="18" charset="0"/>
              </a:rPr>
              <a:t>s of di</a:t>
            </a:r>
            <a:r>
              <a:rPr lang="en-GB" sz="2200" spc="-4" dirty="0" smtClean="0">
                <a:latin typeface="Times New Roman" pitchFamily="18" charset="0"/>
                <a:cs typeface="Times New Roman" pitchFamily="18" charset="0"/>
              </a:rPr>
              <a:t>f</a:t>
            </a:r>
            <a:r>
              <a:rPr lang="en-GB" sz="2200" dirty="0" smtClean="0">
                <a:latin typeface="Times New Roman" pitchFamily="18" charset="0"/>
                <a:cs typeface="Times New Roman" pitchFamily="18" charset="0"/>
              </a:rPr>
              <a:t>f</a:t>
            </a:r>
            <a:r>
              <a:rPr lang="en-GB" sz="2200" spc="-9" dirty="0" smtClean="0">
                <a:latin typeface="Times New Roman" pitchFamily="18" charset="0"/>
                <a:cs typeface="Times New Roman" pitchFamily="18" charset="0"/>
              </a:rPr>
              <a:t>e</a:t>
            </a:r>
            <a:r>
              <a:rPr lang="en-GB" sz="2200" spc="4" dirty="0" smtClean="0">
                <a:latin typeface="Times New Roman" pitchFamily="18" charset="0"/>
                <a:cs typeface="Times New Roman" pitchFamily="18" charset="0"/>
              </a:rPr>
              <a:t>r</a:t>
            </a:r>
            <a:r>
              <a:rPr lang="en-GB" sz="2200" spc="-4" dirty="0" smtClean="0">
                <a:latin typeface="Times New Roman" pitchFamily="18" charset="0"/>
                <a:cs typeface="Times New Roman" pitchFamily="18" charset="0"/>
              </a:rPr>
              <a:t>e</a:t>
            </a:r>
            <a:r>
              <a:rPr lang="en-GB" sz="2200" dirty="0" smtClean="0">
                <a:latin typeface="Times New Roman" pitchFamily="18" charset="0"/>
                <a:cs typeface="Times New Roman" pitchFamily="18" charset="0"/>
              </a:rPr>
              <a:t>nt </a:t>
            </a:r>
            <a:r>
              <a:rPr lang="en-GB" sz="2200" spc="14" dirty="0" smtClean="0">
                <a:latin typeface="Times New Roman" pitchFamily="18" charset="0"/>
                <a:cs typeface="Times New Roman" pitchFamily="18" charset="0"/>
              </a:rPr>
              <a:t>t</a:t>
            </a:r>
            <a:r>
              <a:rPr lang="en-GB" sz="2200" spc="-25" dirty="0" smtClean="0">
                <a:latin typeface="Times New Roman" pitchFamily="18" charset="0"/>
                <a:cs typeface="Times New Roman" pitchFamily="18" charset="0"/>
              </a:rPr>
              <a:t>y</a:t>
            </a:r>
            <a:r>
              <a:rPr lang="en-GB" sz="2200" spc="9" dirty="0" smtClean="0">
                <a:latin typeface="Times New Roman" pitchFamily="18" charset="0"/>
                <a:cs typeface="Times New Roman" pitchFamily="18" charset="0"/>
              </a:rPr>
              <a:t>p</a:t>
            </a:r>
            <a:r>
              <a:rPr lang="en-GB" sz="2200" spc="-4" dirty="0" smtClean="0">
                <a:latin typeface="Times New Roman" pitchFamily="18" charset="0"/>
                <a:cs typeface="Times New Roman" pitchFamily="18" charset="0"/>
              </a:rPr>
              <a:t>e</a:t>
            </a:r>
            <a:r>
              <a:rPr lang="en-GB" sz="2200" dirty="0" smtClean="0">
                <a:latin typeface="Times New Roman" pitchFamily="18" charset="0"/>
                <a:cs typeface="Times New Roman" pitchFamily="18" charset="0"/>
              </a:rPr>
              <a:t>s of </a:t>
            </a:r>
            <a:r>
              <a:rPr lang="en-GB" sz="2200" spc="-4" dirty="0" smtClean="0">
                <a:latin typeface="Times New Roman" pitchFamily="18" charset="0"/>
                <a:cs typeface="Times New Roman" pitchFamily="18" charset="0"/>
              </a:rPr>
              <a:t>f</a:t>
            </a:r>
            <a:r>
              <a:rPr lang="en-GB" sz="2200" dirty="0" smtClean="0">
                <a:latin typeface="Times New Roman" pitchFamily="18" charset="0"/>
                <a:cs typeface="Times New Roman" pitchFamily="18" charset="0"/>
              </a:rPr>
              <a:t>i</a:t>
            </a:r>
            <a:r>
              <a:rPr lang="en-GB" sz="2200" spc="4" dirty="0" smtClean="0">
                <a:latin typeface="Times New Roman" pitchFamily="18" charset="0"/>
                <a:cs typeface="Times New Roman" pitchFamily="18" charset="0"/>
              </a:rPr>
              <a:t>l</a:t>
            </a:r>
            <a:r>
              <a:rPr lang="en-GB" sz="2200" dirty="0" smtClean="0">
                <a:latin typeface="Times New Roman" pitchFamily="18" charset="0"/>
                <a:cs typeface="Times New Roman" pitchFamily="18" charset="0"/>
              </a:rPr>
              <a:t>m</a:t>
            </a:r>
            <a:r>
              <a:rPr lang="en-GB" sz="2200" spc="14" dirty="0" smtClean="0">
                <a:latin typeface="Times New Roman" pitchFamily="18" charset="0"/>
                <a:cs typeface="Times New Roman" pitchFamily="18" charset="0"/>
              </a:rPr>
              <a:t> </a:t>
            </a:r>
            <a:r>
              <a:rPr lang="en-GB" sz="2200" spc="4" dirty="0" smtClean="0">
                <a:latin typeface="Times New Roman" pitchFamily="18" charset="0"/>
                <a:cs typeface="Times New Roman" pitchFamily="18" charset="0"/>
              </a:rPr>
              <a:t>a</a:t>
            </a:r>
            <a:r>
              <a:rPr lang="en-GB" sz="2200" dirty="0" smtClean="0">
                <a:latin typeface="Times New Roman" pitchFamily="18" charset="0"/>
                <a:cs typeface="Times New Roman" pitchFamily="18" charset="0"/>
              </a:rPr>
              <a:t>ids </a:t>
            </a:r>
            <a:r>
              <a:rPr lang="en-GB" sz="2200" spc="4" dirty="0" smtClean="0">
                <a:latin typeface="Times New Roman" pitchFamily="18" charset="0"/>
                <a:cs typeface="Times New Roman" pitchFamily="18" charset="0"/>
              </a:rPr>
              <a:t>i</a:t>
            </a:r>
            <a:r>
              <a:rPr lang="en-GB" sz="2200" dirty="0" smtClean="0">
                <a:latin typeface="Times New Roman" pitchFamily="18" charset="0"/>
                <a:cs typeface="Times New Roman" pitchFamily="18" charset="0"/>
              </a:rPr>
              <a:t>n s</a:t>
            </a:r>
            <a:r>
              <a:rPr lang="en-GB" sz="2200" spc="-4" dirty="0" smtClean="0">
                <a:latin typeface="Times New Roman" pitchFamily="18" charset="0"/>
                <a:cs typeface="Times New Roman" pitchFamily="18" charset="0"/>
              </a:rPr>
              <a:t>e</a:t>
            </a:r>
            <a:r>
              <a:rPr lang="en-GB" sz="2200" dirty="0" smtClean="0">
                <a:latin typeface="Times New Roman" pitchFamily="18" charset="0"/>
                <a:cs typeface="Times New Roman" pitchFamily="18" charset="0"/>
              </a:rPr>
              <a:t>le</a:t>
            </a:r>
            <a:r>
              <a:rPr lang="en-GB" sz="2200" spc="-4" dirty="0" smtClean="0">
                <a:latin typeface="Times New Roman" pitchFamily="18" charset="0"/>
                <a:cs typeface="Times New Roman" pitchFamily="18" charset="0"/>
              </a:rPr>
              <a:t>c</a:t>
            </a:r>
            <a:r>
              <a:rPr lang="en-GB" sz="2200" dirty="0" smtClean="0">
                <a:latin typeface="Times New Roman" pitchFamily="18" charset="0"/>
                <a:cs typeface="Times New Roman" pitchFamily="18" charset="0"/>
              </a:rPr>
              <a:t>t</a:t>
            </a:r>
            <a:r>
              <a:rPr lang="en-GB" sz="2200" spc="4" dirty="0" smtClean="0">
                <a:latin typeface="Times New Roman" pitchFamily="18" charset="0"/>
                <a:cs typeface="Times New Roman" pitchFamily="18" charset="0"/>
              </a:rPr>
              <a:t>i</a:t>
            </a:r>
            <a:r>
              <a:rPr lang="en-GB" sz="2200" dirty="0" smtClean="0">
                <a:latin typeface="Times New Roman" pitchFamily="18" charset="0"/>
                <a:cs typeface="Times New Roman" pitchFamily="18" charset="0"/>
              </a:rPr>
              <a:t>ng film for</a:t>
            </a:r>
            <a:r>
              <a:rPr lang="en-GB" sz="2200" spc="4"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a</a:t>
            </a:r>
            <a:r>
              <a:rPr lang="en-GB" sz="2200" spc="-4"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sp</a:t>
            </a:r>
            <a:r>
              <a:rPr lang="en-GB" sz="2200" spc="-4" dirty="0" smtClean="0">
                <a:latin typeface="Times New Roman" pitchFamily="18" charset="0"/>
                <a:cs typeface="Times New Roman" pitchFamily="18" charset="0"/>
              </a:rPr>
              <a:t>ec</a:t>
            </a:r>
            <a:r>
              <a:rPr lang="en-GB" sz="2200" dirty="0" smtClean="0">
                <a:latin typeface="Times New Roman" pitchFamily="18" charset="0"/>
                <a:cs typeface="Times New Roman" pitchFamily="18" charset="0"/>
              </a:rPr>
              <a:t>ific</a:t>
            </a:r>
            <a:r>
              <a:rPr lang="en-GB" sz="2200" spc="4" dirty="0" smtClean="0">
                <a:latin typeface="Times New Roman" pitchFamily="18" charset="0"/>
                <a:cs typeface="Times New Roman" pitchFamily="18" charset="0"/>
              </a:rPr>
              <a:t> </a:t>
            </a:r>
            <a:r>
              <a:rPr lang="en-GB" sz="2200" spc="-4" dirty="0" smtClean="0">
                <a:latin typeface="Times New Roman" pitchFamily="18" charset="0"/>
                <a:cs typeface="Times New Roman" pitchFamily="18" charset="0"/>
              </a:rPr>
              <a:t>c</a:t>
            </a:r>
            <a:r>
              <a:rPr lang="en-GB" sz="2200" dirty="0" smtClean="0">
                <a:latin typeface="Times New Roman" pitchFamily="18" charset="0"/>
                <a:cs typeface="Times New Roman" pitchFamily="18" charset="0"/>
              </a:rPr>
              <a:t>l</a:t>
            </a:r>
            <a:r>
              <a:rPr lang="en-GB" sz="2200" spc="4" dirty="0" smtClean="0">
                <a:latin typeface="Times New Roman" pitchFamily="18" charset="0"/>
                <a:cs typeface="Times New Roman" pitchFamily="18" charset="0"/>
              </a:rPr>
              <a:t>i</a:t>
            </a:r>
            <a:r>
              <a:rPr lang="en-GB" sz="2200" dirty="0" smtClean="0">
                <a:latin typeface="Times New Roman" pitchFamily="18" charset="0"/>
                <a:cs typeface="Times New Roman" pitchFamily="18" charset="0"/>
              </a:rPr>
              <a:t>nic</a:t>
            </a:r>
            <a:r>
              <a:rPr lang="en-GB" sz="2200" spc="-4" dirty="0" smtClean="0">
                <a:latin typeface="Times New Roman" pitchFamily="18" charset="0"/>
                <a:cs typeface="Times New Roman" pitchFamily="18" charset="0"/>
              </a:rPr>
              <a:t>a</a:t>
            </a:r>
            <a:r>
              <a:rPr lang="en-GB" sz="2200" dirty="0" smtClean="0">
                <a:latin typeface="Times New Roman" pitchFamily="18" charset="0"/>
                <a:cs typeface="Times New Roman" pitchFamily="18" charset="0"/>
              </a:rPr>
              <a:t>l pro</a:t>
            </a:r>
            <a:r>
              <a:rPr lang="en-GB" sz="2200" spc="4" dirty="0" smtClean="0">
                <a:latin typeface="Times New Roman" pitchFamily="18" charset="0"/>
                <a:cs typeface="Times New Roman" pitchFamily="18" charset="0"/>
              </a:rPr>
              <a:t>c</a:t>
            </a:r>
            <a:r>
              <a:rPr lang="en-GB" sz="2200" spc="-4" dirty="0" smtClean="0">
                <a:latin typeface="Times New Roman" pitchFamily="18" charset="0"/>
                <a:cs typeface="Times New Roman" pitchFamily="18" charset="0"/>
              </a:rPr>
              <a:t>e</a:t>
            </a:r>
            <a:r>
              <a:rPr lang="en-GB" sz="2200" spc="9" dirty="0" smtClean="0">
                <a:latin typeface="Times New Roman" pitchFamily="18" charset="0"/>
                <a:cs typeface="Times New Roman" pitchFamily="18" charset="0"/>
              </a:rPr>
              <a:t>d</a:t>
            </a:r>
            <a:r>
              <a:rPr lang="en-GB" sz="2200" dirty="0" smtClean="0">
                <a:latin typeface="Times New Roman" pitchFamily="18" charset="0"/>
                <a:cs typeface="Times New Roman" pitchFamily="18" charset="0"/>
              </a:rPr>
              <a:t>ure </a:t>
            </a:r>
            <a:r>
              <a:rPr lang="en-GB" sz="2200" spc="-4" dirty="0" smtClean="0">
                <a:latin typeface="Times New Roman" pitchFamily="18" charset="0"/>
                <a:cs typeface="Times New Roman" pitchFamily="18" charset="0"/>
              </a:rPr>
              <a:t>a</a:t>
            </a:r>
            <a:r>
              <a:rPr lang="en-GB" sz="2200" dirty="0" smtClean="0">
                <a:latin typeface="Times New Roman" pitchFamily="18" charset="0"/>
                <a:cs typeface="Times New Roman" pitchFamily="18" charset="0"/>
              </a:rPr>
              <a:t>nd in op</a:t>
            </a:r>
            <a:r>
              <a:rPr lang="en-GB" sz="2200" spc="4" dirty="0" smtClean="0">
                <a:latin typeface="Times New Roman" pitchFamily="18" charset="0"/>
                <a:cs typeface="Times New Roman" pitchFamily="18" charset="0"/>
              </a:rPr>
              <a:t>t</a:t>
            </a:r>
            <a:r>
              <a:rPr lang="en-GB" sz="2200" dirty="0" smtClean="0">
                <a:latin typeface="Times New Roman" pitchFamily="18" charset="0"/>
                <a:cs typeface="Times New Roman" pitchFamily="18" charset="0"/>
              </a:rPr>
              <a:t>i</a:t>
            </a:r>
            <a:r>
              <a:rPr lang="en-GB" sz="2200" spc="4" dirty="0" smtClean="0">
                <a:latin typeface="Times New Roman" pitchFamily="18" charset="0"/>
                <a:cs typeface="Times New Roman" pitchFamily="18" charset="0"/>
              </a:rPr>
              <a:t>m</a:t>
            </a:r>
            <a:r>
              <a:rPr lang="en-GB" sz="2200" dirty="0" smtClean="0">
                <a:latin typeface="Times New Roman" pitchFamily="18" charset="0"/>
                <a:cs typeface="Times New Roman" pitchFamily="18" charset="0"/>
              </a:rPr>
              <a:t>i</a:t>
            </a:r>
            <a:r>
              <a:rPr lang="en-GB" sz="2200" spc="9" dirty="0" smtClean="0">
                <a:latin typeface="Times New Roman" pitchFamily="18" charset="0"/>
                <a:cs typeface="Times New Roman" pitchFamily="18" charset="0"/>
              </a:rPr>
              <a:t>z</a:t>
            </a:r>
            <a:r>
              <a:rPr lang="en-GB" sz="2200" dirty="0" smtClean="0">
                <a:latin typeface="Times New Roman" pitchFamily="18" charset="0"/>
                <a:cs typeface="Times New Roman" pitchFamily="18" charset="0"/>
              </a:rPr>
              <a:t>ing r</a:t>
            </a:r>
            <a:r>
              <a:rPr lang="en-GB" sz="2200" spc="-4" dirty="0" smtClean="0">
                <a:latin typeface="Times New Roman" pitchFamily="18" charset="0"/>
                <a:cs typeface="Times New Roman" pitchFamily="18" charset="0"/>
              </a:rPr>
              <a:t>a</a:t>
            </a:r>
            <a:r>
              <a:rPr lang="en-GB" sz="2200" dirty="0" smtClean="0">
                <a:latin typeface="Times New Roman" pitchFamily="18" charset="0"/>
                <a:cs typeface="Times New Roman" pitchFamily="18" charset="0"/>
              </a:rPr>
              <a:t>diog</a:t>
            </a:r>
            <a:r>
              <a:rPr lang="en-GB" sz="2200" spc="-14" dirty="0" smtClean="0">
                <a:latin typeface="Times New Roman" pitchFamily="18" charset="0"/>
                <a:cs typeface="Times New Roman" pitchFamily="18" charset="0"/>
              </a:rPr>
              <a:t>r</a:t>
            </a:r>
            <a:r>
              <a:rPr lang="en-GB" sz="2200" spc="-4" dirty="0" smtClean="0">
                <a:latin typeface="Times New Roman" pitchFamily="18" charset="0"/>
                <a:cs typeface="Times New Roman" pitchFamily="18" charset="0"/>
              </a:rPr>
              <a:t>a</a:t>
            </a:r>
            <a:r>
              <a:rPr lang="en-GB" sz="2200" dirty="0" smtClean="0">
                <a:latin typeface="Times New Roman" pitchFamily="18" charset="0"/>
                <a:cs typeface="Times New Roman" pitchFamily="18" charset="0"/>
              </a:rPr>
              <a:t>phic t</a:t>
            </a:r>
            <a:r>
              <a:rPr lang="en-GB" sz="2200" spc="-4" dirty="0" smtClean="0">
                <a:latin typeface="Times New Roman" pitchFamily="18" charset="0"/>
                <a:cs typeface="Times New Roman" pitchFamily="18" charset="0"/>
              </a:rPr>
              <a:t>ec</a:t>
            </a:r>
            <a:r>
              <a:rPr lang="en-GB" sz="2200" dirty="0" smtClean="0">
                <a:latin typeface="Times New Roman" pitchFamily="18" charset="0"/>
                <a:cs typeface="Times New Roman" pitchFamily="18" charset="0"/>
              </a:rPr>
              <a:t>hniques.</a:t>
            </a:r>
          </a:p>
          <a:p>
            <a:endParaRPr lang="en-GB" dirty="0"/>
          </a:p>
        </p:txBody>
      </p:sp>
      <p:sp>
        <p:nvSpPr>
          <p:cNvPr id="6" name="Date Placeholder 5"/>
          <p:cNvSpPr>
            <a:spLocks noGrp="1"/>
          </p:cNvSpPr>
          <p:nvPr>
            <p:ph type="dt" sz="half" idx="10"/>
          </p:nvPr>
        </p:nvSpPr>
        <p:spPr/>
        <p:txBody>
          <a:bodyPr/>
          <a:lstStyle/>
          <a:p>
            <a:fld id="{B374AA23-47B7-46A0-B69B-5D6A15F2BBC7}"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4" name="Slide Number Placeholder 3"/>
          <p:cNvSpPr>
            <a:spLocks noGrp="1"/>
          </p:cNvSpPr>
          <p:nvPr>
            <p:ph type="sldNum" sz="quarter" idx="12"/>
          </p:nvPr>
        </p:nvSpPr>
        <p:spPr/>
        <p:txBody>
          <a:bodyPr/>
          <a:lstStyle/>
          <a:p>
            <a:fld id="{F3D74E1A-6B7F-4BC8-9AA9-DA4C1488E2C4}" type="slidenum">
              <a:rPr lang="en-GB" smtClean="0"/>
              <a:pPr/>
              <a:t>6</a:t>
            </a:fld>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1325562"/>
          </a:xfrm>
        </p:spPr>
        <p:txBody>
          <a:bodyPr>
            <a:normAutofit fontScale="90000"/>
          </a:bodyPr>
          <a:lstStyle/>
          <a:p>
            <a:r>
              <a:rPr lang="en-US"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Size and packing of screen type x-ray films</a:t>
            </a:r>
            <a:r>
              <a:rPr lang="en-US" sz="3600" dirty="0" smtClean="0"/>
              <a:t/>
            </a:r>
            <a:br>
              <a:rPr lang="en-US" sz="3600" dirty="0" smtClean="0"/>
            </a:br>
            <a:endParaRPr lang="en-US" sz="3600" dirty="0"/>
          </a:p>
        </p:txBody>
      </p:sp>
      <p:sp>
        <p:nvSpPr>
          <p:cNvPr id="2" name="Content Placeholder 1"/>
          <p:cNvSpPr>
            <a:spLocks noGrp="1"/>
          </p:cNvSpPr>
          <p:nvPr>
            <p:ph idx="1"/>
          </p:nvPr>
        </p:nvSpPr>
        <p:spPr>
          <a:xfrm>
            <a:off x="457200" y="1143000"/>
            <a:ext cx="8229600" cy="4864291"/>
          </a:xfrm>
        </p:spPr>
        <p:txBody>
          <a:bodyPr>
            <a:normAutofit lnSpcReduction="10000"/>
          </a:bodyPr>
          <a:lstStyle/>
          <a:p>
            <a:pPr lvl="0">
              <a:buFont typeface="Wingdings" pitchFamily="2" charset="2"/>
              <a:buChar char="v"/>
            </a:pPr>
            <a:r>
              <a:rPr lang="en-US" dirty="0" smtClean="0">
                <a:latin typeface="Times New Roman" pitchFamily="18" charset="0"/>
                <a:cs typeface="Times New Roman" pitchFamily="18" charset="0"/>
              </a:rPr>
              <a:t>Available sizes</a:t>
            </a:r>
          </a:p>
          <a:p>
            <a:pPr lvl="0">
              <a:buNone/>
            </a:pPr>
            <a:endParaRPr lang="en-US" dirty="0" smtClean="0">
              <a:latin typeface="Times New Roman" pitchFamily="18" charset="0"/>
              <a:cs typeface="Times New Roman" pitchFamily="18" charset="0"/>
            </a:endParaRPr>
          </a:p>
          <a:p>
            <a:pPr marL="12700" marR="22860">
              <a:lnSpc>
                <a:spcPts val="1325"/>
              </a:lnSpc>
              <a:spcBef>
                <a:spcPts val="66"/>
              </a:spcBef>
            </a:pPr>
            <a:r>
              <a:rPr lang="en-GB" sz="2800" dirty="0" smtClean="0">
                <a:latin typeface="Times New Roman"/>
                <a:cs typeface="Times New Roman"/>
              </a:rPr>
              <a:t>13 </a:t>
            </a:r>
            <a:r>
              <a:rPr lang="en-GB" sz="2800" spc="-4" dirty="0" smtClean="0">
                <a:latin typeface="Times New Roman"/>
                <a:cs typeface="Times New Roman"/>
              </a:rPr>
              <a:t>c</a:t>
            </a:r>
            <a:r>
              <a:rPr lang="en-GB" sz="2800" dirty="0" smtClean="0">
                <a:latin typeface="Times New Roman"/>
                <a:cs typeface="Times New Roman"/>
              </a:rPr>
              <a:t>m x 18cm</a:t>
            </a:r>
          </a:p>
          <a:p>
            <a:pPr marL="12700" marR="22860">
              <a:lnSpc>
                <a:spcPct val="95825"/>
              </a:lnSpc>
              <a:spcBef>
                <a:spcPts val="629"/>
              </a:spcBef>
            </a:pPr>
            <a:r>
              <a:rPr lang="en-GB" sz="2800" dirty="0" smtClean="0">
                <a:latin typeface="Times New Roman"/>
                <a:cs typeface="Times New Roman"/>
              </a:rPr>
              <a:t>15</a:t>
            </a:r>
            <a:r>
              <a:rPr lang="en-GB" sz="2800" spc="-4" dirty="0" smtClean="0">
                <a:latin typeface="Times New Roman"/>
                <a:cs typeface="Times New Roman"/>
              </a:rPr>
              <a:t>c</a:t>
            </a:r>
            <a:r>
              <a:rPr lang="en-GB" sz="2800" dirty="0" smtClean="0">
                <a:latin typeface="Times New Roman"/>
                <a:cs typeface="Times New Roman"/>
              </a:rPr>
              <a:t>m x 30cm</a:t>
            </a:r>
          </a:p>
          <a:p>
            <a:pPr marL="12700" marR="22860">
              <a:lnSpc>
                <a:spcPct val="95825"/>
              </a:lnSpc>
              <a:spcBef>
                <a:spcPts val="684"/>
              </a:spcBef>
            </a:pPr>
            <a:r>
              <a:rPr lang="en-GB" sz="2800" dirty="0" smtClean="0">
                <a:latin typeface="Times New Roman"/>
                <a:cs typeface="Times New Roman"/>
              </a:rPr>
              <a:t>15</a:t>
            </a:r>
            <a:r>
              <a:rPr lang="en-GB" sz="2800" spc="-4" dirty="0" smtClean="0">
                <a:latin typeface="Times New Roman"/>
                <a:cs typeface="Times New Roman"/>
              </a:rPr>
              <a:t>c</a:t>
            </a:r>
            <a:r>
              <a:rPr lang="en-GB" sz="2800" dirty="0" smtClean="0">
                <a:latin typeface="Times New Roman"/>
                <a:cs typeface="Times New Roman"/>
              </a:rPr>
              <a:t>m x 40 cm</a:t>
            </a:r>
          </a:p>
          <a:p>
            <a:pPr marL="12700" marR="22860">
              <a:lnSpc>
                <a:spcPct val="95825"/>
              </a:lnSpc>
              <a:spcBef>
                <a:spcPts val="696"/>
              </a:spcBef>
            </a:pPr>
            <a:r>
              <a:rPr lang="en-GB" sz="2800" dirty="0" smtClean="0">
                <a:latin typeface="Times New Roman"/>
                <a:cs typeface="Times New Roman"/>
              </a:rPr>
              <a:t>20 </a:t>
            </a:r>
            <a:r>
              <a:rPr lang="en-GB" sz="2800" spc="-4" dirty="0" smtClean="0">
                <a:latin typeface="Times New Roman"/>
                <a:cs typeface="Times New Roman"/>
              </a:rPr>
              <a:t>c</a:t>
            </a:r>
            <a:r>
              <a:rPr lang="en-GB" sz="2800" dirty="0" smtClean="0">
                <a:latin typeface="Times New Roman"/>
                <a:cs typeface="Times New Roman"/>
              </a:rPr>
              <a:t>m x40 cm</a:t>
            </a:r>
          </a:p>
          <a:p>
            <a:pPr marL="12700">
              <a:lnSpc>
                <a:spcPct val="95825"/>
              </a:lnSpc>
              <a:spcBef>
                <a:spcPts val="711"/>
              </a:spcBef>
            </a:pPr>
            <a:r>
              <a:rPr lang="en-GB" sz="2800" b="1" dirty="0" smtClean="0">
                <a:latin typeface="Times New Roman"/>
                <a:cs typeface="Times New Roman"/>
              </a:rPr>
              <a:t>18 </a:t>
            </a:r>
            <a:r>
              <a:rPr lang="en-GB" sz="2800" b="1" spc="4" dirty="0" smtClean="0">
                <a:latin typeface="Times New Roman"/>
                <a:cs typeface="Times New Roman"/>
              </a:rPr>
              <a:t>c</a:t>
            </a:r>
            <a:r>
              <a:rPr lang="en-GB" sz="2800" b="1" dirty="0" smtClean="0">
                <a:latin typeface="Times New Roman"/>
                <a:cs typeface="Times New Roman"/>
              </a:rPr>
              <a:t>m</a:t>
            </a:r>
            <a:r>
              <a:rPr lang="en-GB" sz="2800" b="1" spc="-14" dirty="0" smtClean="0">
                <a:latin typeface="Times New Roman"/>
                <a:cs typeface="Times New Roman"/>
              </a:rPr>
              <a:t> </a:t>
            </a:r>
            <a:r>
              <a:rPr lang="en-GB" sz="2800" b="1" dirty="0" smtClean="0">
                <a:latin typeface="Times New Roman"/>
                <a:cs typeface="Times New Roman"/>
              </a:rPr>
              <a:t>x 24 </a:t>
            </a:r>
            <a:r>
              <a:rPr lang="en-GB" sz="2800" b="1" spc="4" dirty="0" smtClean="0">
                <a:latin typeface="Times New Roman"/>
                <a:cs typeface="Times New Roman"/>
              </a:rPr>
              <a:t>c</a:t>
            </a:r>
            <a:r>
              <a:rPr lang="en-GB" sz="2800" b="1" dirty="0" smtClean="0">
                <a:latin typeface="Times New Roman"/>
                <a:cs typeface="Times New Roman"/>
              </a:rPr>
              <a:t>m</a:t>
            </a:r>
            <a:endParaRPr lang="en-GB" sz="2800" dirty="0" smtClean="0">
              <a:latin typeface="Times New Roman"/>
              <a:cs typeface="Times New Roman"/>
            </a:endParaRPr>
          </a:p>
          <a:p>
            <a:pPr marL="12700" marR="0">
              <a:lnSpc>
                <a:spcPct val="95825"/>
              </a:lnSpc>
              <a:spcBef>
                <a:spcPts val="696"/>
              </a:spcBef>
            </a:pPr>
            <a:r>
              <a:rPr lang="en-GB" sz="2800" b="1" dirty="0" smtClean="0">
                <a:latin typeface="Times New Roman"/>
                <a:cs typeface="Times New Roman"/>
              </a:rPr>
              <a:t>24 </a:t>
            </a:r>
            <a:r>
              <a:rPr lang="en-GB" sz="2800" b="1" spc="4" dirty="0" smtClean="0">
                <a:latin typeface="Times New Roman"/>
                <a:cs typeface="Times New Roman"/>
              </a:rPr>
              <a:t>c</a:t>
            </a:r>
            <a:r>
              <a:rPr lang="en-GB" sz="2800" b="1" dirty="0" smtClean="0">
                <a:latin typeface="Times New Roman"/>
                <a:cs typeface="Times New Roman"/>
              </a:rPr>
              <a:t>m</a:t>
            </a:r>
            <a:r>
              <a:rPr lang="en-GB" sz="2800" b="1" spc="-14" dirty="0" smtClean="0">
                <a:latin typeface="Times New Roman"/>
                <a:cs typeface="Times New Roman"/>
              </a:rPr>
              <a:t> </a:t>
            </a:r>
            <a:r>
              <a:rPr lang="en-GB" sz="2800" b="1" dirty="0" smtClean="0">
                <a:latin typeface="Times New Roman"/>
                <a:cs typeface="Times New Roman"/>
              </a:rPr>
              <a:t>x 30 </a:t>
            </a:r>
            <a:r>
              <a:rPr lang="en-GB" sz="2800" b="1" spc="4" dirty="0" smtClean="0">
                <a:latin typeface="Times New Roman"/>
                <a:cs typeface="Times New Roman"/>
              </a:rPr>
              <a:t>c</a:t>
            </a:r>
            <a:r>
              <a:rPr lang="en-GB" sz="2800" b="1" dirty="0" smtClean="0">
                <a:latin typeface="Times New Roman"/>
                <a:cs typeface="Times New Roman"/>
              </a:rPr>
              <a:t>m</a:t>
            </a:r>
            <a:endParaRPr lang="en-GB" sz="2800" dirty="0" smtClean="0">
              <a:latin typeface="Times New Roman"/>
              <a:cs typeface="Times New Roman"/>
            </a:endParaRPr>
          </a:p>
          <a:p>
            <a:pPr marL="12700">
              <a:lnSpc>
                <a:spcPct val="95825"/>
              </a:lnSpc>
              <a:spcBef>
                <a:spcPts val="684"/>
              </a:spcBef>
            </a:pPr>
            <a:r>
              <a:rPr lang="en-GB" sz="2800" b="1" dirty="0" smtClean="0">
                <a:latin typeface="Times New Roman"/>
                <a:cs typeface="Times New Roman"/>
              </a:rPr>
              <a:t>30 </a:t>
            </a:r>
            <a:r>
              <a:rPr lang="en-GB" sz="2800" b="1" spc="4" dirty="0" smtClean="0">
                <a:latin typeface="Times New Roman"/>
                <a:cs typeface="Times New Roman"/>
              </a:rPr>
              <a:t>c</a:t>
            </a:r>
            <a:r>
              <a:rPr lang="en-GB" sz="2800" b="1" dirty="0" smtClean="0">
                <a:latin typeface="Times New Roman"/>
                <a:cs typeface="Times New Roman"/>
              </a:rPr>
              <a:t>m</a:t>
            </a:r>
            <a:r>
              <a:rPr lang="en-GB" sz="2800" b="1" spc="-14" dirty="0" smtClean="0">
                <a:latin typeface="Times New Roman"/>
                <a:cs typeface="Times New Roman"/>
              </a:rPr>
              <a:t> </a:t>
            </a:r>
            <a:r>
              <a:rPr lang="en-GB" sz="2800" b="1" dirty="0" smtClean="0">
                <a:latin typeface="Times New Roman"/>
                <a:cs typeface="Times New Roman"/>
              </a:rPr>
              <a:t>x 40 </a:t>
            </a:r>
            <a:r>
              <a:rPr lang="en-GB" sz="2800" b="1" spc="4" dirty="0" smtClean="0">
                <a:latin typeface="Times New Roman"/>
                <a:cs typeface="Times New Roman"/>
              </a:rPr>
              <a:t>c</a:t>
            </a:r>
            <a:r>
              <a:rPr lang="en-GB" sz="2800" b="1" dirty="0" smtClean="0">
                <a:latin typeface="Times New Roman"/>
                <a:cs typeface="Times New Roman"/>
              </a:rPr>
              <a:t>m</a:t>
            </a:r>
            <a:endParaRPr lang="en-GB" sz="2800" dirty="0" smtClean="0">
              <a:latin typeface="Times New Roman"/>
              <a:cs typeface="Times New Roman"/>
            </a:endParaRPr>
          </a:p>
          <a:p>
            <a:pPr marL="12700">
              <a:lnSpc>
                <a:spcPct val="95825"/>
              </a:lnSpc>
              <a:spcBef>
                <a:spcPts val="696"/>
              </a:spcBef>
            </a:pPr>
            <a:r>
              <a:rPr lang="en-GB" sz="2800" b="1" dirty="0" smtClean="0">
                <a:latin typeface="Times New Roman"/>
                <a:cs typeface="Times New Roman"/>
              </a:rPr>
              <a:t>35 </a:t>
            </a:r>
            <a:r>
              <a:rPr lang="en-GB" sz="2800" b="1" spc="4" dirty="0" smtClean="0">
                <a:latin typeface="Times New Roman"/>
                <a:cs typeface="Times New Roman"/>
              </a:rPr>
              <a:t>c</a:t>
            </a:r>
            <a:r>
              <a:rPr lang="en-GB" sz="2800" b="1" dirty="0" smtClean="0">
                <a:latin typeface="Times New Roman"/>
                <a:cs typeface="Times New Roman"/>
              </a:rPr>
              <a:t>m</a:t>
            </a:r>
            <a:r>
              <a:rPr lang="en-GB" sz="2800" b="1" spc="-14" dirty="0" smtClean="0">
                <a:latin typeface="Times New Roman"/>
                <a:cs typeface="Times New Roman"/>
              </a:rPr>
              <a:t> </a:t>
            </a:r>
            <a:r>
              <a:rPr lang="en-GB" sz="2800" b="1" dirty="0" smtClean="0">
                <a:latin typeface="Times New Roman"/>
                <a:cs typeface="Times New Roman"/>
              </a:rPr>
              <a:t>x 35 </a:t>
            </a:r>
            <a:r>
              <a:rPr lang="en-GB" sz="2800" b="1" spc="4" dirty="0" smtClean="0">
                <a:latin typeface="Times New Roman"/>
                <a:cs typeface="Times New Roman"/>
              </a:rPr>
              <a:t>c</a:t>
            </a:r>
            <a:r>
              <a:rPr lang="en-GB" sz="2800" b="1" dirty="0" smtClean="0">
                <a:latin typeface="Times New Roman"/>
                <a:cs typeface="Times New Roman"/>
              </a:rPr>
              <a:t>m</a:t>
            </a:r>
            <a:endParaRPr lang="en-GB" sz="2800" dirty="0" smtClean="0">
              <a:latin typeface="Times New Roman"/>
              <a:cs typeface="Times New Roman"/>
            </a:endParaRPr>
          </a:p>
          <a:p>
            <a:pPr marL="12700" marR="22860">
              <a:lnSpc>
                <a:spcPct val="95825"/>
              </a:lnSpc>
              <a:spcBef>
                <a:spcPts val="660"/>
              </a:spcBef>
            </a:pPr>
            <a:r>
              <a:rPr lang="en-GB" sz="2800" dirty="0" smtClean="0">
                <a:latin typeface="Times New Roman"/>
                <a:cs typeface="Times New Roman"/>
              </a:rPr>
              <a:t>35 </a:t>
            </a:r>
            <a:r>
              <a:rPr lang="en-GB" sz="2800" spc="-4" dirty="0" smtClean="0">
                <a:latin typeface="Times New Roman"/>
                <a:cs typeface="Times New Roman"/>
              </a:rPr>
              <a:t>c</a:t>
            </a:r>
            <a:r>
              <a:rPr lang="en-GB" sz="2800" dirty="0" smtClean="0">
                <a:latin typeface="Times New Roman"/>
                <a:cs typeface="Times New Roman"/>
              </a:rPr>
              <a:t>m x 43 cm</a:t>
            </a:r>
          </a:p>
          <a:p>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8944EF92-A841-4BF8-8DB1-FE7567B51ED7}"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p:txBody>
          <a:bodyPr/>
          <a:lstStyle/>
          <a:p>
            <a:pPr lvl="0">
              <a:buFont typeface="Wingdings" pitchFamily="2" charset="2"/>
              <a:buChar char="v"/>
            </a:pPr>
            <a:r>
              <a:rPr lang="en-US" dirty="0" smtClean="0">
                <a:latin typeface="Times New Roman" pitchFamily="18" charset="0"/>
                <a:cs typeface="Times New Roman" pitchFamily="18" charset="0"/>
              </a:rPr>
              <a:t>Film packing</a:t>
            </a:r>
          </a:p>
          <a:p>
            <a:pPr lvl="0">
              <a:buNone/>
            </a:pPr>
            <a:endParaRPr lang="en-US" dirty="0" smtClean="0">
              <a:latin typeface="Times New Roman" pitchFamily="18" charset="0"/>
              <a:cs typeface="Times New Roman" pitchFamily="18" charset="0"/>
            </a:endParaRPr>
          </a:p>
          <a:p>
            <a:pPr lvl="2">
              <a:buFont typeface="Wingdings" pitchFamily="2" charset="2"/>
              <a:buChar char="ü"/>
            </a:pPr>
            <a:r>
              <a:rPr lang="en-US" sz="2400" dirty="0" smtClean="0">
                <a:latin typeface="Times New Roman" pitchFamily="18" charset="0"/>
                <a:cs typeface="Times New Roman" pitchFamily="18" charset="0"/>
              </a:rPr>
              <a:t>In preparation for use, each sheet must be loaded in to a cassette or film holder in the darkroom to protect it from exposure to light</a:t>
            </a:r>
          </a:p>
          <a:p>
            <a:pPr lvl="2">
              <a:buFont typeface="Wingdings" pitchFamily="2" charset="2"/>
              <a:buChar char="ü"/>
            </a:pPr>
            <a:r>
              <a:rPr lang="en-US" sz="2400" dirty="0" smtClean="0">
                <a:latin typeface="Times New Roman" pitchFamily="18" charset="0"/>
                <a:cs typeface="Times New Roman" pitchFamily="18" charset="0"/>
              </a:rPr>
              <a:t>The sheets are available in a variety of sizes and can be purchased with or without interleaving paper</a:t>
            </a:r>
          </a:p>
          <a:p>
            <a:pPr lvl="2">
              <a:buFont typeface="Wingdings" pitchFamily="2" charset="2"/>
              <a:buChar char="ü"/>
            </a:pPr>
            <a:r>
              <a:rPr lang="en-US" sz="2400" dirty="0" smtClean="0">
                <a:latin typeface="Times New Roman" pitchFamily="18" charset="0"/>
                <a:cs typeface="Times New Roman" pitchFamily="18" charset="0"/>
              </a:rPr>
              <a:t>Interleaved packages have a layer of paper that separates each piece of film</a:t>
            </a:r>
          </a:p>
          <a:p>
            <a:pPr lvl="2">
              <a:buFont typeface="Wingdings" pitchFamily="2" charset="2"/>
              <a:buChar char="ü"/>
            </a:pPr>
            <a:r>
              <a:rPr lang="en-US" sz="2400" dirty="0" smtClean="0">
                <a:latin typeface="Times New Roman" pitchFamily="18" charset="0"/>
                <a:cs typeface="Times New Roman" pitchFamily="18" charset="0"/>
              </a:rPr>
              <a:t>Interleaving paper is removed before the film is loaded the film holder</a:t>
            </a:r>
          </a:p>
          <a:p>
            <a:pPr lvl="2">
              <a:buFont typeface="Wingdings" pitchFamily="2" charset="2"/>
              <a:buChar char="ü"/>
            </a:pPr>
            <a:endParaRPr lang="en-US" dirty="0" smtClean="0">
              <a:latin typeface="Times New Roman" pitchFamily="18" charset="0"/>
              <a:cs typeface="Times New Roman" pitchFamily="18" charset="0"/>
            </a:endParaRPr>
          </a:p>
          <a:p>
            <a:endParaRPr lang="en-GB" dirty="0"/>
          </a:p>
        </p:txBody>
      </p:sp>
      <p:sp>
        <p:nvSpPr>
          <p:cNvPr id="4" name="Date Placeholder 3"/>
          <p:cNvSpPr>
            <a:spLocks noGrp="1"/>
          </p:cNvSpPr>
          <p:nvPr>
            <p:ph type="dt" sz="half" idx="10"/>
          </p:nvPr>
        </p:nvSpPr>
        <p:spPr/>
        <p:txBody>
          <a:bodyPr/>
          <a:lstStyle/>
          <a:p>
            <a:fld id="{2BD51847-2257-4153-A028-C53059BA2BED}"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6" name="Slide Number Placeholder 5"/>
          <p:cNvSpPr>
            <a:spLocks noGrp="1"/>
          </p:cNvSpPr>
          <p:nvPr>
            <p:ph type="sldNum" sz="quarter" idx="12"/>
          </p:nvPr>
        </p:nvSpPr>
        <p:spPr/>
        <p:txBody>
          <a:bodyPr/>
          <a:lstStyle/>
          <a:p>
            <a:fld id="{F3D74E1A-6B7F-4BC8-9AA9-DA4C1488E2C4}" type="slidenum">
              <a:rPr lang="en-GB" smtClean="0"/>
              <a:pPr/>
              <a:t>61</a:t>
            </a:fld>
            <a:endParaRPr lang="en-GB"/>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US" sz="8000" dirty="0" smtClean="0">
              <a:latin typeface="Times New Roman" pitchFamily="18" charset="0"/>
              <a:cs typeface="Times New Roman" pitchFamily="18" charset="0"/>
            </a:endParaRPr>
          </a:p>
          <a:p>
            <a:pPr algn="ctr">
              <a:buNone/>
            </a:pPr>
            <a:r>
              <a:rPr lang="en-US" sz="8000" dirty="0" smtClean="0">
                <a:latin typeface="Times New Roman" pitchFamily="18" charset="0"/>
                <a:cs typeface="Times New Roman" pitchFamily="18" charset="0"/>
              </a:rPr>
              <a:t>Thank you</a:t>
            </a:r>
            <a:endParaRPr lang="en-US" sz="80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37065841-8B1F-4B68-81EF-83F011EB8027}" type="datetime1">
              <a:rPr lang="en-US" smtClean="0"/>
              <a:pPr/>
              <a:t>3/5/2020</a:t>
            </a:fld>
            <a:endParaRPr lang="en-GB"/>
          </a:p>
        </p:txBody>
      </p:sp>
      <p:sp>
        <p:nvSpPr>
          <p:cNvPr id="4" name="Footer Placeholder 3"/>
          <p:cNvSpPr>
            <a:spLocks noGrp="1"/>
          </p:cNvSpPr>
          <p:nvPr>
            <p:ph type="ftr" sz="quarter" idx="11"/>
          </p:nvPr>
        </p:nvSpPr>
        <p:spPr/>
        <p:txBody>
          <a:bodyPr/>
          <a:lstStyle/>
          <a:p>
            <a:r>
              <a:rPr lang="en-GB" smtClean="0"/>
              <a:t>Rakeb S</a:t>
            </a:r>
            <a:endParaRPr lang="en-GB"/>
          </a:p>
        </p:txBody>
      </p:sp>
      <p:sp>
        <p:nvSpPr>
          <p:cNvPr id="3" name="Slide Number Placeholder 2"/>
          <p:cNvSpPr>
            <a:spLocks noGrp="1"/>
          </p:cNvSpPr>
          <p:nvPr>
            <p:ph type="sldNum" sz="quarter" idx="12"/>
          </p:nvPr>
        </p:nvSpPr>
        <p:spPr/>
        <p:txBody>
          <a:bodyPr/>
          <a:lstStyle/>
          <a:p>
            <a:fld id="{D5A91E7D-4522-4487-A635-F71D650BB515}" type="slidenum">
              <a:rPr lang="en-US" smtClean="0"/>
              <a:pPr/>
              <a:t>62</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7239000" cy="1071570"/>
          </a:xfrm>
        </p:spPr>
        <p:txBody>
          <a:bodyPr>
            <a:normAutofit fontScale="90000"/>
          </a:bodyPr>
          <a:lstStyle/>
          <a:p>
            <a:r>
              <a:rPr lang="en-GB" sz="4000" dirty="0" smtClean="0">
                <a:latin typeface="Wingdings"/>
                <a:cs typeface="Wingdings"/>
              </a:rPr>
              <a:t></a:t>
            </a:r>
            <a:r>
              <a:rPr lang="en-GB" sz="4000" dirty="0" smtClean="0">
                <a:latin typeface="Times New Roman"/>
                <a:cs typeface="Times New Roman"/>
              </a:rPr>
              <a:t> </a:t>
            </a:r>
            <a:r>
              <a:rPr lang="en-GB" sz="4000" spc="129" dirty="0" smtClean="0">
                <a:latin typeface="Times New Roman"/>
                <a:cs typeface="Times New Roman"/>
              </a:rPr>
              <a:t> </a:t>
            </a:r>
            <a:r>
              <a:rPr lang="en-GB" sz="4000" dirty="0" smtClean="0">
                <a:latin typeface="Times New Roman"/>
                <a:cs typeface="Times New Roman"/>
              </a:rPr>
              <a:t>I</a:t>
            </a:r>
            <a:r>
              <a:rPr lang="en-GB" sz="4000" spc="-14" dirty="0" smtClean="0">
                <a:latin typeface="Times New Roman"/>
                <a:cs typeface="Times New Roman"/>
              </a:rPr>
              <a:t>m</a:t>
            </a:r>
            <a:r>
              <a:rPr lang="en-GB" sz="4000" dirty="0" smtClean="0">
                <a:latin typeface="Times New Roman"/>
                <a:cs typeface="Times New Roman"/>
              </a:rPr>
              <a:t>a</a:t>
            </a:r>
            <a:r>
              <a:rPr lang="en-GB" sz="4000" spc="9" dirty="0" smtClean="0">
                <a:latin typeface="Times New Roman"/>
                <a:cs typeface="Times New Roman"/>
              </a:rPr>
              <a:t>g</a:t>
            </a:r>
            <a:r>
              <a:rPr lang="en-GB" sz="4000" dirty="0" smtClean="0">
                <a:latin typeface="Times New Roman"/>
                <a:cs typeface="Times New Roman"/>
              </a:rPr>
              <a:t>e</a:t>
            </a:r>
            <a:r>
              <a:rPr lang="en-GB" sz="4000" spc="-4" dirty="0" smtClean="0">
                <a:latin typeface="Times New Roman"/>
                <a:cs typeface="Times New Roman"/>
              </a:rPr>
              <a:t> </a:t>
            </a:r>
            <a:r>
              <a:rPr lang="en-GB" sz="4000" dirty="0" smtClean="0">
                <a:latin typeface="Times New Roman"/>
                <a:cs typeface="Times New Roman"/>
              </a:rPr>
              <a:t>Dis</a:t>
            </a:r>
            <a:r>
              <a:rPr lang="en-GB" sz="4000" spc="4" dirty="0" smtClean="0">
                <a:latin typeface="Times New Roman"/>
                <a:cs typeface="Times New Roman"/>
              </a:rPr>
              <a:t>p</a:t>
            </a:r>
            <a:r>
              <a:rPr lang="en-GB" sz="4000" dirty="0" smtClean="0">
                <a:latin typeface="Times New Roman"/>
                <a:cs typeface="Times New Roman"/>
              </a:rPr>
              <a:t>lay</a:t>
            </a:r>
            <a:br>
              <a:rPr lang="en-GB" sz="4000" dirty="0" smtClean="0">
                <a:latin typeface="Times New Roman"/>
                <a:cs typeface="Times New Roman"/>
              </a:rPr>
            </a:br>
            <a:endParaRPr lang="en-GB" dirty="0"/>
          </a:p>
        </p:txBody>
      </p:sp>
      <p:sp>
        <p:nvSpPr>
          <p:cNvPr id="3" name="Content Placeholder 2"/>
          <p:cNvSpPr>
            <a:spLocks noGrp="1"/>
          </p:cNvSpPr>
          <p:nvPr>
            <p:ph idx="1"/>
          </p:nvPr>
        </p:nvSpPr>
        <p:spPr/>
        <p:txBody>
          <a:bodyPr/>
          <a:lstStyle/>
          <a:p>
            <a:pPr marL="12700" marR="13586">
              <a:lnSpc>
                <a:spcPct val="150000"/>
              </a:lnSpc>
              <a:spcBef>
                <a:spcPts val="67"/>
              </a:spcBef>
            </a:pPr>
            <a:r>
              <a:rPr lang="en-GB" sz="2800" dirty="0" smtClean="0">
                <a:latin typeface="Times New Roman"/>
                <a:cs typeface="Times New Roman"/>
              </a:rPr>
              <a:t> Most</a:t>
            </a:r>
            <a:r>
              <a:rPr lang="en-GB" sz="2800" spc="4" dirty="0" smtClean="0">
                <a:latin typeface="Times New Roman"/>
                <a:cs typeface="Times New Roman"/>
              </a:rPr>
              <a:t> </a:t>
            </a:r>
            <a:r>
              <a:rPr lang="en-GB" sz="2800" dirty="0" smtClean="0">
                <a:latin typeface="Times New Roman"/>
                <a:cs typeface="Times New Roman"/>
              </a:rPr>
              <a:t>film</a:t>
            </a:r>
            <a:r>
              <a:rPr lang="en-GB" sz="2800" spc="-4" dirty="0" smtClean="0">
                <a:latin typeface="Times New Roman"/>
                <a:cs typeface="Times New Roman"/>
              </a:rPr>
              <a:t>e</a:t>
            </a:r>
            <a:r>
              <a:rPr lang="en-GB" sz="2800" dirty="0" smtClean="0">
                <a:latin typeface="Times New Roman"/>
                <a:cs typeface="Times New Roman"/>
              </a:rPr>
              <a:t>d medi</a:t>
            </a:r>
            <a:r>
              <a:rPr lang="en-GB" sz="2800" spc="-4" dirty="0" smtClean="0">
                <a:latin typeface="Times New Roman"/>
                <a:cs typeface="Times New Roman"/>
              </a:rPr>
              <a:t>ca</a:t>
            </a:r>
            <a:r>
              <a:rPr lang="en-GB" sz="2800" dirty="0" smtClean="0">
                <a:latin typeface="Times New Roman"/>
                <a:cs typeface="Times New Roman"/>
              </a:rPr>
              <a:t>l </a:t>
            </a:r>
            <a:r>
              <a:rPr lang="en-GB" sz="2800" spc="4" dirty="0" smtClean="0">
                <a:latin typeface="Times New Roman"/>
                <a:cs typeface="Times New Roman"/>
              </a:rPr>
              <a:t>i</a:t>
            </a:r>
            <a:r>
              <a:rPr lang="en-GB" sz="2800" dirty="0" smtClean="0">
                <a:latin typeface="Times New Roman"/>
                <a:cs typeface="Times New Roman"/>
              </a:rPr>
              <a:t>mag</a:t>
            </a:r>
            <a:r>
              <a:rPr lang="en-GB" sz="2800" spc="-4" dirty="0" smtClean="0">
                <a:latin typeface="Times New Roman"/>
                <a:cs typeface="Times New Roman"/>
              </a:rPr>
              <a:t>e</a:t>
            </a:r>
            <a:r>
              <a:rPr lang="en-GB" sz="2800" dirty="0" smtClean="0">
                <a:latin typeface="Times New Roman"/>
                <a:cs typeface="Times New Roman"/>
              </a:rPr>
              <a:t>s</a:t>
            </a:r>
            <a:r>
              <a:rPr lang="en-GB" sz="2800" spc="9" dirty="0" smtClean="0">
                <a:latin typeface="Times New Roman"/>
                <a:cs typeface="Times New Roman"/>
              </a:rPr>
              <a:t> </a:t>
            </a:r>
            <a:r>
              <a:rPr lang="en-GB" sz="2800" spc="-4" dirty="0" smtClean="0">
                <a:latin typeface="Times New Roman"/>
                <a:cs typeface="Times New Roman"/>
              </a:rPr>
              <a:t>a</a:t>
            </a:r>
            <a:r>
              <a:rPr lang="en-GB" sz="2800" dirty="0" smtClean="0">
                <a:latin typeface="Times New Roman"/>
                <a:cs typeface="Times New Roman"/>
              </a:rPr>
              <a:t>re r</a:t>
            </a:r>
            <a:r>
              <a:rPr lang="en-GB" sz="2800" spc="-9" dirty="0" smtClean="0">
                <a:latin typeface="Times New Roman"/>
                <a:cs typeface="Times New Roman"/>
              </a:rPr>
              <a:t>e</a:t>
            </a:r>
            <a:r>
              <a:rPr lang="en-GB" sz="2800" spc="-4" dirty="0" smtClean="0">
                <a:latin typeface="Times New Roman"/>
                <a:cs typeface="Times New Roman"/>
              </a:rPr>
              <a:t>c</a:t>
            </a:r>
            <a:r>
              <a:rPr lang="en-GB" sz="2800" spc="9" dirty="0" smtClean="0">
                <a:latin typeface="Times New Roman"/>
                <a:cs typeface="Times New Roman"/>
              </a:rPr>
              <a:t>o</a:t>
            </a:r>
            <a:r>
              <a:rPr lang="en-GB" sz="2800" dirty="0" smtClean="0">
                <a:latin typeface="Times New Roman"/>
                <a:cs typeface="Times New Roman"/>
              </a:rPr>
              <a:t>rd</a:t>
            </a:r>
            <a:r>
              <a:rPr lang="en-GB" sz="2800" spc="-9" dirty="0" smtClean="0">
                <a:latin typeface="Times New Roman"/>
                <a:cs typeface="Times New Roman"/>
              </a:rPr>
              <a:t>e</a:t>
            </a:r>
            <a:r>
              <a:rPr lang="en-GB" sz="2800" dirty="0" smtClean="0">
                <a:latin typeface="Times New Roman"/>
                <a:cs typeface="Times New Roman"/>
              </a:rPr>
              <a:t>d</a:t>
            </a:r>
            <a:r>
              <a:rPr lang="en-GB" sz="2800" spc="9" dirty="0" smtClean="0">
                <a:latin typeface="Times New Roman"/>
                <a:cs typeface="Times New Roman"/>
              </a:rPr>
              <a:t> </a:t>
            </a:r>
            <a:r>
              <a:rPr lang="en-GB" sz="2800" spc="-4" dirty="0" smtClean="0">
                <a:latin typeface="Times New Roman"/>
                <a:cs typeface="Times New Roman"/>
              </a:rPr>
              <a:t>a</a:t>
            </a:r>
            <a:r>
              <a:rPr lang="en-GB" sz="2800" dirty="0" smtClean="0">
                <a:latin typeface="Times New Roman"/>
                <a:cs typeface="Times New Roman"/>
              </a:rPr>
              <a:t>s tr</a:t>
            </a:r>
            <a:r>
              <a:rPr lang="en-GB" sz="2800" spc="-4" dirty="0" smtClean="0">
                <a:latin typeface="Times New Roman"/>
                <a:cs typeface="Times New Roman"/>
              </a:rPr>
              <a:t>a</a:t>
            </a:r>
            <a:r>
              <a:rPr lang="en-GB" sz="2800" dirty="0" smtClean="0">
                <a:latin typeface="Times New Roman"/>
                <a:cs typeface="Times New Roman"/>
              </a:rPr>
              <a:t>n</a:t>
            </a:r>
            <a:r>
              <a:rPr lang="en-GB" sz="2800" spc="9" dirty="0" smtClean="0">
                <a:latin typeface="Times New Roman"/>
                <a:cs typeface="Times New Roman"/>
              </a:rPr>
              <a:t>s</a:t>
            </a:r>
            <a:r>
              <a:rPr lang="en-GB" sz="2800" dirty="0" smtClean="0">
                <a:latin typeface="Times New Roman"/>
                <a:cs typeface="Times New Roman"/>
              </a:rPr>
              <a:t>p</a:t>
            </a:r>
            <a:r>
              <a:rPr lang="en-GB" sz="2800" spc="-4" dirty="0" smtClean="0">
                <a:latin typeface="Times New Roman"/>
                <a:cs typeface="Times New Roman"/>
              </a:rPr>
              <a:t>a</a:t>
            </a:r>
            <a:r>
              <a:rPr lang="en-GB" sz="2800" dirty="0" smtClean="0">
                <a:latin typeface="Times New Roman"/>
                <a:cs typeface="Times New Roman"/>
              </a:rPr>
              <a:t>r</a:t>
            </a:r>
            <a:r>
              <a:rPr lang="en-GB" sz="2800" spc="-9" dirty="0" smtClean="0">
                <a:latin typeface="Times New Roman"/>
                <a:cs typeface="Times New Roman"/>
              </a:rPr>
              <a:t>e</a:t>
            </a:r>
            <a:r>
              <a:rPr lang="en-GB" sz="2800" dirty="0" smtClean="0">
                <a:latin typeface="Times New Roman"/>
                <a:cs typeface="Times New Roman"/>
              </a:rPr>
              <a:t>n</a:t>
            </a:r>
            <a:r>
              <a:rPr lang="en-GB" sz="2800" spc="-4" dirty="0" smtClean="0">
                <a:latin typeface="Times New Roman"/>
                <a:cs typeface="Times New Roman"/>
              </a:rPr>
              <a:t>c</a:t>
            </a:r>
            <a:r>
              <a:rPr lang="en-GB" sz="2800" spc="14" dirty="0" smtClean="0">
                <a:latin typeface="Times New Roman"/>
                <a:cs typeface="Times New Roman"/>
              </a:rPr>
              <a:t>i</a:t>
            </a:r>
            <a:r>
              <a:rPr lang="en-GB" sz="2800" spc="-4" dirty="0" smtClean="0">
                <a:latin typeface="Times New Roman"/>
                <a:cs typeface="Times New Roman"/>
              </a:rPr>
              <a:t>e</a:t>
            </a:r>
            <a:r>
              <a:rPr lang="en-GB" sz="2800" dirty="0" smtClean="0">
                <a:latin typeface="Times New Roman"/>
                <a:cs typeface="Times New Roman"/>
              </a:rPr>
              <a:t>s</a:t>
            </a:r>
          </a:p>
          <a:p>
            <a:pPr marL="241300" indent="-228600">
              <a:lnSpc>
                <a:spcPct val="150000"/>
              </a:lnSpc>
              <a:spcBef>
                <a:spcPts val="106"/>
              </a:spcBef>
              <a:tabLst>
                <a:tab pos="241300" algn="l"/>
              </a:tabLst>
            </a:pPr>
            <a:r>
              <a:rPr lang="en-GB" sz="2800" spc="-14" dirty="0" smtClean="0">
                <a:latin typeface="Times New Roman"/>
                <a:cs typeface="Times New Roman"/>
              </a:rPr>
              <a:t>I</a:t>
            </a:r>
            <a:r>
              <a:rPr lang="en-GB" sz="2800" dirty="0" smtClean="0">
                <a:latin typeface="Times New Roman"/>
                <a:cs typeface="Times New Roman"/>
              </a:rPr>
              <a:t>n th</a:t>
            </a:r>
            <a:r>
              <a:rPr lang="en-GB" sz="2800" spc="4" dirty="0" smtClean="0">
                <a:latin typeface="Times New Roman"/>
                <a:cs typeface="Times New Roman"/>
              </a:rPr>
              <a:t>i</a:t>
            </a:r>
            <a:r>
              <a:rPr lang="en-GB" sz="2800" dirty="0" smtClean="0">
                <a:latin typeface="Times New Roman"/>
                <a:cs typeface="Times New Roman"/>
              </a:rPr>
              <a:t>s fo</a:t>
            </a:r>
            <a:r>
              <a:rPr lang="en-GB" sz="2800" spc="-4" dirty="0" smtClean="0">
                <a:latin typeface="Times New Roman"/>
                <a:cs typeface="Times New Roman"/>
              </a:rPr>
              <a:t>r</a:t>
            </a:r>
            <a:r>
              <a:rPr lang="en-GB" sz="2800" dirty="0" smtClean="0">
                <a:latin typeface="Times New Roman"/>
                <a:cs typeface="Times New Roman"/>
              </a:rPr>
              <a:t>m </a:t>
            </a:r>
            <a:r>
              <a:rPr lang="en-GB" sz="2800" spc="4" dirty="0" smtClean="0">
                <a:latin typeface="Times New Roman"/>
                <a:cs typeface="Times New Roman"/>
              </a:rPr>
              <a:t>t</a:t>
            </a:r>
            <a:r>
              <a:rPr lang="en-GB" sz="2800" dirty="0" smtClean="0">
                <a:latin typeface="Times New Roman"/>
                <a:cs typeface="Times New Roman"/>
              </a:rPr>
              <a:t>h</a:t>
            </a:r>
            <a:r>
              <a:rPr lang="en-GB" sz="2800" spc="19" dirty="0" smtClean="0">
                <a:latin typeface="Times New Roman"/>
                <a:cs typeface="Times New Roman"/>
              </a:rPr>
              <a:t>e</a:t>
            </a:r>
            <a:r>
              <a:rPr lang="en-GB" sz="2800" dirty="0" smtClean="0">
                <a:latin typeface="Times New Roman"/>
                <a:cs typeface="Times New Roman"/>
              </a:rPr>
              <a:t>y</a:t>
            </a:r>
            <a:r>
              <a:rPr lang="en-GB" sz="2800" spc="-14" dirty="0" smtClean="0">
                <a:latin typeface="Times New Roman"/>
                <a:cs typeface="Times New Roman"/>
              </a:rPr>
              <a:t> </a:t>
            </a:r>
            <a:r>
              <a:rPr lang="en-GB" sz="2800" spc="-4" dirty="0" smtClean="0">
                <a:latin typeface="Times New Roman"/>
                <a:cs typeface="Times New Roman"/>
              </a:rPr>
              <a:t>ca</a:t>
            </a:r>
            <a:r>
              <a:rPr lang="en-GB" sz="2800" dirty="0" smtClean="0">
                <a:latin typeface="Times New Roman"/>
                <a:cs typeface="Times New Roman"/>
              </a:rPr>
              <a:t>n </a:t>
            </a:r>
            <a:r>
              <a:rPr lang="en-GB" sz="2800" spc="9" dirty="0" smtClean="0">
                <a:latin typeface="Times New Roman"/>
                <a:cs typeface="Times New Roman"/>
              </a:rPr>
              <a:t>b</a:t>
            </a:r>
            <a:r>
              <a:rPr lang="en-GB" sz="2800" dirty="0" smtClean="0">
                <a:latin typeface="Times New Roman"/>
                <a:cs typeface="Times New Roman"/>
              </a:rPr>
              <a:t>e</a:t>
            </a:r>
            <a:r>
              <a:rPr lang="en-GB" sz="2800" spc="-4" dirty="0" smtClean="0">
                <a:latin typeface="Times New Roman"/>
                <a:cs typeface="Times New Roman"/>
              </a:rPr>
              <a:t> </a:t>
            </a:r>
            <a:r>
              <a:rPr lang="en-GB" sz="2800" spc="4" dirty="0" smtClean="0">
                <a:latin typeface="Times New Roman"/>
                <a:cs typeface="Times New Roman"/>
              </a:rPr>
              <a:t>e</a:t>
            </a:r>
            <a:r>
              <a:rPr lang="en-GB" sz="2800" spc="-4" dirty="0" smtClean="0">
                <a:latin typeface="Times New Roman"/>
                <a:cs typeface="Times New Roman"/>
              </a:rPr>
              <a:t>a</a:t>
            </a:r>
            <a:r>
              <a:rPr lang="en-GB" sz="2800" dirty="0" smtClean="0">
                <a:latin typeface="Times New Roman"/>
                <a:cs typeface="Times New Roman"/>
              </a:rPr>
              <a:t>si</a:t>
            </a:r>
            <a:r>
              <a:rPr lang="en-GB" sz="2800" spc="14" dirty="0" smtClean="0">
                <a:latin typeface="Times New Roman"/>
                <a:cs typeface="Times New Roman"/>
              </a:rPr>
              <a:t>l</a:t>
            </a:r>
            <a:r>
              <a:rPr lang="en-GB" sz="2800" dirty="0" smtClean="0">
                <a:latin typeface="Times New Roman"/>
                <a:cs typeface="Times New Roman"/>
              </a:rPr>
              <a:t>y</a:t>
            </a:r>
            <a:r>
              <a:rPr lang="en-GB" sz="2800" spc="-25" dirty="0" smtClean="0">
                <a:latin typeface="Times New Roman"/>
                <a:cs typeface="Times New Roman"/>
              </a:rPr>
              <a:t> </a:t>
            </a:r>
            <a:r>
              <a:rPr lang="en-GB" sz="2800" dirty="0" smtClean="0">
                <a:latin typeface="Times New Roman"/>
                <a:cs typeface="Times New Roman"/>
              </a:rPr>
              <a:t>vie</a:t>
            </a:r>
            <a:r>
              <a:rPr lang="en-GB" sz="2800" spc="4" dirty="0" smtClean="0">
                <a:latin typeface="Times New Roman"/>
                <a:cs typeface="Times New Roman"/>
              </a:rPr>
              <a:t>w</a:t>
            </a:r>
            <a:r>
              <a:rPr lang="en-GB" sz="2800" spc="-4" dirty="0" smtClean="0">
                <a:latin typeface="Times New Roman"/>
                <a:cs typeface="Times New Roman"/>
              </a:rPr>
              <a:t>e</a:t>
            </a:r>
            <a:r>
              <a:rPr lang="en-GB" sz="2800" dirty="0" smtClean="0">
                <a:latin typeface="Times New Roman"/>
                <a:cs typeface="Times New Roman"/>
              </a:rPr>
              <a:t>d</a:t>
            </a:r>
            <a:r>
              <a:rPr lang="en-GB" sz="2800" spc="14" dirty="0" smtClean="0">
                <a:latin typeface="Times New Roman"/>
                <a:cs typeface="Times New Roman"/>
              </a:rPr>
              <a:t> </a:t>
            </a:r>
            <a:r>
              <a:rPr lang="en-GB" sz="2800" spc="25" dirty="0" smtClean="0">
                <a:latin typeface="Times New Roman"/>
                <a:cs typeface="Times New Roman"/>
              </a:rPr>
              <a:t>b</a:t>
            </a:r>
            <a:r>
              <a:rPr lang="en-GB" sz="2800" dirty="0" smtClean="0">
                <a:latin typeface="Times New Roman"/>
                <a:cs typeface="Times New Roman"/>
              </a:rPr>
              <a:t>y</a:t>
            </a:r>
            <a:r>
              <a:rPr lang="en-GB" sz="2800" spc="-25" dirty="0" smtClean="0">
                <a:latin typeface="Times New Roman"/>
                <a:cs typeface="Times New Roman"/>
              </a:rPr>
              <a:t> </a:t>
            </a:r>
            <a:r>
              <a:rPr lang="en-GB" sz="2800" spc="4" dirty="0" smtClean="0">
                <a:latin typeface="Times New Roman"/>
                <a:cs typeface="Times New Roman"/>
              </a:rPr>
              <a:t>t</a:t>
            </a:r>
            <a:r>
              <a:rPr lang="en-GB" sz="2800" dirty="0" smtClean="0">
                <a:latin typeface="Times New Roman"/>
                <a:cs typeface="Times New Roman"/>
              </a:rPr>
              <a:t>r</a:t>
            </a:r>
            <a:r>
              <a:rPr lang="en-GB" sz="2800" spc="-9" dirty="0" smtClean="0">
                <a:latin typeface="Times New Roman"/>
                <a:cs typeface="Times New Roman"/>
              </a:rPr>
              <a:t>a</a:t>
            </a:r>
            <a:r>
              <a:rPr lang="en-GB" sz="2800" dirty="0" smtClean="0">
                <a:latin typeface="Times New Roman"/>
                <a:cs typeface="Times New Roman"/>
              </a:rPr>
              <a:t>ns</a:t>
            </a:r>
            <a:r>
              <a:rPr lang="en-GB" sz="2800" spc="-4" dirty="0" smtClean="0">
                <a:latin typeface="Times New Roman"/>
                <a:cs typeface="Times New Roman"/>
              </a:rPr>
              <a:t>-</a:t>
            </a:r>
            <a:r>
              <a:rPr lang="en-GB" sz="2800" dirty="0" smtClean="0">
                <a:latin typeface="Times New Roman"/>
                <a:cs typeface="Times New Roman"/>
              </a:rPr>
              <a:t>i</a:t>
            </a:r>
            <a:r>
              <a:rPr lang="en-GB" sz="2800" spc="4" dirty="0" smtClean="0">
                <a:latin typeface="Times New Roman"/>
                <a:cs typeface="Times New Roman"/>
              </a:rPr>
              <a:t>l</a:t>
            </a:r>
            <a:r>
              <a:rPr lang="en-GB" sz="2800" dirty="0" smtClean="0">
                <a:latin typeface="Times New Roman"/>
                <a:cs typeface="Times New Roman"/>
              </a:rPr>
              <a:t>l</a:t>
            </a:r>
            <a:r>
              <a:rPr lang="en-GB" sz="2800" spc="14" dirty="0" smtClean="0">
                <a:latin typeface="Times New Roman"/>
                <a:cs typeface="Times New Roman"/>
              </a:rPr>
              <a:t>u</a:t>
            </a:r>
            <a:r>
              <a:rPr lang="en-GB" sz="2800" dirty="0" smtClean="0">
                <a:latin typeface="Times New Roman"/>
                <a:cs typeface="Times New Roman"/>
              </a:rPr>
              <a:t>m</a:t>
            </a:r>
            <a:r>
              <a:rPr lang="en-GB" sz="2800" spc="4" dirty="0" smtClean="0">
                <a:latin typeface="Times New Roman"/>
                <a:cs typeface="Times New Roman"/>
              </a:rPr>
              <a:t>i</a:t>
            </a:r>
            <a:r>
              <a:rPr lang="en-GB" sz="2800" dirty="0" smtClean="0">
                <a:latin typeface="Times New Roman"/>
                <a:cs typeface="Times New Roman"/>
              </a:rPr>
              <a:t>n</a:t>
            </a:r>
            <a:r>
              <a:rPr lang="en-GB" sz="2800" spc="-4" dirty="0" smtClean="0">
                <a:latin typeface="Times New Roman"/>
                <a:cs typeface="Times New Roman"/>
              </a:rPr>
              <a:t>a</a:t>
            </a:r>
            <a:r>
              <a:rPr lang="en-GB" sz="2800" dirty="0" smtClean="0">
                <a:latin typeface="Times New Roman"/>
                <a:cs typeface="Times New Roman"/>
              </a:rPr>
              <a:t>t</a:t>
            </a:r>
            <a:r>
              <a:rPr lang="en-GB" sz="2800" spc="4" dirty="0" smtClean="0">
                <a:latin typeface="Times New Roman"/>
                <a:cs typeface="Times New Roman"/>
              </a:rPr>
              <a:t>i</a:t>
            </a:r>
            <a:r>
              <a:rPr lang="en-GB" sz="2800" dirty="0" smtClean="0">
                <a:latin typeface="Times New Roman"/>
                <a:cs typeface="Times New Roman"/>
              </a:rPr>
              <a:t>on on a </a:t>
            </a:r>
            <a:r>
              <a:rPr lang="en-GB" sz="2800" dirty="0" err="1" smtClean="0">
                <a:latin typeface="Times New Roman"/>
                <a:cs typeface="Times New Roman"/>
              </a:rPr>
              <a:t>vie</a:t>
            </a:r>
            <a:r>
              <a:rPr lang="en-GB" sz="2800" spc="-4" dirty="0" err="1" smtClean="0">
                <a:latin typeface="Times New Roman"/>
                <a:cs typeface="Times New Roman"/>
              </a:rPr>
              <a:t>w</a:t>
            </a:r>
            <a:r>
              <a:rPr lang="en-GB" sz="2800" dirty="0" err="1" smtClean="0">
                <a:latin typeface="Times New Roman"/>
                <a:cs typeface="Times New Roman"/>
              </a:rPr>
              <a:t>box</a:t>
            </a:r>
            <a:endParaRPr lang="en-GB" sz="2800" dirty="0" smtClean="0">
              <a:latin typeface="Times New Roman"/>
              <a:cs typeface="Times New Roman"/>
            </a:endParaRPr>
          </a:p>
          <a:p>
            <a:endParaRPr lang="en-GB" dirty="0"/>
          </a:p>
        </p:txBody>
      </p:sp>
      <p:sp>
        <p:nvSpPr>
          <p:cNvPr id="6" name="Date Placeholder 5"/>
          <p:cNvSpPr>
            <a:spLocks noGrp="1"/>
          </p:cNvSpPr>
          <p:nvPr>
            <p:ph type="dt" sz="half" idx="10"/>
          </p:nvPr>
        </p:nvSpPr>
        <p:spPr/>
        <p:txBody>
          <a:bodyPr/>
          <a:lstStyle/>
          <a:p>
            <a:fld id="{5067114B-0456-4143-9DE3-76ACA569B8C2}"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4" name="Slide Number Placeholder 3"/>
          <p:cNvSpPr>
            <a:spLocks noGrp="1"/>
          </p:cNvSpPr>
          <p:nvPr>
            <p:ph type="sldNum" sz="quarter" idx="12"/>
          </p:nvPr>
        </p:nvSpPr>
        <p:spPr/>
        <p:txBody>
          <a:bodyPr/>
          <a:lstStyle/>
          <a:p>
            <a:fld id="{F3D74E1A-6B7F-4BC8-9AA9-DA4C1488E2C4}"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latin typeface="Times New Roman" pitchFamily="18" charset="0"/>
                <a:cs typeface="Times New Roman" pitchFamily="18" charset="0"/>
              </a:rPr>
              <a:t>I</a:t>
            </a:r>
            <a:r>
              <a:rPr lang="en-GB" sz="4000" spc="-14" dirty="0" smtClean="0">
                <a:latin typeface="Times New Roman" pitchFamily="18" charset="0"/>
                <a:cs typeface="Times New Roman" pitchFamily="18" charset="0"/>
              </a:rPr>
              <a:t>m</a:t>
            </a:r>
            <a:r>
              <a:rPr lang="en-GB" sz="4000" dirty="0" smtClean="0">
                <a:latin typeface="Times New Roman" pitchFamily="18" charset="0"/>
                <a:cs typeface="Times New Roman" pitchFamily="18" charset="0"/>
              </a:rPr>
              <a:t>a</a:t>
            </a:r>
            <a:r>
              <a:rPr lang="en-GB" sz="4000" spc="9" dirty="0" smtClean="0">
                <a:latin typeface="Times New Roman" pitchFamily="18" charset="0"/>
                <a:cs typeface="Times New Roman" pitchFamily="18" charset="0"/>
              </a:rPr>
              <a:t>g</a:t>
            </a:r>
            <a:r>
              <a:rPr lang="en-GB" sz="4000" dirty="0" smtClean="0">
                <a:latin typeface="Times New Roman" pitchFamily="18" charset="0"/>
                <a:cs typeface="Times New Roman" pitchFamily="18" charset="0"/>
              </a:rPr>
              <a:t>e</a:t>
            </a:r>
            <a:r>
              <a:rPr lang="en-GB" sz="4000" spc="-4" dirty="0" smtClean="0">
                <a:latin typeface="Times New Roman" pitchFamily="18" charset="0"/>
                <a:cs typeface="Times New Roman" pitchFamily="18" charset="0"/>
              </a:rPr>
              <a:t> </a:t>
            </a:r>
            <a:r>
              <a:rPr lang="en-GB" sz="4000" spc="4" dirty="0" smtClean="0">
                <a:latin typeface="Times New Roman" pitchFamily="18" charset="0"/>
                <a:cs typeface="Times New Roman" pitchFamily="18" charset="0"/>
              </a:rPr>
              <a:t>S</a:t>
            </a:r>
            <a:r>
              <a:rPr lang="en-GB" sz="4000" dirty="0" smtClean="0">
                <a:latin typeface="Times New Roman" pitchFamily="18" charset="0"/>
                <a:cs typeface="Times New Roman" pitchFamily="18" charset="0"/>
              </a:rPr>
              <a:t>to</a:t>
            </a:r>
            <a:r>
              <a:rPr lang="en-GB" sz="4000" spc="-9" dirty="0" smtClean="0">
                <a:latin typeface="Times New Roman" pitchFamily="18" charset="0"/>
                <a:cs typeface="Times New Roman" pitchFamily="18" charset="0"/>
              </a:rPr>
              <a:t>r</a:t>
            </a:r>
            <a:r>
              <a:rPr lang="en-GB" sz="4000" dirty="0" smtClean="0">
                <a:latin typeface="Times New Roman" pitchFamily="18" charset="0"/>
                <a:cs typeface="Times New Roman" pitchFamily="18" charset="0"/>
              </a:rPr>
              <a:t>age</a:t>
            </a:r>
            <a:br>
              <a:rPr lang="en-GB" sz="4000" dirty="0" smtClean="0">
                <a:latin typeface="Times New Roman" pitchFamily="18" charset="0"/>
                <a:cs typeface="Times New Roman" pitchFamily="18" charset="0"/>
              </a:rPr>
            </a:br>
            <a:endParaRPr lang="en-GB" dirty="0"/>
          </a:p>
        </p:txBody>
      </p:sp>
      <p:sp>
        <p:nvSpPr>
          <p:cNvPr id="3" name="Content Placeholder 2"/>
          <p:cNvSpPr>
            <a:spLocks noGrp="1"/>
          </p:cNvSpPr>
          <p:nvPr>
            <p:ph idx="1"/>
          </p:nvPr>
        </p:nvSpPr>
        <p:spPr>
          <a:xfrm>
            <a:off x="642910" y="1571612"/>
            <a:ext cx="7239000" cy="4846320"/>
          </a:xfrm>
        </p:spPr>
        <p:txBody>
          <a:bodyPr>
            <a:normAutofit fontScale="92500"/>
          </a:bodyPr>
          <a:lstStyle/>
          <a:p>
            <a:pPr marL="584200" marR="206501" indent="-228600">
              <a:lnSpc>
                <a:spcPct val="170000"/>
              </a:lnSpc>
              <a:spcBef>
                <a:spcPts val="97"/>
              </a:spcBef>
              <a:tabLst>
                <a:tab pos="584200" algn="l"/>
              </a:tabLst>
            </a:pPr>
            <a:r>
              <a:rPr lang="en-GB" sz="2800" spc="4" dirty="0" smtClean="0">
                <a:latin typeface="Times New Roman" pitchFamily="18" charset="0"/>
                <a:cs typeface="Times New Roman" pitchFamily="18" charset="0"/>
              </a:rPr>
              <a:t>F</a:t>
            </a:r>
            <a:r>
              <a:rPr lang="en-GB" sz="2800" dirty="0" smtClean="0">
                <a:latin typeface="Times New Roman" pitchFamily="18" charset="0"/>
                <a:cs typeface="Times New Roman" pitchFamily="18" charset="0"/>
              </a:rPr>
              <a:t>i</a:t>
            </a:r>
            <a:r>
              <a:rPr lang="en-GB" sz="2800" spc="4" dirty="0" smtClean="0">
                <a:latin typeface="Times New Roman" pitchFamily="18" charset="0"/>
                <a:cs typeface="Times New Roman" pitchFamily="18" charset="0"/>
              </a:rPr>
              <a:t>l</a:t>
            </a:r>
            <a:r>
              <a:rPr lang="en-GB" sz="2800" dirty="0" smtClean="0">
                <a:latin typeface="Times New Roman" pitchFamily="18" charset="0"/>
                <a:cs typeface="Times New Roman" pitchFamily="18" charset="0"/>
              </a:rPr>
              <a:t>m has b</a:t>
            </a:r>
            <a:r>
              <a:rPr lang="en-GB" sz="2800" spc="-4" dirty="0" smtClean="0">
                <a:latin typeface="Times New Roman" pitchFamily="18" charset="0"/>
                <a:cs typeface="Times New Roman" pitchFamily="18" charset="0"/>
              </a:rPr>
              <a:t>ee</a:t>
            </a:r>
            <a:r>
              <a:rPr lang="en-GB" sz="2800" dirty="0" smtClean="0">
                <a:latin typeface="Times New Roman" pitchFamily="18" charset="0"/>
                <a:cs typeface="Times New Roman" pitchFamily="18" charset="0"/>
              </a:rPr>
              <a:t>n the t</a:t>
            </a:r>
            <a:r>
              <a:rPr lang="en-GB" sz="2800" spc="-4" dirty="0" smtClean="0">
                <a:latin typeface="Times New Roman" pitchFamily="18" charset="0"/>
                <a:cs typeface="Times New Roman" pitchFamily="18" charset="0"/>
              </a:rPr>
              <a:t>ra</a:t>
            </a:r>
            <a:r>
              <a:rPr lang="en-GB" sz="2800" dirty="0" smtClean="0">
                <a:latin typeface="Times New Roman" pitchFamily="18" charset="0"/>
                <a:cs typeface="Times New Roman" pitchFamily="18" charset="0"/>
              </a:rPr>
              <a:t>di</a:t>
            </a:r>
            <a:r>
              <a:rPr lang="en-GB" sz="2800" spc="4" dirty="0" smtClean="0">
                <a:latin typeface="Times New Roman" pitchFamily="18" charset="0"/>
                <a:cs typeface="Times New Roman" pitchFamily="18" charset="0"/>
              </a:rPr>
              <a:t>t</a:t>
            </a:r>
            <a:r>
              <a:rPr lang="en-GB" sz="2800" dirty="0" smtClean="0">
                <a:latin typeface="Times New Roman" pitchFamily="18" charset="0"/>
                <a:cs typeface="Times New Roman" pitchFamily="18" charset="0"/>
              </a:rPr>
              <a:t>ional medium for</a:t>
            </a:r>
            <a:r>
              <a:rPr lang="en-GB" sz="2800" spc="-4"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medi</a:t>
            </a:r>
            <a:r>
              <a:rPr lang="en-GB" sz="2800" spc="-4" dirty="0" smtClean="0">
                <a:latin typeface="Times New Roman" pitchFamily="18" charset="0"/>
                <a:cs typeface="Times New Roman" pitchFamily="18" charset="0"/>
              </a:rPr>
              <a:t>ca</a:t>
            </a:r>
            <a:r>
              <a:rPr lang="en-GB" sz="2800" dirty="0" smtClean="0">
                <a:latin typeface="Times New Roman" pitchFamily="18" charset="0"/>
                <a:cs typeface="Times New Roman" pitchFamily="18" charset="0"/>
              </a:rPr>
              <a:t>l </a:t>
            </a:r>
            <a:r>
              <a:rPr lang="en-GB" sz="2800" spc="14" dirty="0" smtClean="0">
                <a:latin typeface="Times New Roman" pitchFamily="18" charset="0"/>
                <a:cs typeface="Times New Roman" pitchFamily="18" charset="0"/>
              </a:rPr>
              <a:t>i</a:t>
            </a:r>
            <a:r>
              <a:rPr lang="en-GB" sz="2800" dirty="0" smtClean="0">
                <a:latin typeface="Times New Roman" pitchFamily="18" charset="0"/>
                <a:cs typeface="Times New Roman" pitchFamily="18" charset="0"/>
              </a:rPr>
              <a:t>mage</a:t>
            </a:r>
            <a:r>
              <a:rPr lang="en-GB" sz="2800" spc="-4"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stor</a:t>
            </a:r>
            <a:r>
              <a:rPr lang="en-GB" sz="2800" spc="-4" dirty="0" smtClean="0">
                <a:latin typeface="Times New Roman" pitchFamily="18" charset="0"/>
                <a:cs typeface="Times New Roman" pitchFamily="18" charset="0"/>
              </a:rPr>
              <a:t>a</a:t>
            </a:r>
            <a:r>
              <a:rPr lang="en-GB" sz="2800" dirty="0" smtClean="0">
                <a:latin typeface="Times New Roman" pitchFamily="18" charset="0"/>
                <a:cs typeface="Times New Roman" pitchFamily="18" charset="0"/>
              </a:rPr>
              <a:t>ge</a:t>
            </a:r>
            <a:r>
              <a:rPr lang="en-GB" sz="2800" spc="4" dirty="0" smtClean="0">
                <a:latin typeface="Times New Roman" pitchFamily="18" charset="0"/>
                <a:cs typeface="Times New Roman" pitchFamily="18" charset="0"/>
              </a:rPr>
              <a:t> </a:t>
            </a:r>
            <a:r>
              <a:rPr lang="en-GB" sz="2800" spc="-4" dirty="0" smtClean="0">
                <a:latin typeface="Times New Roman" pitchFamily="18" charset="0"/>
                <a:cs typeface="Times New Roman" pitchFamily="18" charset="0"/>
              </a:rPr>
              <a:t>a</a:t>
            </a:r>
            <a:r>
              <a:rPr lang="en-GB" sz="2800" dirty="0" smtClean="0">
                <a:latin typeface="Times New Roman" pitchFamily="18" charset="0"/>
                <a:cs typeface="Times New Roman" pitchFamily="18" charset="0"/>
              </a:rPr>
              <a:t>nd </a:t>
            </a:r>
            <a:r>
              <a:rPr lang="en-GB" sz="2800" spc="-4" dirty="0" smtClean="0">
                <a:latin typeface="Times New Roman" pitchFamily="18" charset="0"/>
                <a:cs typeface="Times New Roman" pitchFamily="18" charset="0"/>
              </a:rPr>
              <a:t>a</a:t>
            </a:r>
            <a:r>
              <a:rPr lang="en-GB" sz="2800" dirty="0" smtClean="0">
                <a:latin typeface="Times New Roman" pitchFamily="18" charset="0"/>
                <a:cs typeface="Times New Roman" pitchFamily="18" charset="0"/>
              </a:rPr>
              <a:t>r</a:t>
            </a:r>
            <a:r>
              <a:rPr lang="en-GB" sz="2800" spc="-9" dirty="0" smtClean="0">
                <a:latin typeface="Times New Roman" pitchFamily="18" charset="0"/>
                <a:cs typeface="Times New Roman" pitchFamily="18" charset="0"/>
              </a:rPr>
              <a:t>c</a:t>
            </a:r>
            <a:r>
              <a:rPr lang="en-GB" sz="2800" dirty="0" smtClean="0">
                <a:latin typeface="Times New Roman" pitchFamily="18" charset="0"/>
                <a:cs typeface="Times New Roman" pitchFamily="18" charset="0"/>
              </a:rPr>
              <a:t>hiv</a:t>
            </a:r>
            <a:r>
              <a:rPr lang="en-GB" sz="2800" spc="4" dirty="0" smtClean="0">
                <a:latin typeface="Times New Roman" pitchFamily="18" charset="0"/>
                <a:cs typeface="Times New Roman" pitchFamily="18" charset="0"/>
              </a:rPr>
              <a:t>i</a:t>
            </a:r>
            <a:r>
              <a:rPr lang="en-GB" sz="2800" dirty="0" smtClean="0">
                <a:latin typeface="Times New Roman" pitchFamily="18" charset="0"/>
                <a:cs typeface="Times New Roman" pitchFamily="18" charset="0"/>
              </a:rPr>
              <a:t>ng.</a:t>
            </a:r>
          </a:p>
          <a:p>
            <a:pPr marL="584200" indent="-228600">
              <a:lnSpc>
                <a:spcPct val="170000"/>
              </a:lnSpc>
              <a:spcBef>
                <a:spcPts val="105"/>
              </a:spcBef>
              <a:tabLst>
                <a:tab pos="622300" algn="l"/>
              </a:tabLst>
            </a:pPr>
            <a:r>
              <a:rPr lang="en-GB" sz="2800" spc="-14" dirty="0" smtClean="0">
                <a:latin typeface="Times New Roman" pitchFamily="18" charset="0"/>
                <a:cs typeface="Times New Roman" pitchFamily="18" charset="0"/>
              </a:rPr>
              <a:t>I</a:t>
            </a:r>
            <a:r>
              <a:rPr lang="en-GB" sz="2800" dirty="0" smtClean="0">
                <a:latin typeface="Times New Roman" pitchFamily="18" charset="0"/>
                <a:cs typeface="Times New Roman" pitchFamily="18" charset="0"/>
              </a:rPr>
              <a:t>f a</a:t>
            </a:r>
            <a:r>
              <a:rPr lang="en-GB" sz="2800" spc="-9"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film is prop</a:t>
            </a:r>
            <a:r>
              <a:rPr lang="en-GB" sz="2800" spc="-4" dirty="0" smtClean="0">
                <a:latin typeface="Times New Roman" pitchFamily="18" charset="0"/>
                <a:cs typeface="Times New Roman" pitchFamily="18" charset="0"/>
              </a:rPr>
              <a:t>e</a:t>
            </a:r>
            <a:r>
              <a:rPr lang="en-GB" sz="2800" dirty="0" smtClean="0">
                <a:latin typeface="Times New Roman" pitchFamily="18" charset="0"/>
                <a:cs typeface="Times New Roman" pitchFamily="18" charset="0"/>
              </a:rPr>
              <a:t>r</a:t>
            </a:r>
            <a:r>
              <a:rPr lang="en-GB" sz="2800" spc="19" dirty="0" smtClean="0">
                <a:latin typeface="Times New Roman" pitchFamily="18" charset="0"/>
                <a:cs typeface="Times New Roman" pitchFamily="18" charset="0"/>
              </a:rPr>
              <a:t>l</a:t>
            </a:r>
            <a:r>
              <a:rPr lang="en-GB" sz="2800" dirty="0" smtClean="0">
                <a:latin typeface="Times New Roman" pitchFamily="18" charset="0"/>
                <a:cs typeface="Times New Roman" pitchFamily="18" charset="0"/>
              </a:rPr>
              <a:t>y</a:t>
            </a:r>
            <a:r>
              <a:rPr lang="en-GB" sz="2800" spc="-25"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pr</a:t>
            </a:r>
            <a:r>
              <a:rPr lang="en-GB" sz="2800" spc="4" dirty="0" smtClean="0">
                <a:latin typeface="Times New Roman" pitchFamily="18" charset="0"/>
                <a:cs typeface="Times New Roman" pitchFamily="18" charset="0"/>
              </a:rPr>
              <a:t>oc</a:t>
            </a:r>
            <a:r>
              <a:rPr lang="en-GB" sz="2800" spc="-4" dirty="0" smtClean="0">
                <a:latin typeface="Times New Roman" pitchFamily="18" charset="0"/>
                <a:cs typeface="Times New Roman" pitchFamily="18" charset="0"/>
              </a:rPr>
              <a:t>e</a:t>
            </a:r>
            <a:r>
              <a:rPr lang="en-GB" sz="2800" dirty="0" smtClean="0">
                <a:latin typeface="Times New Roman" pitchFamily="18" charset="0"/>
                <a:cs typeface="Times New Roman" pitchFamily="18" charset="0"/>
              </a:rPr>
              <a:t>ssed it wi</a:t>
            </a:r>
            <a:r>
              <a:rPr lang="en-GB" sz="2800" spc="4" dirty="0" smtClean="0">
                <a:latin typeface="Times New Roman" pitchFamily="18" charset="0"/>
                <a:cs typeface="Times New Roman" pitchFamily="18" charset="0"/>
              </a:rPr>
              <a:t>l</a:t>
            </a:r>
            <a:r>
              <a:rPr lang="en-GB" sz="2800" dirty="0" smtClean="0">
                <a:latin typeface="Times New Roman" pitchFamily="18" charset="0"/>
                <a:cs typeface="Times New Roman" pitchFamily="18" charset="0"/>
              </a:rPr>
              <a:t>l have</a:t>
            </a:r>
            <a:r>
              <a:rPr lang="en-GB" sz="2800" spc="-4"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a</a:t>
            </a:r>
            <a:r>
              <a:rPr lang="en-GB" sz="2800" spc="-4"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l</a:t>
            </a:r>
            <a:r>
              <a:rPr lang="en-GB" sz="2800" spc="4" dirty="0" smtClean="0">
                <a:latin typeface="Times New Roman" pitchFamily="18" charset="0"/>
                <a:cs typeface="Times New Roman" pitchFamily="18" charset="0"/>
              </a:rPr>
              <a:t>i</a:t>
            </a:r>
            <a:r>
              <a:rPr lang="en-GB" sz="2800" dirty="0" smtClean="0">
                <a:latin typeface="Times New Roman" pitchFamily="18" charset="0"/>
                <a:cs typeface="Times New Roman" pitchFamily="18" charset="0"/>
              </a:rPr>
              <a:t>f</a:t>
            </a:r>
            <a:r>
              <a:rPr lang="en-GB" sz="2800" spc="-9" dirty="0" smtClean="0">
                <a:latin typeface="Times New Roman" pitchFamily="18" charset="0"/>
                <a:cs typeface="Times New Roman" pitchFamily="18" charset="0"/>
              </a:rPr>
              <a:t>e</a:t>
            </a:r>
            <a:r>
              <a:rPr lang="en-GB" sz="2800" dirty="0" smtClean="0">
                <a:latin typeface="Times New Roman" pitchFamily="18" charset="0"/>
                <a:cs typeface="Times New Roman" pitchFamily="18" charset="0"/>
              </a:rPr>
              <a:t>t</a:t>
            </a:r>
            <a:r>
              <a:rPr lang="en-GB" sz="2800" spc="14" dirty="0" smtClean="0">
                <a:latin typeface="Times New Roman" pitchFamily="18" charset="0"/>
                <a:cs typeface="Times New Roman" pitchFamily="18" charset="0"/>
              </a:rPr>
              <a:t>i</a:t>
            </a:r>
            <a:r>
              <a:rPr lang="en-GB" sz="2800" dirty="0" smtClean="0">
                <a:latin typeface="Times New Roman" pitchFamily="18" charset="0"/>
                <a:cs typeface="Times New Roman" pitchFamily="18" charset="0"/>
              </a:rPr>
              <a:t>me of</a:t>
            </a:r>
            <a:r>
              <a:rPr lang="en-GB" sz="2800" spc="-4"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ma</a:t>
            </a:r>
            <a:r>
              <a:rPr lang="en-GB" sz="2800" spc="19" dirty="0" smtClean="0">
                <a:latin typeface="Times New Roman" pitchFamily="18" charset="0"/>
                <a:cs typeface="Times New Roman" pitchFamily="18" charset="0"/>
              </a:rPr>
              <a:t>n</a:t>
            </a:r>
            <a:r>
              <a:rPr lang="en-GB" sz="2800" dirty="0" smtClean="0">
                <a:latin typeface="Times New Roman" pitchFamily="18" charset="0"/>
                <a:cs typeface="Times New Roman" pitchFamily="18" charset="0"/>
              </a:rPr>
              <a:t>y </a:t>
            </a:r>
            <a:r>
              <a:rPr lang="en-GB" sz="2800" spc="-25" dirty="0" smtClean="0">
                <a:latin typeface="Times New Roman" pitchFamily="18" charset="0"/>
                <a:cs typeface="Times New Roman" pitchFamily="18" charset="0"/>
              </a:rPr>
              <a:t>y</a:t>
            </a:r>
            <a:r>
              <a:rPr lang="en-GB" sz="2800" spc="-4" dirty="0" smtClean="0">
                <a:latin typeface="Times New Roman" pitchFamily="18" charset="0"/>
                <a:cs typeface="Times New Roman" pitchFamily="18" charset="0"/>
              </a:rPr>
              <a:t>e</a:t>
            </a:r>
            <a:r>
              <a:rPr lang="en-GB" sz="2800" spc="4" dirty="0" smtClean="0">
                <a:latin typeface="Times New Roman" pitchFamily="18" charset="0"/>
                <a:cs typeface="Times New Roman" pitchFamily="18" charset="0"/>
              </a:rPr>
              <a:t>a</a:t>
            </a:r>
            <a:r>
              <a:rPr lang="en-GB" sz="2800" dirty="0" smtClean="0">
                <a:latin typeface="Times New Roman" pitchFamily="18" charset="0"/>
                <a:cs typeface="Times New Roman" pitchFamily="18" charset="0"/>
              </a:rPr>
              <a:t>rs </a:t>
            </a:r>
            <a:r>
              <a:rPr lang="en-GB" sz="2800" spc="-4" dirty="0" smtClean="0">
                <a:latin typeface="Times New Roman" pitchFamily="18" charset="0"/>
                <a:cs typeface="Times New Roman" pitchFamily="18" charset="0"/>
              </a:rPr>
              <a:t>a</a:t>
            </a:r>
            <a:r>
              <a:rPr lang="en-GB" sz="2800" dirty="0" smtClean="0">
                <a:latin typeface="Times New Roman" pitchFamily="18" charset="0"/>
                <a:cs typeface="Times New Roman" pitchFamily="18" charset="0"/>
              </a:rPr>
              <a:t>nd wil</a:t>
            </a:r>
            <a:r>
              <a:rPr lang="en-GB" sz="2800" spc="4" dirty="0" smtClean="0">
                <a:latin typeface="Times New Roman" pitchFamily="18" charset="0"/>
                <a:cs typeface="Times New Roman" pitchFamily="18" charset="0"/>
              </a:rPr>
              <a:t>l</a:t>
            </a:r>
            <a:r>
              <a:rPr lang="en-GB" sz="2800" dirty="0" smtClean="0">
                <a:latin typeface="Times New Roman" pitchFamily="18" charset="0"/>
                <a:cs typeface="Times New Roman" pitchFamily="18" charset="0"/>
              </a:rPr>
              <a:t>, in </a:t>
            </a:r>
            <a:r>
              <a:rPr lang="en-GB" sz="2800" spc="4" dirty="0" smtClean="0">
                <a:latin typeface="Times New Roman" pitchFamily="18" charset="0"/>
                <a:cs typeface="Times New Roman" pitchFamily="18" charset="0"/>
              </a:rPr>
              <a:t>m</a:t>
            </a:r>
            <a:r>
              <a:rPr lang="en-GB" sz="2800" dirty="0" smtClean="0">
                <a:latin typeface="Times New Roman" pitchFamily="18" charset="0"/>
                <a:cs typeface="Times New Roman" pitchFamily="18" charset="0"/>
              </a:rPr>
              <a:t>ost c</a:t>
            </a:r>
            <a:r>
              <a:rPr lang="en-GB" sz="2800" spc="-4" dirty="0" smtClean="0">
                <a:latin typeface="Times New Roman" pitchFamily="18" charset="0"/>
                <a:cs typeface="Times New Roman" pitchFamily="18" charset="0"/>
              </a:rPr>
              <a:t>a</a:t>
            </a:r>
            <a:r>
              <a:rPr lang="en-GB" sz="2800" dirty="0" smtClean="0">
                <a:latin typeface="Times New Roman" pitchFamily="18" charset="0"/>
                <a:cs typeface="Times New Roman" pitchFamily="18" charset="0"/>
              </a:rPr>
              <a:t>s</a:t>
            </a:r>
            <a:r>
              <a:rPr lang="en-GB" sz="2800" spc="-4" dirty="0" smtClean="0">
                <a:latin typeface="Times New Roman" pitchFamily="18" charset="0"/>
                <a:cs typeface="Times New Roman" pitchFamily="18" charset="0"/>
              </a:rPr>
              <a:t>e</a:t>
            </a:r>
            <a:r>
              <a:rPr lang="en-GB" sz="2800" dirty="0" smtClean="0">
                <a:latin typeface="Times New Roman" pitchFamily="18" charset="0"/>
                <a:cs typeface="Times New Roman" pitchFamily="18" charset="0"/>
              </a:rPr>
              <a:t>s, outlast i</a:t>
            </a:r>
            <a:r>
              <a:rPr lang="en-GB" sz="2800" spc="4" dirty="0" smtClean="0">
                <a:latin typeface="Times New Roman" pitchFamily="18" charset="0"/>
                <a:cs typeface="Times New Roman" pitchFamily="18" charset="0"/>
              </a:rPr>
              <a:t>t</a:t>
            </a:r>
            <a:r>
              <a:rPr lang="en-GB" sz="2800" dirty="0" smtClean="0">
                <a:latin typeface="Times New Roman" pitchFamily="18" charset="0"/>
                <a:cs typeface="Times New Roman" pitchFamily="18" charset="0"/>
              </a:rPr>
              <a:t>s </a:t>
            </a:r>
            <a:r>
              <a:rPr lang="en-GB" sz="2800" spc="-4" dirty="0" smtClean="0">
                <a:latin typeface="Times New Roman" pitchFamily="18" charset="0"/>
                <a:cs typeface="Times New Roman" pitchFamily="18" charset="0"/>
              </a:rPr>
              <a:t>c</a:t>
            </a:r>
            <a:r>
              <a:rPr lang="en-GB" sz="2800" dirty="0" smtClean="0">
                <a:latin typeface="Times New Roman" pitchFamily="18" charset="0"/>
                <a:cs typeface="Times New Roman" pitchFamily="18" charset="0"/>
              </a:rPr>
              <a:t>l</a:t>
            </a:r>
            <a:r>
              <a:rPr lang="en-GB" sz="2800" spc="4" dirty="0" smtClean="0">
                <a:latin typeface="Times New Roman" pitchFamily="18" charset="0"/>
                <a:cs typeface="Times New Roman" pitchFamily="18" charset="0"/>
              </a:rPr>
              <a:t>i</a:t>
            </a:r>
            <a:r>
              <a:rPr lang="en-GB" sz="2800" dirty="0" smtClean="0">
                <a:latin typeface="Times New Roman" pitchFamily="18" charset="0"/>
                <a:cs typeface="Times New Roman" pitchFamily="18" charset="0"/>
              </a:rPr>
              <a:t>nic</a:t>
            </a:r>
            <a:r>
              <a:rPr lang="en-GB" sz="2800" spc="-4" dirty="0" smtClean="0">
                <a:latin typeface="Times New Roman" pitchFamily="18" charset="0"/>
                <a:cs typeface="Times New Roman" pitchFamily="18" charset="0"/>
              </a:rPr>
              <a:t>a</a:t>
            </a:r>
            <a:r>
              <a:rPr lang="en-GB" sz="2800" dirty="0" smtClean="0">
                <a:latin typeface="Times New Roman" pitchFamily="18" charset="0"/>
                <a:cs typeface="Times New Roman" pitchFamily="18" charset="0"/>
              </a:rPr>
              <a:t>l use</a:t>
            </a:r>
            <a:r>
              <a:rPr lang="en-GB" sz="2800" spc="-4" dirty="0" smtClean="0">
                <a:latin typeface="Times New Roman" pitchFamily="18" charset="0"/>
                <a:cs typeface="Times New Roman" pitchFamily="18" charset="0"/>
              </a:rPr>
              <a:t>f</a:t>
            </a:r>
            <a:r>
              <a:rPr lang="en-GB" sz="2800" dirty="0" smtClean="0">
                <a:latin typeface="Times New Roman" pitchFamily="18" charset="0"/>
                <a:cs typeface="Times New Roman" pitchFamily="18" charset="0"/>
              </a:rPr>
              <a:t>ulness.</a:t>
            </a:r>
          </a:p>
          <a:p>
            <a:pPr marL="584200" marR="477316" indent="-228600">
              <a:lnSpc>
                <a:spcPct val="170000"/>
              </a:lnSpc>
              <a:spcBef>
                <a:spcPts val="105"/>
              </a:spcBef>
              <a:tabLst>
                <a:tab pos="584200" algn="l"/>
              </a:tabLst>
            </a:pPr>
            <a:r>
              <a:rPr lang="en-GB" sz="2800" dirty="0" smtClean="0">
                <a:latin typeface="Times New Roman" pitchFamily="18" charset="0"/>
                <a:cs typeface="Times New Roman" pitchFamily="18" charset="0"/>
              </a:rPr>
              <a:t>The</a:t>
            </a:r>
            <a:r>
              <a:rPr lang="en-GB" sz="2800" spc="-4"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major</a:t>
            </a:r>
            <a:r>
              <a:rPr lang="en-GB" sz="2800" spc="-4"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disadv</a:t>
            </a:r>
            <a:r>
              <a:rPr lang="en-GB" sz="2800" spc="-4" dirty="0" smtClean="0">
                <a:latin typeface="Times New Roman" pitchFamily="18" charset="0"/>
                <a:cs typeface="Times New Roman" pitchFamily="18" charset="0"/>
              </a:rPr>
              <a:t>a</a:t>
            </a:r>
            <a:r>
              <a:rPr lang="en-GB" sz="2800" dirty="0" smtClean="0">
                <a:latin typeface="Times New Roman" pitchFamily="18" charset="0"/>
                <a:cs typeface="Times New Roman" pitchFamily="18" charset="0"/>
              </a:rPr>
              <a:t>nta</a:t>
            </a:r>
            <a:r>
              <a:rPr lang="en-GB" sz="2800" spc="9" dirty="0" smtClean="0">
                <a:latin typeface="Times New Roman" pitchFamily="18" charset="0"/>
                <a:cs typeface="Times New Roman" pitchFamily="18" charset="0"/>
              </a:rPr>
              <a:t>g</a:t>
            </a:r>
            <a:r>
              <a:rPr lang="en-GB" sz="2800" spc="-4" dirty="0" smtClean="0">
                <a:latin typeface="Times New Roman" pitchFamily="18" charset="0"/>
                <a:cs typeface="Times New Roman" pitchFamily="18" charset="0"/>
              </a:rPr>
              <a:t>e</a:t>
            </a:r>
            <a:r>
              <a:rPr lang="en-GB" sz="2800" dirty="0" smtClean="0">
                <a:latin typeface="Times New Roman" pitchFamily="18" charset="0"/>
                <a:cs typeface="Times New Roman" pitchFamily="18" charset="0"/>
              </a:rPr>
              <a:t>s</a:t>
            </a:r>
            <a:r>
              <a:rPr lang="en-GB" sz="2800" spc="9"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of sto</a:t>
            </a:r>
            <a:r>
              <a:rPr lang="en-GB" sz="2800" spc="-4" dirty="0" smtClean="0">
                <a:latin typeface="Times New Roman" pitchFamily="18" charset="0"/>
                <a:cs typeface="Times New Roman" pitchFamily="18" charset="0"/>
              </a:rPr>
              <a:t>r</a:t>
            </a:r>
            <a:r>
              <a:rPr lang="en-GB" sz="2800" dirty="0" smtClean="0">
                <a:latin typeface="Times New Roman" pitchFamily="18" charset="0"/>
                <a:cs typeface="Times New Roman" pitchFamily="18" charset="0"/>
              </a:rPr>
              <a:t>ing </a:t>
            </a:r>
            <a:r>
              <a:rPr lang="en-GB" sz="2800" spc="4" dirty="0" smtClean="0">
                <a:latin typeface="Times New Roman" pitchFamily="18" charset="0"/>
                <a:cs typeface="Times New Roman" pitchFamily="18" charset="0"/>
              </a:rPr>
              <a:t>i</a:t>
            </a:r>
            <a:r>
              <a:rPr lang="en-GB" sz="2800" dirty="0" smtClean="0">
                <a:latin typeface="Times New Roman" pitchFamily="18" charset="0"/>
                <a:cs typeface="Times New Roman" pitchFamily="18" charset="0"/>
              </a:rPr>
              <a:t>mag</a:t>
            </a:r>
            <a:r>
              <a:rPr lang="en-GB" sz="2800" spc="-4" dirty="0" smtClean="0">
                <a:latin typeface="Times New Roman" pitchFamily="18" charset="0"/>
                <a:cs typeface="Times New Roman" pitchFamily="18" charset="0"/>
              </a:rPr>
              <a:t>e</a:t>
            </a:r>
            <a:r>
              <a:rPr lang="en-GB" sz="2800" dirty="0" smtClean="0">
                <a:latin typeface="Times New Roman" pitchFamily="18" charset="0"/>
                <a:cs typeface="Times New Roman" pitchFamily="18" charset="0"/>
              </a:rPr>
              <a:t>s on film</a:t>
            </a:r>
            <a:r>
              <a:rPr lang="en-GB" sz="2800" spc="4" dirty="0" smtClean="0">
                <a:latin typeface="Times New Roman" pitchFamily="18" charset="0"/>
                <a:cs typeface="Times New Roman" pitchFamily="18" charset="0"/>
              </a:rPr>
              <a:t> </a:t>
            </a:r>
            <a:r>
              <a:rPr lang="en-GB" sz="2800" spc="-4" dirty="0" smtClean="0">
                <a:latin typeface="Times New Roman" pitchFamily="18" charset="0"/>
                <a:cs typeface="Times New Roman" pitchFamily="18" charset="0"/>
              </a:rPr>
              <a:t>a</a:t>
            </a:r>
            <a:r>
              <a:rPr lang="en-GB" sz="2800" dirty="0" smtClean="0">
                <a:latin typeface="Times New Roman" pitchFamily="18" charset="0"/>
                <a:cs typeface="Times New Roman" pitchFamily="18" charset="0"/>
              </a:rPr>
              <a:t>re</a:t>
            </a:r>
            <a:r>
              <a:rPr lang="en-GB" sz="2800" spc="-9"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bulk and ina</a:t>
            </a:r>
            <a:r>
              <a:rPr lang="en-GB" sz="2800" spc="-4" dirty="0" smtClean="0">
                <a:latin typeface="Times New Roman" pitchFamily="18" charset="0"/>
                <a:cs typeface="Times New Roman" pitchFamily="18" charset="0"/>
              </a:rPr>
              <a:t>cce</a:t>
            </a:r>
            <a:r>
              <a:rPr lang="en-GB" sz="2800" dirty="0" smtClean="0">
                <a:latin typeface="Times New Roman" pitchFamily="18" charset="0"/>
                <a:cs typeface="Times New Roman" pitchFamily="18" charset="0"/>
              </a:rPr>
              <a:t>ss</a:t>
            </a:r>
            <a:r>
              <a:rPr lang="en-GB" sz="2800" spc="4" dirty="0" smtClean="0">
                <a:latin typeface="Times New Roman" pitchFamily="18" charset="0"/>
                <a:cs typeface="Times New Roman" pitchFamily="18" charset="0"/>
              </a:rPr>
              <a:t>i</a:t>
            </a:r>
            <a:r>
              <a:rPr lang="en-GB" sz="2800" dirty="0" smtClean="0">
                <a:latin typeface="Times New Roman" pitchFamily="18" charset="0"/>
                <a:cs typeface="Times New Roman" pitchFamily="18" charset="0"/>
              </a:rPr>
              <a:t>bi</a:t>
            </a:r>
            <a:r>
              <a:rPr lang="en-GB" sz="2800" spc="4" dirty="0" smtClean="0">
                <a:latin typeface="Times New Roman" pitchFamily="18" charset="0"/>
                <a:cs typeface="Times New Roman" pitchFamily="18" charset="0"/>
              </a:rPr>
              <a:t>l</a:t>
            </a:r>
            <a:r>
              <a:rPr lang="en-GB" sz="2800" dirty="0" smtClean="0">
                <a:latin typeface="Times New Roman" pitchFamily="18" charset="0"/>
                <a:cs typeface="Times New Roman" pitchFamily="18" charset="0"/>
              </a:rPr>
              <a:t>i</a:t>
            </a:r>
            <a:r>
              <a:rPr lang="en-GB" sz="2800" spc="14" dirty="0" smtClean="0">
                <a:latin typeface="Times New Roman" pitchFamily="18" charset="0"/>
                <a:cs typeface="Times New Roman" pitchFamily="18" charset="0"/>
              </a:rPr>
              <a:t>t</a:t>
            </a:r>
            <a:r>
              <a:rPr lang="en-GB" sz="2800" spc="-25" dirty="0" smtClean="0">
                <a:latin typeface="Times New Roman" pitchFamily="18" charset="0"/>
                <a:cs typeface="Times New Roman" pitchFamily="18" charset="0"/>
              </a:rPr>
              <a:t>y</a:t>
            </a:r>
            <a:r>
              <a:rPr lang="en-GB" sz="2800" dirty="0" smtClean="0">
                <a:latin typeface="Times New Roman" pitchFamily="18" charset="0"/>
                <a:cs typeface="Times New Roman" pitchFamily="18" charset="0"/>
              </a:rPr>
              <a:t>.</a:t>
            </a:r>
          </a:p>
          <a:p>
            <a:pPr>
              <a:lnSpc>
                <a:spcPct val="170000"/>
              </a:lnSpc>
            </a:pPr>
            <a:endParaRPr lang="en-GB"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D70C4863-DC2B-4482-B369-3F2AB289DBE9}"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4" name="Slide Number Placeholder 3"/>
          <p:cNvSpPr>
            <a:spLocks noGrp="1"/>
          </p:cNvSpPr>
          <p:nvPr>
            <p:ph type="sldNum" sz="quarter" idx="12"/>
          </p:nvPr>
        </p:nvSpPr>
        <p:spPr/>
        <p:txBody>
          <a:bodyPr/>
          <a:lstStyle/>
          <a:p>
            <a:fld id="{F3D74E1A-6B7F-4BC8-9AA9-DA4C1488E2C4}"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7239000" cy="714380"/>
          </a:xfrm>
        </p:spPr>
        <p:txBody>
          <a:bodyPr>
            <a:normAutofit fontScale="90000"/>
          </a:bodyPr>
          <a:lstStyle/>
          <a:p>
            <a:r>
              <a:rPr lang="en-GB" sz="4000" dirty="0" smtClean="0">
                <a:latin typeface="Times New Roman"/>
                <a:cs typeface="Times New Roman"/>
              </a:rPr>
              <a:t/>
            </a:r>
            <a:br>
              <a:rPr lang="en-GB" sz="4000" dirty="0" smtClean="0">
                <a:latin typeface="Times New Roman"/>
                <a:cs typeface="Times New Roman"/>
              </a:rPr>
            </a:br>
            <a:r>
              <a:rPr lang="en-GB" sz="3600" dirty="0" smtClean="0">
                <a:latin typeface="Wingdings"/>
                <a:cs typeface="Wingdings"/>
              </a:rPr>
              <a:t> </a:t>
            </a:r>
            <a:r>
              <a:rPr lang="en-GB" sz="3600" dirty="0" smtClean="0">
                <a:latin typeface="Times New Roman"/>
                <a:cs typeface="Times New Roman"/>
              </a:rPr>
              <a:t> </a:t>
            </a:r>
            <a:r>
              <a:rPr lang="en-GB" sz="3600" spc="129" dirty="0" smtClean="0">
                <a:latin typeface="Times New Roman"/>
                <a:cs typeface="Times New Roman"/>
              </a:rPr>
              <a:t> </a:t>
            </a:r>
            <a:r>
              <a:rPr lang="en-GB" sz="3600" dirty="0" smtClean="0">
                <a:latin typeface="Times New Roman"/>
                <a:cs typeface="Times New Roman"/>
              </a:rPr>
              <a:t>I</a:t>
            </a:r>
            <a:r>
              <a:rPr lang="en-GB" sz="3600" spc="-14" dirty="0" smtClean="0">
                <a:latin typeface="Times New Roman"/>
                <a:cs typeface="Times New Roman"/>
              </a:rPr>
              <a:t>m</a:t>
            </a:r>
            <a:r>
              <a:rPr lang="en-GB" sz="3600" dirty="0" smtClean="0">
                <a:latin typeface="Times New Roman"/>
                <a:cs typeface="Times New Roman"/>
              </a:rPr>
              <a:t>a</a:t>
            </a:r>
            <a:r>
              <a:rPr lang="en-GB" sz="3600" spc="9" dirty="0" smtClean="0">
                <a:latin typeface="Times New Roman"/>
                <a:cs typeface="Times New Roman"/>
              </a:rPr>
              <a:t>g</a:t>
            </a:r>
            <a:r>
              <a:rPr lang="en-GB" sz="3600" dirty="0" smtClean="0">
                <a:latin typeface="Times New Roman"/>
                <a:cs typeface="Times New Roman"/>
              </a:rPr>
              <a:t>e</a:t>
            </a:r>
            <a:r>
              <a:rPr lang="en-GB" sz="3600" spc="-4" dirty="0" smtClean="0">
                <a:latin typeface="Times New Roman"/>
                <a:cs typeface="Times New Roman"/>
              </a:rPr>
              <a:t> </a:t>
            </a:r>
            <a:r>
              <a:rPr lang="en-GB" sz="3600" dirty="0" smtClean="0">
                <a:latin typeface="Times New Roman"/>
                <a:cs typeface="Times New Roman"/>
              </a:rPr>
              <a:t>R</a:t>
            </a:r>
            <a:r>
              <a:rPr lang="en-GB" sz="3600" spc="4" dirty="0" smtClean="0">
                <a:latin typeface="Times New Roman"/>
                <a:cs typeface="Times New Roman"/>
              </a:rPr>
              <a:t>e</a:t>
            </a:r>
            <a:r>
              <a:rPr lang="en-GB" sz="3600" spc="-4" dirty="0" smtClean="0">
                <a:latin typeface="Times New Roman"/>
                <a:cs typeface="Times New Roman"/>
              </a:rPr>
              <a:t>c</a:t>
            </a:r>
            <a:r>
              <a:rPr lang="en-GB" sz="3600" dirty="0" smtClean="0">
                <a:latin typeface="Times New Roman"/>
                <a:cs typeface="Times New Roman"/>
              </a:rPr>
              <a:t>o</a:t>
            </a:r>
            <a:r>
              <a:rPr lang="en-GB" sz="3600" spc="-4" dirty="0" smtClean="0">
                <a:latin typeface="Times New Roman"/>
                <a:cs typeface="Times New Roman"/>
              </a:rPr>
              <a:t>r</a:t>
            </a:r>
            <a:r>
              <a:rPr lang="en-GB" sz="3600" spc="4" dirty="0" smtClean="0">
                <a:latin typeface="Times New Roman"/>
                <a:cs typeface="Times New Roman"/>
              </a:rPr>
              <a:t>d</a:t>
            </a:r>
            <a:r>
              <a:rPr lang="en-GB" sz="3600" dirty="0" smtClean="0">
                <a:latin typeface="Times New Roman"/>
                <a:cs typeface="Times New Roman"/>
              </a:rPr>
              <a:t>i</a:t>
            </a:r>
            <a:r>
              <a:rPr lang="en-GB" sz="3600" spc="4" dirty="0" smtClean="0">
                <a:latin typeface="Times New Roman"/>
                <a:cs typeface="Times New Roman"/>
              </a:rPr>
              <a:t>n</a:t>
            </a:r>
            <a:r>
              <a:rPr lang="en-GB" sz="3600" dirty="0" smtClean="0">
                <a:latin typeface="Times New Roman"/>
                <a:cs typeface="Times New Roman"/>
              </a:rPr>
              <a:t>g</a:t>
            </a:r>
            <a:endParaRPr lang="en-GB" dirty="0"/>
          </a:p>
        </p:txBody>
      </p:sp>
      <p:sp>
        <p:nvSpPr>
          <p:cNvPr id="3" name="Content Placeholder 2"/>
          <p:cNvSpPr>
            <a:spLocks noGrp="1"/>
          </p:cNvSpPr>
          <p:nvPr>
            <p:ph idx="1"/>
          </p:nvPr>
        </p:nvSpPr>
        <p:spPr/>
        <p:txBody>
          <a:bodyPr>
            <a:normAutofit/>
          </a:bodyPr>
          <a:lstStyle/>
          <a:p>
            <a:pPr marL="355600" marR="23225">
              <a:lnSpc>
                <a:spcPct val="150000"/>
              </a:lnSpc>
              <a:spcBef>
                <a:spcPts val="72"/>
              </a:spcBef>
            </a:pPr>
            <a:r>
              <a:rPr lang="en-GB" sz="3600" baseline="-2415" dirty="0" smtClean="0">
                <a:latin typeface="Times New Roman"/>
                <a:cs typeface="Times New Roman"/>
              </a:rPr>
              <a:t> </a:t>
            </a:r>
            <a:r>
              <a:rPr lang="en-GB" sz="3600" spc="50" baseline="-2415" dirty="0" smtClean="0">
                <a:latin typeface="Times New Roman"/>
                <a:cs typeface="Times New Roman"/>
              </a:rPr>
              <a:t> </a:t>
            </a:r>
            <a:r>
              <a:rPr lang="en-GB" sz="3600" spc="-14" baseline="-2415" dirty="0" smtClean="0">
                <a:latin typeface="Times New Roman"/>
                <a:cs typeface="Times New Roman"/>
              </a:rPr>
              <a:t>I</a:t>
            </a:r>
            <a:r>
              <a:rPr lang="en-GB" sz="3600" baseline="-2415" dirty="0" smtClean="0">
                <a:latin typeface="Times New Roman"/>
                <a:cs typeface="Times New Roman"/>
              </a:rPr>
              <a:t>n </a:t>
            </a:r>
            <a:r>
              <a:rPr lang="en-GB" sz="3600" spc="9" baseline="-2415" dirty="0" smtClean="0">
                <a:latin typeface="Times New Roman"/>
                <a:cs typeface="Times New Roman"/>
              </a:rPr>
              <a:t>p</a:t>
            </a:r>
            <a:r>
              <a:rPr lang="en-GB" sz="3600" baseline="-2415" dirty="0" smtClean="0">
                <a:latin typeface="Times New Roman"/>
                <a:cs typeface="Times New Roman"/>
              </a:rPr>
              <a:t>rin</a:t>
            </a:r>
            <a:r>
              <a:rPr lang="en-GB" sz="3600" spc="-4" baseline="-2415" dirty="0" smtClean="0">
                <a:latin typeface="Times New Roman"/>
                <a:cs typeface="Times New Roman"/>
              </a:rPr>
              <a:t>c</a:t>
            </a:r>
            <a:r>
              <a:rPr lang="en-GB" sz="3600" baseline="-2415" dirty="0" smtClean="0">
                <a:latin typeface="Times New Roman"/>
                <a:cs typeface="Times New Roman"/>
              </a:rPr>
              <a:t>ip</a:t>
            </a:r>
            <a:r>
              <a:rPr lang="en-GB" sz="3600" spc="4" baseline="-2415" dirty="0" smtClean="0">
                <a:latin typeface="Times New Roman"/>
                <a:cs typeface="Times New Roman"/>
              </a:rPr>
              <a:t>l</a:t>
            </a:r>
            <a:r>
              <a:rPr lang="en-GB" sz="3600" spc="-4" baseline="-2415" dirty="0" smtClean="0">
                <a:latin typeface="Times New Roman"/>
                <a:cs typeface="Times New Roman"/>
              </a:rPr>
              <a:t>e</a:t>
            </a:r>
            <a:r>
              <a:rPr lang="en-GB" sz="3600" baseline="-2415" dirty="0" smtClean="0">
                <a:latin typeface="Times New Roman"/>
                <a:cs typeface="Times New Roman"/>
              </a:rPr>
              <a:t>, film is an im</a:t>
            </a:r>
            <a:r>
              <a:rPr lang="en-GB" sz="3600" spc="-4" baseline="-2415" dirty="0" smtClean="0">
                <a:latin typeface="Times New Roman"/>
                <a:cs typeface="Times New Roman"/>
              </a:rPr>
              <a:t>a</a:t>
            </a:r>
            <a:r>
              <a:rPr lang="en-GB" sz="3600" baseline="-2415" dirty="0" smtClean="0">
                <a:latin typeface="Times New Roman"/>
                <a:cs typeface="Times New Roman"/>
              </a:rPr>
              <a:t>ge</a:t>
            </a:r>
            <a:r>
              <a:rPr lang="en-GB" sz="3600" spc="-4" baseline="-2415" dirty="0" smtClean="0">
                <a:latin typeface="Times New Roman"/>
                <a:cs typeface="Times New Roman"/>
              </a:rPr>
              <a:t> c</a:t>
            </a:r>
            <a:r>
              <a:rPr lang="en-GB" sz="3600" baseline="-2415" dirty="0" smtClean="0">
                <a:latin typeface="Times New Roman"/>
                <a:cs typeface="Times New Roman"/>
              </a:rPr>
              <a:t>on</a:t>
            </a:r>
            <a:r>
              <a:rPr lang="en-GB" sz="3600" spc="9" baseline="-2415" dirty="0" smtClean="0">
                <a:latin typeface="Times New Roman"/>
                <a:cs typeface="Times New Roman"/>
              </a:rPr>
              <a:t>v</a:t>
            </a:r>
            <a:r>
              <a:rPr lang="en-GB" sz="3600" spc="-4" baseline="-2415" dirty="0" smtClean="0">
                <a:latin typeface="Times New Roman"/>
                <a:cs typeface="Times New Roman"/>
              </a:rPr>
              <a:t>e</a:t>
            </a:r>
            <a:r>
              <a:rPr lang="en-GB" sz="3600" baseline="-2415" dirty="0" smtClean="0">
                <a:latin typeface="Times New Roman"/>
                <a:cs typeface="Times New Roman"/>
              </a:rPr>
              <a:t>rt</a:t>
            </a:r>
            <a:r>
              <a:rPr lang="en-GB" sz="3600" spc="-4" baseline="-2415" dirty="0" smtClean="0">
                <a:latin typeface="Times New Roman"/>
                <a:cs typeface="Times New Roman"/>
              </a:rPr>
              <a:t>e</a:t>
            </a:r>
            <a:r>
              <a:rPr lang="en-GB" sz="3600" baseline="-2415" dirty="0" smtClean="0">
                <a:latin typeface="Times New Roman"/>
                <a:cs typeface="Times New Roman"/>
              </a:rPr>
              <a:t>r.</a:t>
            </a:r>
            <a:r>
              <a:rPr lang="en-GB" sz="3600" dirty="0" smtClean="0">
                <a:latin typeface="Times New Roman"/>
                <a:cs typeface="Times New Roman"/>
              </a:rPr>
              <a:t>                                                                  </a:t>
            </a:r>
          </a:p>
          <a:p>
            <a:pPr marL="355600" marR="23225">
              <a:lnSpc>
                <a:spcPct val="150000"/>
              </a:lnSpc>
              <a:spcBef>
                <a:spcPts val="72"/>
              </a:spcBef>
            </a:pPr>
            <a:r>
              <a:rPr lang="en-GB" sz="2400" spc="-14" dirty="0" smtClean="0">
                <a:latin typeface="Times New Roman"/>
                <a:cs typeface="Times New Roman"/>
              </a:rPr>
              <a:t>I</a:t>
            </a:r>
            <a:r>
              <a:rPr lang="en-GB" sz="2400" dirty="0" smtClean="0">
                <a:latin typeface="Times New Roman"/>
                <a:cs typeface="Times New Roman"/>
              </a:rPr>
              <a:t>t   con</a:t>
            </a:r>
            <a:r>
              <a:rPr lang="en-GB" sz="2400" spc="9" dirty="0" smtClean="0">
                <a:latin typeface="Times New Roman"/>
                <a:cs typeface="Times New Roman"/>
              </a:rPr>
              <a:t>v</a:t>
            </a:r>
            <a:r>
              <a:rPr lang="en-GB" sz="2400" spc="-4" dirty="0" smtClean="0">
                <a:latin typeface="Times New Roman"/>
                <a:cs typeface="Times New Roman"/>
              </a:rPr>
              <a:t>e</a:t>
            </a:r>
            <a:r>
              <a:rPr lang="en-GB" sz="2400" dirty="0" smtClean="0">
                <a:latin typeface="Times New Roman"/>
                <a:cs typeface="Times New Roman"/>
              </a:rPr>
              <a:t>rts </a:t>
            </a:r>
            <a:r>
              <a:rPr lang="en-GB" sz="2400" spc="4" dirty="0" smtClean="0">
                <a:latin typeface="Times New Roman"/>
                <a:cs typeface="Times New Roman"/>
              </a:rPr>
              <a:t>r</a:t>
            </a:r>
            <a:r>
              <a:rPr lang="en-GB" sz="2400" spc="-4" dirty="0" smtClean="0">
                <a:latin typeface="Times New Roman"/>
                <a:cs typeface="Times New Roman"/>
              </a:rPr>
              <a:t>a</a:t>
            </a:r>
            <a:r>
              <a:rPr lang="en-GB" sz="2400" dirty="0" smtClean="0">
                <a:latin typeface="Times New Roman"/>
                <a:cs typeface="Times New Roman"/>
              </a:rPr>
              <a:t>diation, </a:t>
            </a:r>
            <a:r>
              <a:rPr lang="en-GB" sz="2400" spc="14" dirty="0" smtClean="0">
                <a:latin typeface="Times New Roman"/>
                <a:cs typeface="Times New Roman"/>
              </a:rPr>
              <a:t>t</a:t>
            </a:r>
            <a:r>
              <a:rPr lang="en-GB" sz="2400" spc="-25" dirty="0" smtClean="0">
                <a:latin typeface="Times New Roman"/>
                <a:cs typeface="Times New Roman"/>
              </a:rPr>
              <a:t>y</a:t>
            </a:r>
            <a:r>
              <a:rPr lang="en-GB" sz="2400" dirty="0" smtClean="0">
                <a:latin typeface="Times New Roman"/>
                <a:cs typeface="Times New Roman"/>
              </a:rPr>
              <a:t>p</a:t>
            </a:r>
            <a:r>
              <a:rPr lang="en-GB" sz="2400" spc="14" dirty="0" smtClean="0">
                <a:latin typeface="Times New Roman"/>
                <a:cs typeface="Times New Roman"/>
              </a:rPr>
              <a:t>i</a:t>
            </a:r>
            <a:r>
              <a:rPr lang="en-GB" sz="2400" spc="-4" dirty="0" smtClean="0">
                <a:latin typeface="Times New Roman"/>
                <a:cs typeface="Times New Roman"/>
              </a:rPr>
              <a:t>ca</a:t>
            </a:r>
            <a:r>
              <a:rPr lang="en-GB" sz="2400" dirty="0" smtClean="0">
                <a:latin typeface="Times New Roman"/>
                <a:cs typeface="Times New Roman"/>
              </a:rPr>
              <a:t>l</a:t>
            </a:r>
            <a:r>
              <a:rPr lang="en-GB" sz="2400" spc="14" dirty="0" smtClean="0">
                <a:latin typeface="Times New Roman"/>
                <a:cs typeface="Times New Roman"/>
              </a:rPr>
              <a:t>l</a:t>
            </a:r>
            <a:r>
              <a:rPr lang="en-GB" sz="2400" dirty="0" smtClean="0">
                <a:latin typeface="Times New Roman"/>
                <a:cs typeface="Times New Roman"/>
              </a:rPr>
              <a:t>y</a:t>
            </a:r>
            <a:r>
              <a:rPr lang="en-GB" sz="2400" spc="-25" dirty="0" smtClean="0">
                <a:latin typeface="Times New Roman"/>
                <a:cs typeface="Times New Roman"/>
              </a:rPr>
              <a:t> </a:t>
            </a:r>
            <a:r>
              <a:rPr lang="en-GB" sz="2400" dirty="0" smtClean="0">
                <a:latin typeface="Times New Roman"/>
                <a:cs typeface="Times New Roman"/>
              </a:rPr>
              <a:t>l</a:t>
            </a:r>
            <a:r>
              <a:rPr lang="en-GB" sz="2400" spc="4" dirty="0" smtClean="0">
                <a:latin typeface="Times New Roman"/>
                <a:cs typeface="Times New Roman"/>
              </a:rPr>
              <a:t>i</a:t>
            </a:r>
            <a:r>
              <a:rPr lang="en-GB" sz="2400" dirty="0" smtClean="0">
                <a:latin typeface="Times New Roman"/>
                <a:cs typeface="Times New Roman"/>
              </a:rPr>
              <a:t>ght, </a:t>
            </a:r>
            <a:r>
              <a:rPr lang="en-GB" sz="2400" spc="4" dirty="0" smtClean="0">
                <a:latin typeface="Times New Roman"/>
                <a:cs typeface="Times New Roman"/>
              </a:rPr>
              <a:t>i</a:t>
            </a:r>
            <a:r>
              <a:rPr lang="en-GB" sz="2400" dirty="0" smtClean="0">
                <a:latin typeface="Times New Roman"/>
                <a:cs typeface="Times New Roman"/>
              </a:rPr>
              <a:t>nto va</a:t>
            </a:r>
            <a:r>
              <a:rPr lang="en-GB" sz="2400" spc="-4" dirty="0" smtClean="0">
                <a:latin typeface="Times New Roman"/>
                <a:cs typeface="Times New Roman"/>
              </a:rPr>
              <a:t>r</a:t>
            </a:r>
            <a:r>
              <a:rPr lang="en-GB" sz="2400" dirty="0" smtClean="0">
                <a:latin typeface="Times New Roman"/>
                <a:cs typeface="Times New Roman"/>
              </a:rPr>
              <a:t>ious </a:t>
            </a:r>
            <a:r>
              <a:rPr lang="en-GB" sz="2400" spc="14" dirty="0" smtClean="0">
                <a:latin typeface="Times New Roman"/>
                <a:cs typeface="Times New Roman"/>
              </a:rPr>
              <a:t>s</a:t>
            </a:r>
            <a:r>
              <a:rPr lang="en-GB" sz="2400" dirty="0" smtClean="0">
                <a:latin typeface="Times New Roman"/>
                <a:cs typeface="Times New Roman"/>
              </a:rPr>
              <a:t>h</a:t>
            </a:r>
            <a:r>
              <a:rPr lang="en-GB" sz="2400" spc="-4" dirty="0" smtClean="0">
                <a:latin typeface="Times New Roman"/>
                <a:cs typeface="Times New Roman"/>
              </a:rPr>
              <a:t>a</a:t>
            </a:r>
            <a:r>
              <a:rPr lang="en-GB" sz="2400" dirty="0" smtClean="0">
                <a:latin typeface="Times New Roman"/>
                <a:cs typeface="Times New Roman"/>
              </a:rPr>
              <a:t>d</a:t>
            </a:r>
            <a:r>
              <a:rPr lang="en-GB" sz="2400" spc="-4" dirty="0" smtClean="0">
                <a:latin typeface="Times New Roman"/>
                <a:cs typeface="Times New Roman"/>
              </a:rPr>
              <a:t>e</a:t>
            </a:r>
            <a:r>
              <a:rPr lang="en-GB" sz="2400" dirty="0" smtClean="0">
                <a:latin typeface="Times New Roman"/>
                <a:cs typeface="Times New Roman"/>
              </a:rPr>
              <a:t>s of g</a:t>
            </a:r>
            <a:r>
              <a:rPr lang="en-GB" sz="2400" spc="4" dirty="0" smtClean="0">
                <a:latin typeface="Times New Roman"/>
                <a:cs typeface="Times New Roman"/>
              </a:rPr>
              <a:t>r</a:t>
            </a:r>
            <a:r>
              <a:rPr lang="en-GB" sz="2400" spc="19" dirty="0" smtClean="0">
                <a:latin typeface="Times New Roman"/>
                <a:cs typeface="Times New Roman"/>
              </a:rPr>
              <a:t>a</a:t>
            </a:r>
            <a:r>
              <a:rPr lang="en-GB" sz="2400" dirty="0" smtClean="0">
                <a:latin typeface="Times New Roman"/>
                <a:cs typeface="Times New Roman"/>
              </a:rPr>
              <a:t>y</a:t>
            </a:r>
            <a:r>
              <a:rPr lang="en-GB" sz="2400" spc="-25" dirty="0" smtClean="0">
                <a:latin typeface="Times New Roman"/>
                <a:cs typeface="Times New Roman"/>
              </a:rPr>
              <a:t> </a:t>
            </a:r>
            <a:r>
              <a:rPr lang="en-GB" sz="2400" dirty="0" smtClean="0">
                <a:latin typeface="Times New Roman"/>
                <a:cs typeface="Times New Roman"/>
              </a:rPr>
              <a:t>or    opt</a:t>
            </a:r>
            <a:r>
              <a:rPr lang="en-GB" sz="2400" spc="4" dirty="0" smtClean="0">
                <a:latin typeface="Times New Roman"/>
                <a:cs typeface="Times New Roman"/>
              </a:rPr>
              <a:t>i</a:t>
            </a:r>
            <a:r>
              <a:rPr lang="en-GB" sz="2400" spc="-4" dirty="0" smtClean="0">
                <a:latin typeface="Times New Roman"/>
                <a:cs typeface="Times New Roman"/>
              </a:rPr>
              <a:t>ca</a:t>
            </a:r>
            <a:r>
              <a:rPr lang="en-GB" sz="2400" dirty="0" smtClean="0">
                <a:latin typeface="Times New Roman"/>
                <a:cs typeface="Times New Roman"/>
              </a:rPr>
              <a:t>l densi</a:t>
            </a:r>
            <a:r>
              <a:rPr lang="en-GB" sz="2400" spc="14" dirty="0" smtClean="0">
                <a:latin typeface="Times New Roman"/>
                <a:cs typeface="Times New Roman"/>
              </a:rPr>
              <a:t>t</a:t>
            </a:r>
            <a:r>
              <a:rPr lang="en-GB" sz="2400" dirty="0" smtClean="0">
                <a:latin typeface="Times New Roman"/>
                <a:cs typeface="Times New Roman"/>
              </a:rPr>
              <a:t>y</a:t>
            </a:r>
            <a:r>
              <a:rPr lang="en-GB" sz="2400" spc="-25" dirty="0" smtClean="0">
                <a:latin typeface="Times New Roman"/>
                <a:cs typeface="Times New Roman"/>
              </a:rPr>
              <a:t> </a:t>
            </a:r>
            <a:r>
              <a:rPr lang="en-GB" sz="2400" dirty="0" smtClean="0">
                <a:latin typeface="Times New Roman"/>
                <a:cs typeface="Times New Roman"/>
              </a:rPr>
              <a:t>v</a:t>
            </a:r>
            <a:r>
              <a:rPr lang="en-GB" sz="2400" spc="-4" dirty="0" smtClean="0">
                <a:latin typeface="Times New Roman"/>
                <a:cs typeface="Times New Roman"/>
              </a:rPr>
              <a:t>a</a:t>
            </a:r>
            <a:r>
              <a:rPr lang="en-GB" sz="2400" dirty="0" smtClean="0">
                <a:latin typeface="Times New Roman"/>
                <a:cs typeface="Times New Roman"/>
              </a:rPr>
              <a:t>l</a:t>
            </a:r>
            <a:r>
              <a:rPr lang="en-GB" sz="2400" spc="14" dirty="0" smtClean="0">
                <a:latin typeface="Times New Roman"/>
                <a:cs typeface="Times New Roman"/>
              </a:rPr>
              <a:t>u</a:t>
            </a:r>
            <a:r>
              <a:rPr lang="en-GB" sz="2400" spc="-4" dirty="0" smtClean="0">
                <a:latin typeface="Times New Roman"/>
                <a:cs typeface="Times New Roman"/>
              </a:rPr>
              <a:t>e</a:t>
            </a:r>
            <a:r>
              <a:rPr lang="en-GB" sz="2400" dirty="0" smtClean="0">
                <a:latin typeface="Times New Roman"/>
                <a:cs typeface="Times New Roman"/>
              </a:rPr>
              <a:t>s.</a:t>
            </a:r>
          </a:p>
          <a:p>
            <a:pPr marL="355600">
              <a:lnSpc>
                <a:spcPct val="150000"/>
              </a:lnSpc>
              <a:spcBef>
                <a:spcPts val="4"/>
              </a:spcBef>
            </a:pPr>
            <a:r>
              <a:rPr lang="en-GB" sz="2400" baseline="-2415" dirty="0" smtClean="0">
                <a:latin typeface="Times New Roman"/>
                <a:cs typeface="Times New Roman"/>
              </a:rPr>
              <a:t>  </a:t>
            </a:r>
            <a:r>
              <a:rPr lang="en-GB" sz="2400" spc="50" baseline="-2415" dirty="0" smtClean="0">
                <a:latin typeface="Times New Roman"/>
                <a:cs typeface="Times New Roman"/>
              </a:rPr>
              <a:t> </a:t>
            </a:r>
            <a:r>
              <a:rPr lang="en-GB" sz="3600" baseline="-2415" dirty="0" smtClean="0">
                <a:latin typeface="Times New Roman"/>
                <a:cs typeface="Times New Roman"/>
              </a:rPr>
              <a:t>An i</a:t>
            </a:r>
            <a:r>
              <a:rPr lang="en-GB" sz="3600" spc="4" baseline="-2415" dirty="0" smtClean="0">
                <a:latin typeface="Times New Roman"/>
                <a:cs typeface="Times New Roman"/>
              </a:rPr>
              <a:t>m</a:t>
            </a:r>
            <a:r>
              <a:rPr lang="en-GB" sz="3600" baseline="-2415" dirty="0" smtClean="0">
                <a:latin typeface="Times New Roman"/>
                <a:cs typeface="Times New Roman"/>
              </a:rPr>
              <a:t>port</a:t>
            </a:r>
            <a:r>
              <a:rPr lang="en-GB" sz="3600" spc="-4" baseline="-2415" dirty="0" smtClean="0">
                <a:latin typeface="Times New Roman"/>
                <a:cs typeface="Times New Roman"/>
              </a:rPr>
              <a:t>a</a:t>
            </a:r>
            <a:r>
              <a:rPr lang="en-GB" sz="3600" baseline="-2415" dirty="0" smtClean="0">
                <a:latin typeface="Times New Roman"/>
                <a:cs typeface="Times New Roman"/>
              </a:rPr>
              <a:t>nt ch</a:t>
            </a:r>
            <a:r>
              <a:rPr lang="en-GB" sz="3600" spc="-4" baseline="-2415" dirty="0" smtClean="0">
                <a:latin typeface="Times New Roman"/>
                <a:cs typeface="Times New Roman"/>
              </a:rPr>
              <a:t>a</a:t>
            </a:r>
            <a:r>
              <a:rPr lang="en-GB" sz="3600" spc="4" baseline="-2415" dirty="0" smtClean="0">
                <a:latin typeface="Times New Roman"/>
                <a:cs typeface="Times New Roman"/>
              </a:rPr>
              <a:t>r</a:t>
            </a:r>
            <a:r>
              <a:rPr lang="en-GB" sz="3600" spc="-4" baseline="-2415" dirty="0" smtClean="0">
                <a:latin typeface="Times New Roman"/>
                <a:cs typeface="Times New Roman"/>
              </a:rPr>
              <a:t>ac</a:t>
            </a:r>
            <a:r>
              <a:rPr lang="en-GB" sz="3600" baseline="-2415" dirty="0" smtClean="0">
                <a:latin typeface="Times New Roman"/>
                <a:cs typeface="Times New Roman"/>
              </a:rPr>
              <a:t>te</a:t>
            </a:r>
            <a:r>
              <a:rPr lang="en-GB" sz="3600" spc="-4" baseline="-2415" dirty="0" smtClean="0">
                <a:latin typeface="Times New Roman"/>
                <a:cs typeface="Times New Roman"/>
              </a:rPr>
              <a:t>r</a:t>
            </a:r>
            <a:r>
              <a:rPr lang="en-GB" sz="3600" baseline="-2415" dirty="0" smtClean="0">
                <a:latin typeface="Times New Roman"/>
                <a:cs typeface="Times New Roman"/>
              </a:rPr>
              <a:t>is</a:t>
            </a:r>
            <a:r>
              <a:rPr lang="en-GB" sz="3600" spc="14" baseline="-2415" dirty="0" smtClean="0">
                <a:latin typeface="Times New Roman"/>
                <a:cs typeface="Times New Roman"/>
              </a:rPr>
              <a:t>t</a:t>
            </a:r>
            <a:r>
              <a:rPr lang="en-GB" sz="3600" baseline="-2415" dirty="0" smtClean="0">
                <a:latin typeface="Times New Roman"/>
                <a:cs typeface="Times New Roman"/>
              </a:rPr>
              <a:t>ic of</a:t>
            </a:r>
            <a:r>
              <a:rPr lang="en-GB" sz="3600" spc="-4" baseline="-2415" dirty="0" smtClean="0">
                <a:latin typeface="Times New Roman"/>
                <a:cs typeface="Times New Roman"/>
              </a:rPr>
              <a:t> </a:t>
            </a:r>
            <a:r>
              <a:rPr lang="en-GB" sz="3600" baseline="-2415" dirty="0" smtClean="0">
                <a:latin typeface="Times New Roman"/>
                <a:cs typeface="Times New Roman"/>
              </a:rPr>
              <a:t>film is </a:t>
            </a:r>
            <a:r>
              <a:rPr lang="en-GB" sz="3600" spc="4" baseline="-2415" dirty="0" smtClean="0">
                <a:latin typeface="Times New Roman"/>
                <a:cs typeface="Times New Roman"/>
              </a:rPr>
              <a:t>t</a:t>
            </a:r>
            <a:r>
              <a:rPr lang="en-GB" sz="3600" baseline="-2415" dirty="0" smtClean="0">
                <a:latin typeface="Times New Roman"/>
                <a:cs typeface="Times New Roman"/>
              </a:rPr>
              <a:t>h</a:t>
            </a:r>
            <a:r>
              <a:rPr lang="en-GB" sz="3600" spc="-4" baseline="-2415" dirty="0" smtClean="0">
                <a:latin typeface="Times New Roman"/>
                <a:cs typeface="Times New Roman"/>
              </a:rPr>
              <a:t>a</a:t>
            </a:r>
            <a:r>
              <a:rPr lang="en-GB" sz="3600" baseline="-2415" dirty="0" smtClean="0">
                <a:latin typeface="Times New Roman"/>
                <a:cs typeface="Times New Roman"/>
              </a:rPr>
              <a:t>t </a:t>
            </a:r>
            <a:r>
              <a:rPr lang="en-GB" sz="3600" spc="4" baseline="-2415" dirty="0" smtClean="0">
                <a:latin typeface="Times New Roman"/>
                <a:cs typeface="Times New Roman"/>
              </a:rPr>
              <a:t>i</a:t>
            </a:r>
            <a:r>
              <a:rPr lang="en-GB" sz="3600" baseline="-2415" dirty="0" smtClean="0">
                <a:latin typeface="Times New Roman"/>
                <a:cs typeface="Times New Roman"/>
              </a:rPr>
              <a:t>t r</a:t>
            </a:r>
            <a:r>
              <a:rPr lang="en-GB" sz="3600" spc="-4" baseline="-2415" dirty="0" smtClean="0">
                <a:latin typeface="Times New Roman"/>
                <a:cs typeface="Times New Roman"/>
              </a:rPr>
              <a:t>ec</a:t>
            </a:r>
            <a:r>
              <a:rPr lang="en-GB" sz="3600" baseline="-2415" dirty="0" smtClean="0">
                <a:latin typeface="Times New Roman"/>
                <a:cs typeface="Times New Roman"/>
              </a:rPr>
              <a:t>or</a:t>
            </a:r>
            <a:r>
              <a:rPr lang="en-GB" sz="3600" spc="4" baseline="-2415" dirty="0" smtClean="0">
                <a:latin typeface="Times New Roman"/>
                <a:cs typeface="Times New Roman"/>
              </a:rPr>
              <a:t>d</a:t>
            </a:r>
            <a:r>
              <a:rPr lang="en-GB" sz="3600" baseline="-2415" dirty="0" smtClean="0">
                <a:latin typeface="Times New Roman"/>
                <a:cs typeface="Times New Roman"/>
              </a:rPr>
              <a:t>s, or </a:t>
            </a:r>
            <a:r>
              <a:rPr lang="en-GB" sz="3600" spc="-4" baseline="-2415" dirty="0" smtClean="0">
                <a:latin typeface="Times New Roman"/>
                <a:cs typeface="Times New Roman"/>
              </a:rPr>
              <a:t>re</a:t>
            </a:r>
            <a:r>
              <a:rPr lang="en-GB" sz="3600" baseline="-2415" dirty="0" smtClean="0">
                <a:latin typeface="Times New Roman"/>
                <a:cs typeface="Times New Roman"/>
              </a:rPr>
              <a:t>tains, </a:t>
            </a:r>
            <a:r>
              <a:rPr lang="en-GB" sz="3600" spc="-4" baseline="-2415" smtClean="0">
                <a:latin typeface="Times New Roman"/>
                <a:cs typeface="Times New Roman"/>
              </a:rPr>
              <a:t>an</a:t>
            </a:r>
            <a:r>
              <a:rPr lang="en-GB" sz="3600" baseline="-2415" smtClean="0">
                <a:latin typeface="Times New Roman"/>
                <a:cs typeface="Times New Roman"/>
              </a:rPr>
              <a:t>i</a:t>
            </a:r>
            <a:r>
              <a:rPr lang="en-GB" sz="3600" spc="4" baseline="-2415" smtClean="0">
                <a:latin typeface="Times New Roman"/>
                <a:cs typeface="Times New Roman"/>
              </a:rPr>
              <a:t>m</a:t>
            </a:r>
            <a:r>
              <a:rPr lang="en-GB" sz="3600" spc="-4" baseline="-2415" smtClean="0">
                <a:latin typeface="Times New Roman"/>
                <a:cs typeface="Times New Roman"/>
              </a:rPr>
              <a:t>a</a:t>
            </a:r>
            <a:r>
              <a:rPr lang="en-GB" sz="3600" spc="9" baseline="-2415" smtClean="0">
                <a:latin typeface="Times New Roman"/>
                <a:cs typeface="Times New Roman"/>
              </a:rPr>
              <a:t>g</a:t>
            </a:r>
            <a:r>
              <a:rPr lang="en-GB" sz="3600" spc="-4" baseline="-2415" smtClean="0">
                <a:latin typeface="Times New Roman"/>
                <a:cs typeface="Times New Roman"/>
              </a:rPr>
              <a:t>e</a:t>
            </a:r>
            <a:r>
              <a:rPr lang="en-GB" sz="3600" baseline="-2415" dirty="0" smtClean="0">
                <a:latin typeface="Times New Roman"/>
                <a:cs typeface="Times New Roman"/>
              </a:rPr>
              <a:t>.</a:t>
            </a:r>
            <a:endParaRPr lang="en-GB" sz="3600" dirty="0" smtClean="0">
              <a:latin typeface="Times New Roman"/>
              <a:cs typeface="Times New Roman"/>
            </a:endParaRPr>
          </a:p>
          <a:p>
            <a:pPr marL="355600" marR="23225">
              <a:lnSpc>
                <a:spcPct val="150000"/>
              </a:lnSpc>
            </a:pPr>
            <a:r>
              <a:rPr lang="en-GB" sz="3600" baseline="-2415" dirty="0" smtClean="0">
                <a:latin typeface="Times New Roman"/>
                <a:cs typeface="Times New Roman"/>
              </a:rPr>
              <a:t>  </a:t>
            </a:r>
            <a:r>
              <a:rPr lang="en-GB" sz="3600" spc="50" baseline="-2415" dirty="0" smtClean="0">
                <a:latin typeface="Times New Roman"/>
                <a:cs typeface="Times New Roman"/>
              </a:rPr>
              <a:t> </a:t>
            </a:r>
            <a:r>
              <a:rPr lang="en-GB" sz="3600" baseline="-2415" dirty="0" smtClean="0">
                <a:latin typeface="Times New Roman"/>
                <a:cs typeface="Times New Roman"/>
              </a:rPr>
              <a:t>An </a:t>
            </a:r>
            <a:r>
              <a:rPr lang="en-GB" sz="3600" spc="-4" baseline="-2415" dirty="0" smtClean="0">
                <a:latin typeface="Times New Roman"/>
                <a:cs typeface="Times New Roman"/>
              </a:rPr>
              <a:t>e</a:t>
            </a:r>
            <a:r>
              <a:rPr lang="en-GB" sz="3600" baseline="-2415" dirty="0" smtClean="0">
                <a:latin typeface="Times New Roman"/>
                <a:cs typeface="Times New Roman"/>
              </a:rPr>
              <a:t>xposure</a:t>
            </a:r>
            <a:r>
              <a:rPr lang="en-GB" sz="3600" spc="-4" baseline="-2415" dirty="0" smtClean="0">
                <a:latin typeface="Times New Roman"/>
                <a:cs typeface="Times New Roman"/>
              </a:rPr>
              <a:t> </a:t>
            </a:r>
            <a:r>
              <a:rPr lang="en-GB" sz="3600" spc="9" baseline="-2415" dirty="0" smtClean="0">
                <a:latin typeface="Times New Roman"/>
                <a:cs typeface="Times New Roman"/>
              </a:rPr>
              <a:t>o</a:t>
            </a:r>
            <a:r>
              <a:rPr lang="en-GB" sz="3600" baseline="-2415" dirty="0" smtClean="0">
                <a:latin typeface="Times New Roman"/>
                <a:cs typeface="Times New Roman"/>
              </a:rPr>
              <a:t>f a</a:t>
            </a:r>
            <a:r>
              <a:rPr lang="en-GB" sz="3600" spc="-9" baseline="-2415" dirty="0" smtClean="0">
                <a:latin typeface="Times New Roman"/>
                <a:cs typeface="Times New Roman"/>
              </a:rPr>
              <a:t> </a:t>
            </a:r>
            <a:r>
              <a:rPr lang="en-GB" sz="3600" spc="4" baseline="-2415" dirty="0" smtClean="0">
                <a:latin typeface="Times New Roman"/>
                <a:cs typeface="Times New Roman"/>
              </a:rPr>
              <a:t>f</a:t>
            </a:r>
            <a:r>
              <a:rPr lang="en-GB" sz="3600" baseline="-2415" dirty="0" smtClean="0">
                <a:latin typeface="Times New Roman"/>
                <a:cs typeface="Times New Roman"/>
              </a:rPr>
              <a:t>r</a:t>
            </a:r>
            <a:r>
              <a:rPr lang="en-GB" sz="3600" spc="-9" baseline="-2415" dirty="0" smtClean="0">
                <a:latin typeface="Times New Roman"/>
                <a:cs typeface="Times New Roman"/>
              </a:rPr>
              <a:t>a</a:t>
            </a:r>
            <a:r>
              <a:rPr lang="en-GB" sz="3600" spc="-4" baseline="-2415" dirty="0" smtClean="0">
                <a:latin typeface="Times New Roman"/>
                <a:cs typeface="Times New Roman"/>
              </a:rPr>
              <a:t>c</a:t>
            </a:r>
            <a:r>
              <a:rPr lang="en-GB" sz="3600" baseline="-2415" dirty="0" smtClean="0">
                <a:latin typeface="Times New Roman"/>
                <a:cs typeface="Times New Roman"/>
              </a:rPr>
              <a:t>t</a:t>
            </a:r>
            <a:r>
              <a:rPr lang="en-GB" sz="3600" spc="4" baseline="-2415" dirty="0" smtClean="0">
                <a:latin typeface="Times New Roman"/>
                <a:cs typeface="Times New Roman"/>
              </a:rPr>
              <a:t>i</a:t>
            </a:r>
            <a:r>
              <a:rPr lang="en-GB" sz="3600" baseline="-2415" dirty="0" smtClean="0">
                <a:latin typeface="Times New Roman"/>
                <a:cs typeface="Times New Roman"/>
              </a:rPr>
              <a:t>on</a:t>
            </a:r>
            <a:r>
              <a:rPr lang="en-GB" sz="3600" spc="9" baseline="-2415" dirty="0" smtClean="0">
                <a:latin typeface="Times New Roman"/>
                <a:cs typeface="Times New Roman"/>
              </a:rPr>
              <a:t> </a:t>
            </a:r>
            <a:r>
              <a:rPr lang="en-GB" sz="3600" baseline="-2415" dirty="0" smtClean="0">
                <a:latin typeface="Times New Roman"/>
                <a:cs typeface="Times New Roman"/>
              </a:rPr>
              <a:t>of a</a:t>
            </a:r>
            <a:r>
              <a:rPr lang="en-GB" sz="3600" spc="-9" baseline="-2415" dirty="0" smtClean="0">
                <a:latin typeface="Times New Roman"/>
                <a:cs typeface="Times New Roman"/>
              </a:rPr>
              <a:t> </a:t>
            </a:r>
            <a:r>
              <a:rPr lang="en-GB" sz="3600" baseline="-2415" dirty="0" smtClean="0">
                <a:latin typeface="Times New Roman"/>
                <a:cs typeface="Times New Roman"/>
              </a:rPr>
              <a:t>s</a:t>
            </a:r>
            <a:r>
              <a:rPr lang="en-GB" sz="3600" spc="-4" baseline="-2415" dirty="0" smtClean="0">
                <a:latin typeface="Times New Roman"/>
                <a:cs typeface="Times New Roman"/>
              </a:rPr>
              <a:t>ec</a:t>
            </a:r>
            <a:r>
              <a:rPr lang="en-GB" sz="3600" baseline="-2415" dirty="0" smtClean="0">
                <a:latin typeface="Times New Roman"/>
                <a:cs typeface="Times New Roman"/>
              </a:rPr>
              <a:t>ond</a:t>
            </a:r>
            <a:r>
              <a:rPr lang="en-GB" sz="3600" spc="9" baseline="-2415" dirty="0" smtClean="0">
                <a:latin typeface="Times New Roman"/>
                <a:cs typeface="Times New Roman"/>
              </a:rPr>
              <a:t> </a:t>
            </a:r>
            <a:r>
              <a:rPr lang="en-GB" sz="3600" spc="-4" baseline="-2415" dirty="0" smtClean="0">
                <a:latin typeface="Times New Roman"/>
                <a:cs typeface="Times New Roman"/>
              </a:rPr>
              <a:t>ca</a:t>
            </a:r>
            <a:r>
              <a:rPr lang="en-GB" sz="3600" baseline="-2415" dirty="0" smtClean="0">
                <a:latin typeface="Times New Roman"/>
                <a:cs typeface="Times New Roman"/>
              </a:rPr>
              <a:t>n</a:t>
            </a:r>
            <a:r>
              <a:rPr lang="en-GB" sz="3600" spc="9" baseline="-2415" dirty="0" smtClean="0">
                <a:latin typeface="Times New Roman"/>
                <a:cs typeface="Times New Roman"/>
              </a:rPr>
              <a:t> </a:t>
            </a:r>
            <a:r>
              <a:rPr lang="en-GB" sz="3600" spc="-4" baseline="-2415" dirty="0" smtClean="0">
                <a:latin typeface="Times New Roman"/>
                <a:cs typeface="Times New Roman"/>
              </a:rPr>
              <a:t>c</a:t>
            </a:r>
            <a:r>
              <a:rPr lang="en-GB" sz="3600" baseline="-2415" dirty="0" smtClean="0">
                <a:latin typeface="Times New Roman"/>
                <a:cs typeface="Times New Roman"/>
              </a:rPr>
              <a:t>re</a:t>
            </a:r>
            <a:r>
              <a:rPr lang="en-GB" sz="3600" spc="-4" baseline="-2415" dirty="0" smtClean="0">
                <a:latin typeface="Times New Roman"/>
                <a:cs typeface="Times New Roman"/>
              </a:rPr>
              <a:t>a</a:t>
            </a:r>
            <a:r>
              <a:rPr lang="en-GB" sz="3600" baseline="-2415" dirty="0" smtClean="0">
                <a:latin typeface="Times New Roman"/>
                <a:cs typeface="Times New Roman"/>
              </a:rPr>
              <a:t>te a</a:t>
            </a:r>
            <a:r>
              <a:rPr lang="en-GB" sz="3600" spc="4" baseline="-2415" dirty="0" smtClean="0">
                <a:latin typeface="Times New Roman"/>
                <a:cs typeface="Times New Roman"/>
              </a:rPr>
              <a:t> </a:t>
            </a:r>
            <a:r>
              <a:rPr lang="en-GB" sz="3600" baseline="-2415" dirty="0" smtClean="0">
                <a:latin typeface="Times New Roman"/>
                <a:cs typeface="Times New Roman"/>
              </a:rPr>
              <a:t>p</a:t>
            </a:r>
            <a:r>
              <a:rPr lang="en-GB" sz="3600" spc="-4" baseline="-2415" dirty="0" smtClean="0">
                <a:latin typeface="Times New Roman"/>
                <a:cs typeface="Times New Roman"/>
              </a:rPr>
              <a:t>e</a:t>
            </a:r>
            <a:r>
              <a:rPr lang="en-GB" sz="3600" baseline="-2415" dirty="0" smtClean="0">
                <a:latin typeface="Times New Roman"/>
                <a:cs typeface="Times New Roman"/>
              </a:rPr>
              <a:t>rm</a:t>
            </a:r>
            <a:r>
              <a:rPr lang="en-GB" sz="3600" spc="-4" baseline="-2415" dirty="0" smtClean="0">
                <a:latin typeface="Times New Roman"/>
                <a:cs typeface="Times New Roman"/>
              </a:rPr>
              <a:t>a</a:t>
            </a:r>
            <a:r>
              <a:rPr lang="en-GB" sz="3600" baseline="-2415" dirty="0" smtClean="0">
                <a:latin typeface="Times New Roman"/>
                <a:cs typeface="Times New Roman"/>
              </a:rPr>
              <a:t>n</a:t>
            </a:r>
            <a:r>
              <a:rPr lang="en-GB" sz="3600" spc="-4" baseline="-2415" dirty="0" smtClean="0">
                <a:latin typeface="Times New Roman"/>
                <a:cs typeface="Times New Roman"/>
              </a:rPr>
              <a:t>e</a:t>
            </a:r>
            <a:r>
              <a:rPr lang="en-GB" sz="3600" baseline="-2415" dirty="0" smtClean="0">
                <a:latin typeface="Times New Roman"/>
                <a:cs typeface="Times New Roman"/>
              </a:rPr>
              <a:t>nt </a:t>
            </a:r>
            <a:r>
              <a:rPr lang="en-GB" sz="3600" spc="4" baseline="-2415" dirty="0" smtClean="0">
                <a:latin typeface="Times New Roman"/>
                <a:cs typeface="Times New Roman"/>
              </a:rPr>
              <a:t>i</a:t>
            </a:r>
            <a:r>
              <a:rPr lang="en-GB" sz="3600" baseline="-2415" dirty="0" smtClean="0">
                <a:latin typeface="Times New Roman"/>
                <a:cs typeface="Times New Roman"/>
              </a:rPr>
              <a:t>mag</a:t>
            </a:r>
            <a:r>
              <a:rPr lang="en-GB" sz="3600" spc="-4" baseline="-2415" dirty="0" smtClean="0">
                <a:latin typeface="Times New Roman"/>
                <a:cs typeface="Times New Roman"/>
              </a:rPr>
              <a:t>e</a:t>
            </a:r>
            <a:r>
              <a:rPr lang="en-GB" sz="3600" baseline="-2415" dirty="0" smtClean="0">
                <a:latin typeface="Times New Roman"/>
                <a:cs typeface="Times New Roman"/>
              </a:rPr>
              <a:t>.</a:t>
            </a:r>
            <a:endParaRPr lang="en-GB" sz="3600" dirty="0" smtClean="0">
              <a:latin typeface="Times New Roman"/>
              <a:cs typeface="Times New Roman"/>
            </a:endParaRPr>
          </a:p>
          <a:p>
            <a:pPr>
              <a:lnSpc>
                <a:spcPct val="150000"/>
              </a:lnSpc>
              <a:buNone/>
            </a:pPr>
            <a:endParaRPr lang="en-GB" sz="3600" dirty="0"/>
          </a:p>
        </p:txBody>
      </p:sp>
      <p:sp>
        <p:nvSpPr>
          <p:cNvPr id="6" name="Date Placeholder 5"/>
          <p:cNvSpPr>
            <a:spLocks noGrp="1"/>
          </p:cNvSpPr>
          <p:nvPr>
            <p:ph type="dt" sz="half" idx="10"/>
          </p:nvPr>
        </p:nvSpPr>
        <p:spPr/>
        <p:txBody>
          <a:bodyPr/>
          <a:lstStyle/>
          <a:p>
            <a:fld id="{3065A270-9DA6-4785-9C89-EDCDBB104B98}" type="datetime1">
              <a:rPr lang="en-US" smtClean="0"/>
              <a:pPr/>
              <a:t>3/5/2020</a:t>
            </a:fld>
            <a:endParaRPr lang="en-GB"/>
          </a:p>
        </p:txBody>
      </p:sp>
      <p:sp>
        <p:nvSpPr>
          <p:cNvPr id="5" name="Footer Placeholder 4"/>
          <p:cNvSpPr>
            <a:spLocks noGrp="1"/>
          </p:cNvSpPr>
          <p:nvPr>
            <p:ph type="ftr" sz="quarter" idx="11"/>
          </p:nvPr>
        </p:nvSpPr>
        <p:spPr/>
        <p:txBody>
          <a:bodyPr/>
          <a:lstStyle/>
          <a:p>
            <a:r>
              <a:rPr lang="en-GB" smtClean="0"/>
              <a:t>Rakeb S</a:t>
            </a:r>
            <a:endParaRPr lang="en-GB"/>
          </a:p>
        </p:txBody>
      </p:sp>
      <p:sp>
        <p:nvSpPr>
          <p:cNvPr id="4" name="Slide Number Placeholder 3"/>
          <p:cNvSpPr>
            <a:spLocks noGrp="1"/>
          </p:cNvSpPr>
          <p:nvPr>
            <p:ph type="sldNum" sz="quarter" idx="12"/>
          </p:nvPr>
        </p:nvSpPr>
        <p:spPr/>
        <p:txBody>
          <a:bodyPr/>
          <a:lstStyle/>
          <a:p>
            <a:fld id="{F3D74E1A-6B7F-4BC8-9AA9-DA4C1488E2C4}" type="slidenum">
              <a:rPr lang="en-GB" smtClean="0"/>
              <a:pPr/>
              <a:t>9</a:t>
            </a:fld>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5763</TotalTime>
  <Words>3020</Words>
  <Application>Microsoft Office PowerPoint</Application>
  <PresentationFormat>On-screen Show (4:3)</PresentationFormat>
  <Paragraphs>603</Paragraphs>
  <Slides>62</Slides>
  <Notes>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Opulent</vt:lpstr>
      <vt:lpstr>Photo Editor Photo</vt:lpstr>
      <vt:lpstr>session outline</vt:lpstr>
      <vt:lpstr>Session objectives</vt:lpstr>
      <vt:lpstr>Cont.....</vt:lpstr>
      <vt:lpstr>Slide 4</vt:lpstr>
      <vt:lpstr>Radiographic Film</vt:lpstr>
      <vt:lpstr>  FILM  FUNCTIONS</vt:lpstr>
      <vt:lpstr>  Image Display </vt:lpstr>
      <vt:lpstr>Image Storage </vt:lpstr>
      <vt:lpstr>    Image Recording</vt:lpstr>
      <vt:lpstr>Film Materials in x-ray departments</vt:lpstr>
      <vt:lpstr>  Techniques of exposure </vt:lpstr>
      <vt:lpstr>               Types of film </vt:lpstr>
      <vt:lpstr>Slide 13</vt:lpstr>
      <vt:lpstr>Slide 14</vt:lpstr>
      <vt:lpstr>Slide 15</vt:lpstr>
      <vt:lpstr>Slide 16</vt:lpstr>
      <vt:lpstr>Slide 17</vt:lpstr>
      <vt:lpstr>Slide 18</vt:lpstr>
      <vt:lpstr>Structure of Duplitized film</vt:lpstr>
      <vt:lpstr>Slide 20</vt:lpstr>
      <vt:lpstr>Slide 21</vt:lpstr>
      <vt:lpstr>Slide 22</vt:lpstr>
      <vt:lpstr>Slide 23</vt:lpstr>
      <vt:lpstr>Slide 24</vt:lpstr>
      <vt:lpstr>Slide 25</vt:lpstr>
      <vt:lpstr> Structure of single sided film</vt:lpstr>
      <vt:lpstr>Slide 27</vt:lpstr>
      <vt:lpstr>Slide 28</vt:lpstr>
      <vt:lpstr>Slide 29</vt:lpstr>
      <vt:lpstr>Slide 30</vt:lpstr>
      <vt:lpstr>Slide 31</vt:lpstr>
      <vt:lpstr>Slide 32</vt:lpstr>
      <vt:lpstr>Slide 33</vt:lpstr>
      <vt:lpstr>Slide 34</vt:lpstr>
      <vt:lpstr>Slide 35</vt:lpstr>
      <vt:lpstr>Slide 36</vt:lpstr>
      <vt:lpstr>The Resolving Power of Film Material </vt:lpstr>
      <vt:lpstr>Slide 38</vt:lpstr>
      <vt:lpstr>Slide 39</vt:lpstr>
      <vt:lpstr>Graininess of film materials </vt:lpstr>
      <vt:lpstr>Slide 41</vt:lpstr>
      <vt:lpstr>Slide 42</vt:lpstr>
      <vt:lpstr>Slide 43</vt:lpstr>
      <vt:lpstr>CROSSOVER</vt:lpstr>
      <vt:lpstr>Slide 45</vt:lpstr>
      <vt:lpstr>Slide 46</vt:lpstr>
      <vt:lpstr>  Spectral sensitivity of film material </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 Size and packing of screen type x-ray films </vt:lpstr>
      <vt:lpstr>Cont....</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29</cp:revision>
  <dcterms:created xsi:type="dcterms:W3CDTF">2018-02-14T13:10:07Z</dcterms:created>
  <dcterms:modified xsi:type="dcterms:W3CDTF">2020-03-05T08:54:58Z</dcterms:modified>
</cp:coreProperties>
</file>