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8"/>
  </p:notesMasterIdLst>
  <p:sldIdLst>
    <p:sldId id="256" r:id="rId2"/>
    <p:sldId id="265" r:id="rId3"/>
    <p:sldId id="276" r:id="rId4"/>
    <p:sldId id="277" r:id="rId5"/>
    <p:sldId id="278" r:id="rId6"/>
    <p:sldId id="257" r:id="rId7"/>
    <p:sldId id="258" r:id="rId8"/>
    <p:sldId id="259" r:id="rId9"/>
    <p:sldId id="260" r:id="rId10"/>
    <p:sldId id="261" r:id="rId11"/>
    <p:sldId id="279" r:id="rId12"/>
    <p:sldId id="280" r:id="rId13"/>
    <p:sldId id="282" r:id="rId14"/>
    <p:sldId id="283" r:id="rId15"/>
    <p:sldId id="284" r:id="rId16"/>
    <p:sldId id="291" r:id="rId17"/>
    <p:sldId id="292" r:id="rId18"/>
    <p:sldId id="293" r:id="rId19"/>
    <p:sldId id="285" r:id="rId20"/>
    <p:sldId id="286" r:id="rId21"/>
    <p:sldId id="287" r:id="rId22"/>
    <p:sldId id="288" r:id="rId23"/>
    <p:sldId id="289" r:id="rId24"/>
    <p:sldId id="290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9" r:id="rId37"/>
    <p:sldId id="305" r:id="rId38"/>
    <p:sldId id="311" r:id="rId39"/>
    <p:sldId id="312" r:id="rId40"/>
    <p:sldId id="313" r:id="rId41"/>
    <p:sldId id="310" r:id="rId42"/>
    <p:sldId id="314" r:id="rId43"/>
    <p:sldId id="315" r:id="rId44"/>
    <p:sldId id="306" r:id="rId45"/>
    <p:sldId id="307" r:id="rId46"/>
    <p:sldId id="308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0AA98-E778-4456-86F0-A105F7556BAF}" type="datetimeFigureOut">
              <a:rPr lang="en-US" smtClean="0"/>
              <a:pPr/>
              <a:t>04/30/20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76FCB-E207-41FA-8B64-C75F5FC619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299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76FCB-E207-41FA-8B64-C75F5FC619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444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4BE1-4EF1-4863-B809-192D41107845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73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9F8E-8DD2-421B-9A36-6CCEF0D2E40D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420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580A-2193-4888-AF6E-42D48FCCBF5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082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366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B722-61DC-4CD3-AAC2-7B20686A9E55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087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CA83-37DF-475D-B0B4-BA4A58012F4E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426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E9A7-3386-44B0-9500-2ABE3D62A415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781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7A18-AFE3-4BE1-A4BF-A3BC81066AAB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980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12CB-C358-487A-B56B-E83B851DAE91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67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6C1C-1CC3-4C06-A6B8-820E143F6B25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598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0875-6292-4C61-9ADC-E6A44A595D51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32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F9464-DE00-47BC-80EE-BE268EA37716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1B022-3170-450A-A546-20284DE37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987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i1.wp.com/blog.celtx.com/wp-content/uploads/2016/03/picjumbo.com_HNCK5108.jpg?ssl=1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0.wp.com/blog.celtx.com/wp-content/uploads/2016/03/ScriptBreakdown.png?ssl=1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3830" y="2765426"/>
            <a:ext cx="9764806" cy="26817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latin typeface="Bahnschrift Condensed" panose="020B0502040204020203" pitchFamily="34" charset="0"/>
              </a:rPr>
              <a:t>Dade </a:t>
            </a:r>
            <a:r>
              <a:rPr lang="en-US" sz="4400" dirty="0" err="1" smtClean="0">
                <a:latin typeface="Bahnschrift Condensed" panose="020B0502040204020203" pitchFamily="34" charset="0"/>
              </a:rPr>
              <a:t>Borreessa</a:t>
            </a:r>
            <a:r>
              <a:rPr lang="en-US" sz="4400" dirty="0" smtClean="0">
                <a:latin typeface="Bahnschrift Condensed" panose="020B0502040204020203" pitchFamily="34" charset="0"/>
              </a:rPr>
              <a:t/>
            </a:r>
            <a:br>
              <a:rPr lang="en-US" sz="4400" dirty="0" smtClean="0">
                <a:latin typeface="Bahnschrift Condensed" panose="020B0502040204020203" pitchFamily="34" charset="0"/>
              </a:rPr>
            </a:br>
            <a:r>
              <a:rPr lang="en-US" sz="4400" dirty="0" smtClean="0">
                <a:latin typeface="Bahnschrift Condensed" panose="020B0502040204020203" pitchFamily="34" charset="0"/>
              </a:rPr>
              <a:t>(</a:t>
            </a:r>
            <a:r>
              <a:rPr lang="en-US" sz="4400" dirty="0" smtClean="0">
                <a:latin typeface="Bahnschrift Condensed" panose="020B0502040204020203" pitchFamily="34" charset="0"/>
              </a:rPr>
              <a:t>C</a:t>
            </a:r>
            <a:r>
              <a:rPr lang="en-US" sz="4400" dirty="0" smtClean="0">
                <a:latin typeface="Bahnschrift Condensed" panose="020B0502040204020203" pitchFamily="34" charset="0"/>
              </a:rPr>
              <a:t>reative </a:t>
            </a:r>
            <a:r>
              <a:rPr lang="en-US" sz="4400" dirty="0" smtClean="0">
                <a:latin typeface="Bahnschrift Condensed" panose="020B0502040204020203" pitchFamily="34" charset="0"/>
              </a:rPr>
              <a:t>W</a:t>
            </a:r>
            <a:r>
              <a:rPr lang="en-US" sz="4400" dirty="0" smtClean="0">
                <a:latin typeface="Bahnschrift Condensed" panose="020B0502040204020203" pitchFamily="34" charset="0"/>
              </a:rPr>
              <a:t>riting)</a:t>
            </a:r>
            <a:r>
              <a:rPr lang="en-US" sz="4400" dirty="0" smtClean="0">
                <a:latin typeface="Bahnschrift Condensed" panose="020B0502040204020203" pitchFamily="34" charset="0"/>
              </a:rPr>
              <a:t/>
            </a:r>
            <a:br>
              <a:rPr lang="en-US" sz="4400" dirty="0" smtClean="0">
                <a:latin typeface="Bahnschrift Condensed" panose="020B0502040204020203" pitchFamily="34" charset="0"/>
              </a:rPr>
            </a:br>
            <a:r>
              <a:rPr lang="en-US" sz="4400" dirty="0" smtClean="0">
                <a:latin typeface="Bahnschrift Condensed" panose="020B0502040204020203" pitchFamily="34" charset="0"/>
              </a:rPr>
              <a:t>Gede-3073</a:t>
            </a:r>
            <a:endParaRPr lang="en-US" sz="4400" dirty="0">
              <a:latin typeface="Bahnschrift Condensed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866" y="534262"/>
            <a:ext cx="3294528" cy="18344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2A0B-5A6C-4CDA-88DF-94A63B38391A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385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620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0890"/>
            <a:ext cx="12192000" cy="625710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Jabaka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borreessatika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danndeenno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/solid writing skill/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Borreessatixxi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dandeenno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deetitte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barachcho’n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baranteeke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hundaayye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ege’na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calla’n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gabalendaaxxebaan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barachcho’n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baranteek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laaqeerinna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hiyyichchuwwinxi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orgeesemma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ke’to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kaddaaxxe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male’e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eloxxa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borreessa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borreessate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borreessatee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dande’ekebaan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Jabak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borreessanji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yaada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hitta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orgeessaaxxa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raagooluwwa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hitta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filaaxxa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arargeesssa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hitta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gudunfaaxxa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barra’n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borreesssa’n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dandeenno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horataan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Dandeenno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jabeessatee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heddo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borreessiluwwa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ogetixxe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illen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yaansisaan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Ogetixxe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illen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yaansisa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hiyyo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hiyyote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Ogetetixxe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illen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yaansinsa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99370" y="6230982"/>
            <a:ext cx="892629" cy="62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242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4413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8012"/>
            <a:ext cx="12191999" cy="643998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sz="3600" b="1" dirty="0" err="1" smtClean="0"/>
              <a:t>dadatixxa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dandeenno</a:t>
            </a:r>
            <a:r>
              <a:rPr lang="en-US" sz="3600" b="1" dirty="0" smtClean="0"/>
              <a:t> (creativity)</a:t>
            </a:r>
          </a:p>
          <a:p>
            <a:r>
              <a:rPr lang="en-US" dirty="0" err="1" smtClean="0"/>
              <a:t>Dadati</a:t>
            </a:r>
            <a:r>
              <a:rPr lang="en-US" dirty="0" smtClean="0"/>
              <a:t> </a:t>
            </a:r>
            <a:r>
              <a:rPr lang="en-US" dirty="0" err="1" smtClean="0"/>
              <a:t>borreessendebaaxxi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borreessile</a:t>
            </a:r>
            <a:r>
              <a:rPr lang="en-US" dirty="0" smtClean="0"/>
              <a:t> </a:t>
            </a:r>
            <a:r>
              <a:rPr lang="en-US" dirty="0" err="1" smtClean="0"/>
              <a:t>hordofooleyyetika</a:t>
            </a:r>
            <a:r>
              <a:rPr lang="en-US" dirty="0" smtClean="0"/>
              <a:t> </a:t>
            </a:r>
            <a:r>
              <a:rPr lang="en-US" dirty="0" err="1" smtClean="0"/>
              <a:t>wodana</a:t>
            </a:r>
            <a:r>
              <a:rPr lang="en-US" dirty="0" smtClean="0"/>
              <a:t> </a:t>
            </a:r>
            <a:r>
              <a:rPr lang="en-US" dirty="0" err="1" smtClean="0"/>
              <a:t>hirtabaan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Edi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kulema’n</a:t>
            </a:r>
            <a:r>
              <a:rPr lang="en-US" dirty="0" smtClean="0"/>
              <a:t> </a:t>
            </a:r>
            <a:r>
              <a:rPr lang="en-US" dirty="0" err="1" smtClean="0"/>
              <a:t>tureeka</a:t>
            </a:r>
            <a:r>
              <a:rPr lang="en-US" dirty="0" smtClean="0"/>
              <a:t> (</a:t>
            </a:r>
            <a:r>
              <a:rPr lang="en-US" dirty="0" err="1" smtClean="0"/>
              <a:t>ege’nemeeke</a:t>
            </a:r>
            <a:r>
              <a:rPr lang="en-US" dirty="0" smtClean="0"/>
              <a:t> </a:t>
            </a:r>
            <a:r>
              <a:rPr lang="en-US" dirty="0" err="1" smtClean="0"/>
              <a:t>raaga</a:t>
            </a:r>
            <a:r>
              <a:rPr lang="en-US" dirty="0" smtClean="0"/>
              <a:t>) </a:t>
            </a:r>
            <a:r>
              <a:rPr lang="en-US" dirty="0" err="1" smtClean="0"/>
              <a:t>qammachchati</a:t>
            </a:r>
            <a:r>
              <a:rPr lang="en-US" dirty="0" smtClean="0"/>
              <a:t> </a:t>
            </a:r>
            <a:r>
              <a:rPr lang="en-US" dirty="0" err="1" smtClean="0"/>
              <a:t>dadatixxa</a:t>
            </a:r>
            <a:r>
              <a:rPr lang="en-US" dirty="0" smtClean="0"/>
              <a:t> </a:t>
            </a:r>
            <a:r>
              <a:rPr lang="en-US" dirty="0" err="1" smtClean="0"/>
              <a:t>dandeenno</a:t>
            </a:r>
            <a:r>
              <a:rPr lang="en-US" dirty="0" smtClean="0"/>
              <a:t> </a:t>
            </a:r>
            <a:r>
              <a:rPr lang="en-US" dirty="0" err="1" smtClean="0"/>
              <a:t>lenbe</a:t>
            </a:r>
            <a:r>
              <a:rPr lang="en-US" dirty="0" smtClean="0"/>
              <a:t> </a:t>
            </a:r>
            <a:r>
              <a:rPr lang="en-US" dirty="0" err="1" smtClean="0"/>
              <a:t>borreesinaa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haaroke</a:t>
            </a:r>
            <a:r>
              <a:rPr lang="en-US" dirty="0" smtClean="0"/>
              <a:t> </a:t>
            </a:r>
            <a:r>
              <a:rPr lang="en-US" dirty="0" err="1" smtClean="0"/>
              <a:t>raagishsha</a:t>
            </a:r>
            <a:r>
              <a:rPr lang="en-US" dirty="0" smtClean="0"/>
              <a:t> </a:t>
            </a:r>
            <a:r>
              <a:rPr lang="en-US" dirty="0" err="1" smtClean="0"/>
              <a:t>caqasemaan</a:t>
            </a:r>
            <a:endParaRPr lang="en-US" dirty="0" smtClean="0"/>
          </a:p>
          <a:p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yanna</a:t>
            </a:r>
            <a:r>
              <a:rPr lang="en-US" dirty="0" smtClean="0"/>
              <a:t> </a:t>
            </a:r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raaga</a:t>
            </a:r>
            <a:r>
              <a:rPr lang="en-US" dirty="0" smtClean="0"/>
              <a:t> </a:t>
            </a:r>
            <a:r>
              <a:rPr lang="en-US" dirty="0" err="1" smtClean="0"/>
              <a:t>heddo</a:t>
            </a:r>
            <a:r>
              <a:rPr lang="en-US" dirty="0" smtClean="0"/>
              <a:t> </a:t>
            </a:r>
            <a:r>
              <a:rPr lang="en-US" dirty="0" err="1" smtClean="0"/>
              <a:t>borreessano</a:t>
            </a:r>
            <a:r>
              <a:rPr lang="en-US" dirty="0" smtClean="0"/>
              <a:t> </a:t>
            </a:r>
            <a:r>
              <a:rPr lang="en-US" dirty="0" err="1" smtClean="0"/>
              <a:t>borreesitaa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gargar</a:t>
            </a:r>
            <a:r>
              <a:rPr lang="en-US" dirty="0" smtClean="0"/>
              <a:t> </a:t>
            </a:r>
            <a:r>
              <a:rPr lang="en-US" dirty="0" err="1" smtClean="0"/>
              <a:t>hedheeke</a:t>
            </a:r>
            <a:r>
              <a:rPr lang="en-US" dirty="0" smtClean="0"/>
              <a:t> </a:t>
            </a:r>
            <a:r>
              <a:rPr lang="en-US" dirty="0" err="1" smtClean="0"/>
              <a:t>raagishsha</a:t>
            </a:r>
            <a:r>
              <a:rPr lang="en-US" dirty="0" smtClean="0"/>
              <a:t> </a:t>
            </a:r>
            <a:r>
              <a:rPr lang="en-US" dirty="0" err="1" smtClean="0"/>
              <a:t>laako’eme</a:t>
            </a:r>
            <a:r>
              <a:rPr lang="en-US" dirty="0" smtClean="0"/>
              <a:t> </a:t>
            </a:r>
            <a:r>
              <a:rPr lang="en-US" dirty="0" err="1" smtClean="0"/>
              <a:t>hordofooleyyetika</a:t>
            </a:r>
            <a:r>
              <a:rPr lang="en-US" dirty="0" smtClean="0"/>
              <a:t> </a:t>
            </a:r>
            <a:r>
              <a:rPr lang="en-US" dirty="0" err="1" smtClean="0"/>
              <a:t>qalbe</a:t>
            </a:r>
            <a:r>
              <a:rPr lang="en-US" dirty="0" smtClean="0"/>
              <a:t> </a:t>
            </a:r>
            <a:r>
              <a:rPr lang="en-US" dirty="0" err="1" smtClean="0"/>
              <a:t>hiraan</a:t>
            </a:r>
            <a:endParaRPr lang="en-US" dirty="0" smtClean="0"/>
          </a:p>
          <a:p>
            <a:r>
              <a:rPr lang="en-US" dirty="0" err="1" smtClean="0"/>
              <a:t>Borreessiletik</a:t>
            </a:r>
            <a:r>
              <a:rPr lang="en-US" dirty="0" smtClean="0"/>
              <a:t> </a:t>
            </a:r>
            <a:r>
              <a:rPr lang="en-US" dirty="0" err="1" smtClean="0"/>
              <a:t>hundaayye</a:t>
            </a:r>
            <a:r>
              <a:rPr lang="en-US" dirty="0" smtClean="0"/>
              <a:t> </a:t>
            </a:r>
            <a:r>
              <a:rPr lang="en-US" dirty="0" err="1" smtClean="0"/>
              <a:t>yaadi</a:t>
            </a:r>
            <a:r>
              <a:rPr lang="en-US" dirty="0" smtClean="0"/>
              <a:t> </a:t>
            </a:r>
            <a:r>
              <a:rPr lang="en-US" dirty="0" err="1" smtClean="0"/>
              <a:t>mitteke</a:t>
            </a:r>
            <a:r>
              <a:rPr lang="en-US" dirty="0" smtClean="0"/>
              <a:t> </a:t>
            </a:r>
            <a:r>
              <a:rPr lang="en-US" dirty="0" err="1" smtClean="0"/>
              <a:t>kadoolenna</a:t>
            </a:r>
            <a:r>
              <a:rPr lang="en-US" dirty="0" smtClean="0"/>
              <a:t> </a:t>
            </a:r>
            <a:r>
              <a:rPr lang="en-US" dirty="0" err="1" smtClean="0"/>
              <a:t>shiqeek</a:t>
            </a:r>
            <a:r>
              <a:rPr lang="en-US" dirty="0" smtClean="0"/>
              <a:t> gar </a:t>
            </a:r>
            <a:r>
              <a:rPr lang="en-US" dirty="0" err="1" smtClean="0"/>
              <a:t>gargarike</a:t>
            </a:r>
            <a:r>
              <a:rPr lang="en-US" dirty="0" smtClean="0"/>
              <a:t> </a:t>
            </a:r>
            <a:r>
              <a:rPr lang="en-US" dirty="0" err="1" smtClean="0"/>
              <a:t>kademmaxee</a:t>
            </a:r>
            <a:r>
              <a:rPr lang="en-US" dirty="0" smtClean="0"/>
              <a:t> </a:t>
            </a:r>
            <a:r>
              <a:rPr lang="en-US" dirty="0" err="1" smtClean="0"/>
              <a:t>wele</a:t>
            </a:r>
            <a:r>
              <a:rPr lang="en-US" dirty="0" smtClean="0"/>
              <a:t> </a:t>
            </a:r>
            <a:r>
              <a:rPr lang="en-US" dirty="0" err="1" smtClean="0"/>
              <a:t>raagishsha</a:t>
            </a:r>
            <a:r>
              <a:rPr lang="en-US" dirty="0" smtClean="0"/>
              <a:t> </a:t>
            </a:r>
            <a:r>
              <a:rPr lang="en-US" dirty="0" err="1" smtClean="0"/>
              <a:t>uudemaan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62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</a:t>
            </a:r>
            <a:r>
              <a:rPr lang="en-US" dirty="0" err="1" smtClean="0"/>
              <a:t>A’urto</a:t>
            </a:r>
            <a:r>
              <a:rPr lang="en-US" dirty="0" smtClean="0"/>
              <a:t> </a:t>
            </a:r>
            <a:r>
              <a:rPr lang="en-US" dirty="0" err="1" smtClean="0"/>
              <a:t>jeejaa’n</a:t>
            </a:r>
            <a:r>
              <a:rPr lang="en-US" dirty="0" smtClean="0"/>
              <a:t> </a:t>
            </a:r>
            <a:r>
              <a:rPr lang="en-US" dirty="0" err="1" smtClean="0"/>
              <a:t>hujatika</a:t>
            </a:r>
            <a:r>
              <a:rPr lang="en-US" dirty="0" smtClean="0"/>
              <a:t> </a:t>
            </a:r>
            <a:r>
              <a:rPr lang="en-US" dirty="0" err="1" smtClean="0"/>
              <a:t>dandeenno</a:t>
            </a:r>
            <a:r>
              <a:rPr lang="en-US" dirty="0" smtClean="0"/>
              <a:t>. </a:t>
            </a:r>
            <a:r>
              <a:rPr lang="en-US" sz="3100" dirty="0" smtClean="0"/>
              <a:t>(Ability to Work Under Pressure)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0708"/>
            <a:ext cx="12192000" cy="5930537"/>
          </a:xfrm>
        </p:spPr>
        <p:txBody>
          <a:bodyPr/>
          <a:lstStyle/>
          <a:p>
            <a:r>
              <a:rPr lang="en-US" dirty="0" err="1" smtClean="0"/>
              <a:t>Mittele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dirty="0" err="1" smtClean="0"/>
              <a:t>sanfeechchin</a:t>
            </a:r>
            <a:r>
              <a:rPr lang="en-US" dirty="0" smtClean="0"/>
              <a:t> </a:t>
            </a:r>
            <a:r>
              <a:rPr lang="en-US" dirty="0" err="1" smtClean="0"/>
              <a:t>kayyaa</a:t>
            </a:r>
            <a:r>
              <a:rPr lang="en-US" dirty="0" smtClean="0"/>
              <a:t> </a:t>
            </a:r>
            <a:r>
              <a:rPr lang="en-US" dirty="0" err="1" smtClean="0"/>
              <a:t>a’urtaaxxi</a:t>
            </a:r>
            <a:r>
              <a:rPr lang="en-US" dirty="0" smtClean="0"/>
              <a:t> </a:t>
            </a:r>
            <a:r>
              <a:rPr lang="en-US" dirty="0" err="1" smtClean="0"/>
              <a:t>yaanenna</a:t>
            </a:r>
            <a:r>
              <a:rPr lang="en-US" dirty="0" smtClean="0"/>
              <a:t> </a:t>
            </a:r>
            <a:r>
              <a:rPr lang="en-US" dirty="0" err="1" smtClean="0"/>
              <a:t>hexxoole</a:t>
            </a:r>
            <a:r>
              <a:rPr lang="en-US" dirty="0" smtClean="0"/>
              <a:t> </a:t>
            </a:r>
            <a:r>
              <a:rPr lang="en-US" dirty="0" err="1" smtClean="0"/>
              <a:t>sanfeeka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muuxatee</a:t>
            </a:r>
            <a:r>
              <a:rPr lang="en-US" dirty="0" smtClean="0"/>
              <a:t> </a:t>
            </a:r>
            <a:r>
              <a:rPr lang="en-US" dirty="0" err="1" smtClean="0"/>
              <a:t>hunna</a:t>
            </a:r>
            <a:r>
              <a:rPr lang="en-US" dirty="0" smtClean="0"/>
              <a:t>  </a:t>
            </a:r>
            <a:r>
              <a:rPr lang="en-US" dirty="0" err="1" smtClean="0"/>
              <a:t>horata</a:t>
            </a:r>
            <a:endParaRPr lang="en-US" dirty="0" smtClean="0"/>
          </a:p>
          <a:p>
            <a:r>
              <a:rPr lang="en-US" dirty="0" err="1" smtClean="0"/>
              <a:t>Tinni</a:t>
            </a:r>
            <a:r>
              <a:rPr lang="en-US" dirty="0" smtClean="0"/>
              <a:t> </a:t>
            </a:r>
            <a:r>
              <a:rPr lang="en-US" dirty="0" err="1" smtClean="0"/>
              <a:t>a’urtaaxxi</a:t>
            </a:r>
            <a:r>
              <a:rPr lang="en-US" dirty="0" smtClean="0"/>
              <a:t> </a:t>
            </a:r>
            <a:r>
              <a:rPr lang="en-US" dirty="0" err="1" smtClean="0"/>
              <a:t>yaana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Gadhii’n</a:t>
            </a:r>
            <a:r>
              <a:rPr lang="en-US" dirty="0" smtClean="0"/>
              <a:t> </a:t>
            </a:r>
            <a:r>
              <a:rPr lang="en-US" dirty="0" err="1" smtClean="0"/>
              <a:t>dagaaxxe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8782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1703"/>
            <a:ext cx="11353800" cy="5615260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5. </a:t>
            </a:r>
            <a:r>
              <a:rPr lang="en-US" sz="3600" dirty="0" err="1" smtClean="0"/>
              <a:t>Adaba</a:t>
            </a:r>
            <a:r>
              <a:rPr lang="en-US" sz="3600" dirty="0" smtClean="0"/>
              <a:t> (discipline) </a:t>
            </a:r>
          </a:p>
          <a:p>
            <a:r>
              <a:rPr lang="en-US" dirty="0" err="1" smtClean="0"/>
              <a:t>Elok</a:t>
            </a:r>
            <a:r>
              <a:rPr lang="en-US" dirty="0" smtClean="0"/>
              <a:t> </a:t>
            </a:r>
            <a:r>
              <a:rPr lang="en-US" dirty="0" err="1" smtClean="0"/>
              <a:t>borreessanji</a:t>
            </a:r>
            <a:r>
              <a:rPr lang="en-US" dirty="0" smtClean="0"/>
              <a:t> </a:t>
            </a:r>
            <a:r>
              <a:rPr lang="en-US" dirty="0" err="1" smtClean="0"/>
              <a:t>na’a</a:t>
            </a:r>
            <a:r>
              <a:rPr lang="en-US" dirty="0" smtClean="0"/>
              <a:t> </a:t>
            </a:r>
            <a:r>
              <a:rPr lang="en-US" dirty="0" err="1" smtClean="0"/>
              <a:t>ofo’laan</a:t>
            </a:r>
            <a:r>
              <a:rPr lang="en-US" dirty="0" smtClean="0"/>
              <a:t>, </a:t>
            </a:r>
            <a:r>
              <a:rPr lang="en-US" dirty="0" err="1" smtClean="0"/>
              <a:t>huje</a:t>
            </a:r>
            <a:r>
              <a:rPr lang="en-US" dirty="0" smtClean="0"/>
              <a:t> </a:t>
            </a:r>
            <a:r>
              <a:rPr lang="en-US" dirty="0" err="1" smtClean="0"/>
              <a:t>edi’a</a:t>
            </a:r>
            <a:r>
              <a:rPr lang="en-US" dirty="0" smtClean="0"/>
              <a:t> </a:t>
            </a:r>
            <a:r>
              <a:rPr lang="en-US" dirty="0" err="1" smtClean="0"/>
              <a:t>dhibaan</a:t>
            </a:r>
            <a:r>
              <a:rPr lang="en-US" dirty="0" smtClean="0"/>
              <a:t>, </a:t>
            </a:r>
            <a:r>
              <a:rPr lang="en-US" dirty="0" err="1" smtClean="0"/>
              <a:t>huje</a:t>
            </a:r>
            <a:r>
              <a:rPr lang="en-US" dirty="0" smtClean="0"/>
              <a:t> </a:t>
            </a:r>
            <a:r>
              <a:rPr lang="en-US" dirty="0" err="1" smtClean="0"/>
              <a:t>soodi’a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dokki’a</a:t>
            </a:r>
            <a:r>
              <a:rPr lang="en-US" dirty="0" smtClean="0"/>
              <a:t> </a:t>
            </a:r>
            <a:r>
              <a:rPr lang="en-US" dirty="0" err="1" smtClean="0"/>
              <a:t>sa’sabaan</a:t>
            </a:r>
            <a:r>
              <a:rPr lang="en-US" dirty="0" smtClean="0"/>
              <a:t> (don’t procrastinate) </a:t>
            </a:r>
          </a:p>
          <a:p>
            <a:r>
              <a:rPr lang="en-US" dirty="0" err="1" smtClean="0"/>
              <a:t>Mitte</a:t>
            </a:r>
            <a:r>
              <a:rPr lang="en-US" dirty="0" smtClean="0"/>
              <a:t> ,</a:t>
            </a:r>
            <a:r>
              <a:rPr lang="en-US" dirty="0" err="1" smtClean="0"/>
              <a:t>itte</a:t>
            </a:r>
            <a:r>
              <a:rPr lang="en-US" dirty="0" smtClean="0"/>
              <a:t> </a:t>
            </a:r>
            <a:r>
              <a:rPr lang="en-US" dirty="0" err="1" smtClean="0"/>
              <a:t>yanna</a:t>
            </a:r>
            <a:r>
              <a:rPr lang="en-US" dirty="0" smtClean="0"/>
              <a:t> </a:t>
            </a:r>
            <a:r>
              <a:rPr lang="en-US" dirty="0" err="1" smtClean="0"/>
              <a:t>borreessate</a:t>
            </a:r>
            <a:r>
              <a:rPr lang="en-US" dirty="0" smtClean="0"/>
              <a:t> </a:t>
            </a:r>
            <a:r>
              <a:rPr lang="en-US" dirty="0" err="1" smtClean="0"/>
              <a:t>kekke’achchisabaaxxi</a:t>
            </a:r>
            <a:r>
              <a:rPr lang="en-US" dirty="0" smtClean="0"/>
              <a:t> </a:t>
            </a:r>
            <a:r>
              <a:rPr lang="en-US" dirty="0" err="1" smtClean="0"/>
              <a:t>barra</a:t>
            </a:r>
            <a:r>
              <a:rPr lang="en-US" dirty="0" smtClean="0"/>
              <a:t> </a:t>
            </a:r>
            <a:r>
              <a:rPr lang="en-US" dirty="0" err="1" smtClean="0"/>
              <a:t>hexxaan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Borreessatee</a:t>
            </a:r>
            <a:r>
              <a:rPr lang="en-US" dirty="0" smtClean="0"/>
              <a:t> </a:t>
            </a:r>
            <a:r>
              <a:rPr lang="en-US" dirty="0" err="1" smtClean="0"/>
              <a:t>hiyyuwwa</a:t>
            </a:r>
            <a:r>
              <a:rPr lang="en-US" dirty="0" smtClean="0"/>
              <a:t> </a:t>
            </a:r>
            <a:r>
              <a:rPr lang="en-US" dirty="0" err="1" smtClean="0"/>
              <a:t>hanse</a:t>
            </a:r>
            <a:r>
              <a:rPr lang="en-US" dirty="0" smtClean="0"/>
              <a:t> </a:t>
            </a:r>
            <a:r>
              <a:rPr lang="en-US" dirty="0" err="1" smtClean="0"/>
              <a:t>gonphaanexxi</a:t>
            </a:r>
            <a:r>
              <a:rPr lang="en-US" dirty="0" smtClean="0"/>
              <a:t> </a:t>
            </a:r>
            <a:r>
              <a:rPr lang="en-US" dirty="0" err="1" smtClean="0"/>
              <a:t>barra</a:t>
            </a:r>
            <a:r>
              <a:rPr lang="en-US" dirty="0" smtClean="0"/>
              <a:t> </a:t>
            </a:r>
            <a:r>
              <a:rPr lang="en-US" dirty="0" err="1" smtClean="0"/>
              <a:t>hedhiyyotee</a:t>
            </a:r>
            <a:r>
              <a:rPr lang="en-US" dirty="0" smtClean="0"/>
              <a:t> </a:t>
            </a:r>
            <a:r>
              <a:rPr lang="en-US" dirty="0" err="1" smtClean="0"/>
              <a:t>dandeettaan</a:t>
            </a:r>
            <a:endParaRPr lang="en-US" dirty="0" smtClean="0"/>
          </a:p>
          <a:p>
            <a:r>
              <a:rPr lang="en-US" dirty="0" err="1" smtClean="0"/>
              <a:t>Hujendaaxxa</a:t>
            </a:r>
            <a:r>
              <a:rPr lang="en-US" dirty="0" smtClean="0"/>
              <a:t> </a:t>
            </a:r>
            <a:r>
              <a:rPr lang="en-US" dirty="0" err="1" smtClean="0"/>
              <a:t>hujje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borreessendaaxxa</a:t>
            </a:r>
            <a:r>
              <a:rPr lang="en-US" dirty="0" smtClean="0"/>
              <a:t> </a:t>
            </a:r>
            <a:r>
              <a:rPr lang="en-US" dirty="0" err="1" smtClean="0"/>
              <a:t>dae</a:t>
            </a:r>
            <a:r>
              <a:rPr lang="en-US" dirty="0" smtClean="0"/>
              <a:t> </a:t>
            </a:r>
            <a:r>
              <a:rPr lang="en-US" dirty="0" err="1" smtClean="0"/>
              <a:t>borreessile</a:t>
            </a:r>
            <a:r>
              <a:rPr lang="en-US" dirty="0" smtClean="0"/>
              <a:t> </a:t>
            </a:r>
            <a:r>
              <a:rPr lang="en-US" dirty="0" err="1" smtClean="0"/>
              <a:t>footine</a:t>
            </a:r>
            <a:r>
              <a:rPr lang="en-US" dirty="0" smtClean="0"/>
              <a:t> </a:t>
            </a:r>
            <a:r>
              <a:rPr lang="en-US" dirty="0" err="1" smtClean="0"/>
              <a:t>huje</a:t>
            </a:r>
            <a:r>
              <a:rPr lang="en-US" dirty="0" smtClean="0"/>
              <a:t> </a:t>
            </a:r>
            <a:r>
              <a:rPr lang="en-US" dirty="0" err="1" smtClean="0"/>
              <a:t>saffineexxe</a:t>
            </a:r>
            <a:r>
              <a:rPr lang="en-US" dirty="0" smtClean="0"/>
              <a:t> </a:t>
            </a:r>
            <a:r>
              <a:rPr lang="en-US" dirty="0" err="1" smtClean="0"/>
              <a:t>kaddoole</a:t>
            </a:r>
            <a:r>
              <a:rPr lang="en-US" dirty="0" smtClean="0"/>
              <a:t> </a:t>
            </a:r>
            <a:r>
              <a:rPr lang="en-US" dirty="0" err="1" smtClean="0"/>
              <a:t>jeeji</a:t>
            </a:r>
            <a:r>
              <a:rPr lang="en-US" dirty="0" smtClean="0"/>
              <a:t> </a:t>
            </a:r>
            <a:r>
              <a:rPr lang="en-US" dirty="0" err="1" smtClean="0"/>
              <a:t>uwwa</a:t>
            </a:r>
            <a:r>
              <a:rPr lang="en-US" dirty="0" smtClean="0"/>
              <a:t> </a:t>
            </a:r>
            <a:r>
              <a:rPr lang="en-US" dirty="0" err="1" smtClean="0"/>
              <a:t>gophoolenna</a:t>
            </a:r>
            <a:r>
              <a:rPr lang="en-US" dirty="0" smtClean="0"/>
              <a:t> </a:t>
            </a:r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dirty="0" err="1" smtClean="0"/>
              <a:t>eloke</a:t>
            </a:r>
            <a:r>
              <a:rPr lang="en-US" dirty="0" smtClean="0"/>
              <a:t> </a:t>
            </a:r>
            <a:r>
              <a:rPr lang="en-US" dirty="0" err="1" smtClean="0"/>
              <a:t>borreessanjinaa’n</a:t>
            </a:r>
            <a:r>
              <a:rPr lang="en-US" dirty="0" smtClean="0"/>
              <a:t> </a:t>
            </a:r>
            <a:r>
              <a:rPr lang="en-US" dirty="0" err="1" smtClean="0"/>
              <a:t>heqqendaan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5314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7646"/>
            <a:ext cx="12192000" cy="610035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6. </a:t>
            </a:r>
            <a:r>
              <a:rPr lang="en-US" dirty="0" err="1" smtClean="0"/>
              <a:t>Halcha</a:t>
            </a:r>
            <a:r>
              <a:rPr lang="en-US" dirty="0" smtClean="0"/>
              <a:t> (</a:t>
            </a:r>
            <a:r>
              <a:rPr lang="en-US" dirty="0" err="1" smtClean="0"/>
              <a:t>gaabbe</a:t>
            </a:r>
            <a:r>
              <a:rPr lang="en-US" dirty="0" smtClean="0"/>
              <a:t>) /passion</a:t>
            </a:r>
          </a:p>
          <a:p>
            <a:r>
              <a:rPr lang="en-US" dirty="0" err="1" smtClean="0"/>
              <a:t>Halcha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gaabe</a:t>
            </a:r>
            <a:r>
              <a:rPr lang="en-US" dirty="0" smtClean="0"/>
              <a:t> </a:t>
            </a:r>
            <a:r>
              <a:rPr lang="en-US" dirty="0" err="1" smtClean="0"/>
              <a:t>borreessano</a:t>
            </a:r>
            <a:r>
              <a:rPr lang="en-US" dirty="0" smtClean="0"/>
              <a:t> </a:t>
            </a:r>
            <a:r>
              <a:rPr lang="en-US" dirty="0" err="1" smtClean="0"/>
              <a:t>damm</a:t>
            </a:r>
            <a:r>
              <a:rPr lang="en-US" dirty="0" smtClean="0"/>
              <a:t> </a:t>
            </a:r>
            <a:r>
              <a:rPr lang="en-US" dirty="0" err="1" smtClean="0"/>
              <a:t>assaan</a:t>
            </a:r>
            <a:endParaRPr lang="en-US" dirty="0" smtClean="0"/>
          </a:p>
          <a:p>
            <a:r>
              <a:rPr lang="en-US" dirty="0" smtClean="0"/>
              <a:t>Dade </a:t>
            </a:r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dirty="0" err="1" smtClean="0"/>
              <a:t>borreessatee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dirty="0" err="1" smtClean="0"/>
              <a:t>eeyya</a:t>
            </a:r>
            <a:r>
              <a:rPr lang="en-US" dirty="0" smtClean="0"/>
              <a:t> </a:t>
            </a:r>
            <a:r>
              <a:rPr lang="en-US" dirty="0" err="1" smtClean="0"/>
              <a:t>hasissaan</a:t>
            </a:r>
            <a:endParaRPr lang="en-US" dirty="0" smtClean="0"/>
          </a:p>
          <a:p>
            <a:r>
              <a:rPr lang="en-US" dirty="0" smtClean="0"/>
              <a:t>Dade </a:t>
            </a:r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dirty="0" err="1" smtClean="0"/>
              <a:t>yaansisatee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filmuwwa</a:t>
            </a:r>
            <a:r>
              <a:rPr lang="en-US" dirty="0" smtClean="0"/>
              <a:t> </a:t>
            </a:r>
            <a:r>
              <a:rPr lang="en-US" dirty="0" err="1" smtClean="0"/>
              <a:t>daa’watatee</a:t>
            </a:r>
            <a:r>
              <a:rPr lang="en-US" dirty="0" smtClean="0"/>
              <a:t> </a:t>
            </a:r>
            <a:r>
              <a:rPr lang="en-US" dirty="0" err="1" smtClean="0"/>
              <a:t>halcha</a:t>
            </a:r>
            <a:r>
              <a:rPr lang="en-US" dirty="0" smtClean="0"/>
              <a:t> </a:t>
            </a:r>
            <a:r>
              <a:rPr lang="en-US" dirty="0" err="1" smtClean="0"/>
              <a:t>afebaak</a:t>
            </a:r>
            <a:r>
              <a:rPr lang="en-US" dirty="0" smtClean="0"/>
              <a:t> </a:t>
            </a:r>
            <a:r>
              <a:rPr lang="en-US" dirty="0" err="1" smtClean="0"/>
              <a:t>manji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dirty="0" err="1" smtClean="0"/>
              <a:t>borreessatee</a:t>
            </a:r>
            <a:r>
              <a:rPr lang="en-US" dirty="0" smtClean="0"/>
              <a:t> </a:t>
            </a:r>
            <a:r>
              <a:rPr lang="en-US" dirty="0" err="1" smtClean="0"/>
              <a:t>kekke’abaan</a:t>
            </a:r>
            <a:endParaRPr lang="en-US" dirty="0" smtClean="0"/>
          </a:p>
          <a:p>
            <a:r>
              <a:rPr lang="en-US" dirty="0" err="1" smtClean="0"/>
              <a:t>Borreessoolenna</a:t>
            </a:r>
            <a:r>
              <a:rPr lang="en-US" dirty="0" smtClean="0"/>
              <a:t> </a:t>
            </a:r>
            <a:r>
              <a:rPr lang="en-US" dirty="0" err="1" smtClean="0"/>
              <a:t>busha</a:t>
            </a:r>
            <a:r>
              <a:rPr lang="en-US" dirty="0" smtClean="0"/>
              <a:t> </a:t>
            </a:r>
            <a:r>
              <a:rPr lang="en-US" dirty="0" err="1" smtClean="0"/>
              <a:t>busha</a:t>
            </a:r>
            <a:r>
              <a:rPr lang="en-US" dirty="0" smtClean="0"/>
              <a:t> </a:t>
            </a:r>
            <a:r>
              <a:rPr lang="en-US" dirty="0" err="1" smtClean="0"/>
              <a:t>hiyyaachcho</a:t>
            </a:r>
            <a:r>
              <a:rPr lang="en-US" dirty="0" smtClean="0"/>
              <a:t> </a:t>
            </a:r>
            <a:r>
              <a:rPr lang="en-US" dirty="0" err="1" smtClean="0"/>
              <a:t>malee</a:t>
            </a:r>
            <a:r>
              <a:rPr lang="en-US" dirty="0" smtClean="0"/>
              <a:t> </a:t>
            </a:r>
            <a:r>
              <a:rPr lang="en-US" dirty="0" err="1" smtClean="0"/>
              <a:t>xe’mitaaxxa</a:t>
            </a:r>
            <a:r>
              <a:rPr lang="en-US" dirty="0" smtClean="0"/>
              <a:t> </a:t>
            </a:r>
            <a:r>
              <a:rPr lang="en-US" dirty="0" err="1" smtClean="0"/>
              <a:t>yaane</a:t>
            </a:r>
            <a:r>
              <a:rPr lang="en-US" dirty="0" smtClean="0"/>
              <a:t> </a:t>
            </a:r>
            <a:r>
              <a:rPr lang="en-US" dirty="0" err="1" smtClean="0"/>
              <a:t>afffeexxa</a:t>
            </a:r>
            <a:r>
              <a:rPr lang="en-US" dirty="0" smtClean="0"/>
              <a:t> </a:t>
            </a:r>
            <a:r>
              <a:rPr lang="en-US" dirty="0" err="1" smtClean="0"/>
              <a:t>dadae</a:t>
            </a:r>
            <a:r>
              <a:rPr lang="en-US" dirty="0" smtClean="0"/>
              <a:t> </a:t>
            </a:r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dirty="0" err="1" smtClean="0"/>
              <a:t>qophpheessa</a:t>
            </a:r>
            <a:r>
              <a:rPr lang="en-US" dirty="0" smtClean="0"/>
              <a:t> </a:t>
            </a:r>
            <a:r>
              <a:rPr lang="en-US" dirty="0" err="1" smtClean="0"/>
              <a:t>dande’abaan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4413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2514"/>
            <a:ext cx="12192000" cy="63354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7. </a:t>
            </a:r>
            <a:r>
              <a:rPr lang="en-US" sz="4000" b="1" dirty="0" err="1" smtClean="0"/>
              <a:t>Eloke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yaansisallo</a:t>
            </a:r>
            <a:endParaRPr lang="en-US" sz="4000" b="1" dirty="0" smtClean="0"/>
          </a:p>
          <a:p>
            <a:r>
              <a:rPr lang="en-US" dirty="0" err="1" smtClean="0"/>
              <a:t>Elok</a:t>
            </a:r>
            <a:r>
              <a:rPr lang="en-US" dirty="0" smtClean="0"/>
              <a:t> </a:t>
            </a:r>
            <a:r>
              <a:rPr lang="en-US" dirty="0" err="1" smtClean="0"/>
              <a:t>borreessanji</a:t>
            </a:r>
            <a:r>
              <a:rPr lang="en-US" dirty="0" smtClean="0"/>
              <a:t> </a:t>
            </a:r>
            <a:r>
              <a:rPr lang="en-US" dirty="0" err="1" smtClean="0"/>
              <a:t>eloke</a:t>
            </a:r>
            <a:r>
              <a:rPr lang="en-US" dirty="0" smtClean="0"/>
              <a:t> </a:t>
            </a:r>
            <a:r>
              <a:rPr lang="en-US" dirty="0" err="1" smtClean="0"/>
              <a:t>yaansisallo</a:t>
            </a:r>
            <a:endParaRPr lang="en-US" dirty="0" smtClean="0"/>
          </a:p>
          <a:p>
            <a:r>
              <a:rPr lang="en-US" dirty="0" err="1" smtClean="0"/>
              <a:t>Yaansisa</a:t>
            </a:r>
            <a:r>
              <a:rPr lang="en-US" dirty="0" smtClean="0"/>
              <a:t> </a:t>
            </a:r>
            <a:r>
              <a:rPr lang="en-US" dirty="0" err="1" smtClean="0"/>
              <a:t>isixxi</a:t>
            </a:r>
            <a:r>
              <a:rPr lang="en-US" dirty="0" smtClean="0"/>
              <a:t>/</a:t>
            </a:r>
            <a:r>
              <a:rPr lang="en-US" dirty="0" err="1" smtClean="0"/>
              <a:t>isexxi</a:t>
            </a:r>
            <a:r>
              <a:rPr lang="en-US" dirty="0" smtClean="0"/>
              <a:t> </a:t>
            </a:r>
            <a:r>
              <a:rPr lang="en-US" dirty="0" err="1" smtClean="0"/>
              <a:t>kinni</a:t>
            </a:r>
            <a:r>
              <a:rPr lang="en-US" dirty="0" smtClean="0"/>
              <a:t> </a:t>
            </a:r>
          </a:p>
          <a:p>
            <a:pPr lvl="1"/>
            <a:r>
              <a:rPr lang="en-US" sz="2800" dirty="0" err="1" smtClean="0"/>
              <a:t>Moodeele</a:t>
            </a:r>
            <a:r>
              <a:rPr lang="en-US" sz="2800" dirty="0" smtClean="0"/>
              <a:t> </a:t>
            </a:r>
            <a:r>
              <a:rPr lang="en-US" sz="2800" dirty="0" err="1" smtClean="0"/>
              <a:t>alfaashsha</a:t>
            </a:r>
            <a:endParaRPr lang="en-US" sz="2800" dirty="0" smtClean="0"/>
          </a:p>
          <a:p>
            <a:pPr lvl="1"/>
            <a:r>
              <a:rPr lang="en-US" sz="2800" dirty="0" err="1" smtClean="0"/>
              <a:t>Yaada</a:t>
            </a:r>
            <a:r>
              <a:rPr lang="en-US" sz="2800" dirty="0" smtClean="0"/>
              <a:t> </a:t>
            </a:r>
            <a:r>
              <a:rPr lang="en-US" sz="2800" dirty="0" err="1" smtClean="0"/>
              <a:t>jabeesedhaashsha</a:t>
            </a:r>
            <a:endParaRPr lang="en-US" sz="2800" dirty="0" smtClean="0"/>
          </a:p>
          <a:p>
            <a:pPr lvl="1"/>
            <a:r>
              <a:rPr lang="en-US" sz="2800" dirty="0" err="1" smtClean="0"/>
              <a:t>Raaga</a:t>
            </a:r>
            <a:r>
              <a:rPr lang="en-US" sz="2800" dirty="0" smtClean="0"/>
              <a:t> </a:t>
            </a:r>
            <a:r>
              <a:rPr lang="en-US" sz="2800" dirty="0" err="1" smtClean="0"/>
              <a:t>orgeessa</a:t>
            </a:r>
            <a:r>
              <a:rPr lang="en-US" sz="2800" dirty="0" smtClean="0"/>
              <a:t> </a:t>
            </a:r>
            <a:r>
              <a:rPr lang="en-US" sz="2800" dirty="0" err="1" smtClean="0"/>
              <a:t>babbarataashsha</a:t>
            </a:r>
            <a:r>
              <a:rPr lang="en-US" sz="2800" dirty="0" smtClean="0"/>
              <a:t> </a:t>
            </a:r>
            <a:r>
              <a:rPr lang="en-US" sz="2800" dirty="0" err="1" smtClean="0"/>
              <a:t>assaan</a:t>
            </a:r>
            <a:endParaRPr lang="en-US" sz="2800" dirty="0" smtClean="0"/>
          </a:p>
          <a:p>
            <a:pPr lvl="1"/>
            <a:r>
              <a:rPr lang="en-US" sz="2800" dirty="0" err="1" smtClean="0"/>
              <a:t>Danchume</a:t>
            </a:r>
            <a:r>
              <a:rPr lang="en-US" sz="2800" dirty="0" smtClean="0"/>
              <a:t> </a:t>
            </a:r>
            <a:r>
              <a:rPr lang="en-US" sz="2800" dirty="0" err="1" smtClean="0"/>
              <a:t>ifi</a:t>
            </a:r>
            <a:r>
              <a:rPr lang="en-US" sz="2800" dirty="0" smtClean="0"/>
              <a:t> </a:t>
            </a:r>
            <a:r>
              <a:rPr lang="en-US" sz="2800" dirty="0" err="1" smtClean="0"/>
              <a:t>hortaan</a:t>
            </a:r>
            <a:r>
              <a:rPr lang="en-US" sz="2800" dirty="0" smtClean="0"/>
              <a:t> (</a:t>
            </a:r>
            <a:r>
              <a:rPr lang="en-US" sz="2800" dirty="0" err="1" smtClean="0"/>
              <a:t>beaut</a:t>
            </a:r>
            <a:r>
              <a:rPr lang="en-US" sz="2800" dirty="0" smtClean="0"/>
              <a:t> begets itself)</a:t>
            </a:r>
          </a:p>
          <a:p>
            <a:r>
              <a:rPr lang="en-US" dirty="0" smtClean="0"/>
              <a:t>‘</a:t>
            </a:r>
            <a:r>
              <a:rPr lang="en-US" dirty="0" smtClean="0">
                <a:solidFill>
                  <a:srgbClr val="FF0000"/>
                </a:solidFill>
              </a:rPr>
              <a:t>To write without any awareness of a tradition you are trying to become part of would be self-defeating (</a:t>
            </a:r>
            <a:r>
              <a:rPr lang="en-US" dirty="0" err="1" smtClean="0"/>
              <a:t>Dorianne</a:t>
            </a:r>
            <a:r>
              <a:rPr lang="en-US" dirty="0" smtClean="0"/>
              <a:t> </a:t>
            </a:r>
            <a:r>
              <a:rPr lang="en-US" dirty="0" err="1" smtClean="0"/>
              <a:t>Laux</a:t>
            </a:r>
            <a:r>
              <a:rPr lang="en-US" dirty="0" smtClean="0"/>
              <a:t>, 1997)</a:t>
            </a:r>
          </a:p>
          <a:p>
            <a:r>
              <a:rPr lang="en-US" dirty="0" smtClean="0"/>
              <a:t>Dade </a:t>
            </a:r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dirty="0" err="1" smtClean="0"/>
              <a:t>yaansisanna</a:t>
            </a:r>
            <a:r>
              <a:rPr lang="en-US" dirty="0" smtClean="0"/>
              <a:t> </a:t>
            </a:r>
            <a:r>
              <a:rPr lang="en-US" dirty="0" err="1" smtClean="0"/>
              <a:t>hubata</a:t>
            </a:r>
            <a:r>
              <a:rPr lang="en-US" dirty="0" smtClean="0"/>
              <a:t> </a:t>
            </a:r>
            <a:r>
              <a:rPr lang="en-US" dirty="0" err="1" smtClean="0"/>
              <a:t>borreessanno</a:t>
            </a:r>
            <a:r>
              <a:rPr lang="en-US" dirty="0" smtClean="0"/>
              <a:t> </a:t>
            </a:r>
            <a:r>
              <a:rPr lang="en-US" dirty="0" err="1" smtClean="0"/>
              <a:t>kadatixxe</a:t>
            </a:r>
            <a:r>
              <a:rPr lang="en-US" dirty="0" smtClean="0"/>
              <a:t> </a:t>
            </a:r>
            <a:r>
              <a:rPr lang="en-US" dirty="0" err="1" smtClean="0"/>
              <a:t>gamon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00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Dade </a:t>
            </a:r>
            <a:r>
              <a:rPr lang="en-US" dirty="0" err="1" smtClean="0"/>
              <a:t>borreessiink</a:t>
            </a:r>
            <a:r>
              <a:rPr lang="en-US" dirty="0" smtClean="0"/>
              <a:t> </a:t>
            </a:r>
            <a:r>
              <a:rPr lang="en-US" dirty="0" err="1" smtClean="0"/>
              <a:t>yaadi</a:t>
            </a:r>
            <a:r>
              <a:rPr lang="en-US" dirty="0" smtClean="0"/>
              <a:t> </a:t>
            </a:r>
            <a:r>
              <a:rPr lang="en-US" dirty="0" err="1" smtClean="0"/>
              <a:t>habaa’n</a:t>
            </a:r>
            <a:r>
              <a:rPr lang="en-US" dirty="0" smtClean="0"/>
              <a:t> </a:t>
            </a:r>
            <a:r>
              <a:rPr lang="en-US" dirty="0" err="1" smtClean="0"/>
              <a:t>afema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40"/>
            <a:ext cx="12192000" cy="6309360"/>
          </a:xfrm>
        </p:spPr>
        <p:txBody>
          <a:bodyPr/>
          <a:lstStyle/>
          <a:p>
            <a:r>
              <a:rPr lang="en-US" dirty="0" err="1" smtClean="0"/>
              <a:t>Borreessatee</a:t>
            </a:r>
            <a:r>
              <a:rPr lang="en-US" dirty="0" smtClean="0"/>
              <a:t> </a:t>
            </a:r>
            <a:r>
              <a:rPr lang="en-US" dirty="0" err="1" smtClean="0"/>
              <a:t>shenet</a:t>
            </a:r>
            <a:r>
              <a:rPr lang="en-US" dirty="0" smtClean="0"/>
              <a:t> </a:t>
            </a:r>
            <a:r>
              <a:rPr lang="en-US" dirty="0" err="1" smtClean="0"/>
              <a:t>ke’neecchchin</a:t>
            </a:r>
            <a:r>
              <a:rPr lang="en-US" dirty="0" smtClean="0"/>
              <a:t> </a:t>
            </a:r>
            <a:r>
              <a:rPr lang="en-US" dirty="0" err="1" smtClean="0"/>
              <a:t>kayaa</a:t>
            </a:r>
            <a:r>
              <a:rPr lang="en-US" dirty="0" smtClean="0"/>
              <a:t> </a:t>
            </a:r>
            <a:r>
              <a:rPr lang="en-US" dirty="0" err="1" smtClean="0"/>
              <a:t>itti</a:t>
            </a:r>
            <a:r>
              <a:rPr lang="en-US" dirty="0" smtClean="0"/>
              <a:t> </a:t>
            </a:r>
            <a:r>
              <a:rPr lang="en-US" dirty="0" err="1" smtClean="0"/>
              <a:t>anaak</a:t>
            </a:r>
            <a:r>
              <a:rPr lang="en-US" dirty="0" smtClean="0"/>
              <a:t> </a:t>
            </a:r>
            <a:r>
              <a:rPr lang="en-US" dirty="0" err="1" smtClean="0"/>
              <a:t>yaaadi</a:t>
            </a:r>
            <a:r>
              <a:rPr lang="en-US" dirty="0" smtClean="0"/>
              <a:t> </a:t>
            </a:r>
            <a:r>
              <a:rPr lang="en-US" dirty="0" err="1" smtClean="0"/>
              <a:t>borreessinaaka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halsaten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1. </a:t>
            </a:r>
            <a:r>
              <a:rPr lang="en-US" b="1" dirty="0" err="1" smtClean="0"/>
              <a:t>Buttina</a:t>
            </a:r>
            <a:r>
              <a:rPr lang="en-US" b="1" dirty="0" smtClean="0"/>
              <a:t> </a:t>
            </a:r>
            <a:r>
              <a:rPr lang="en-US" b="1" dirty="0" err="1" smtClean="0"/>
              <a:t>towata</a:t>
            </a:r>
            <a:r>
              <a:rPr lang="en-US" b="1" dirty="0" smtClean="0"/>
              <a:t> (Watching the world go by)</a:t>
            </a:r>
          </a:p>
          <a:p>
            <a:r>
              <a:rPr lang="en-US" dirty="0" err="1" smtClean="0"/>
              <a:t>Barra</a:t>
            </a:r>
            <a:r>
              <a:rPr lang="en-US" dirty="0" smtClean="0"/>
              <a:t> </a:t>
            </a:r>
            <a:r>
              <a:rPr lang="en-US" dirty="0" err="1" smtClean="0"/>
              <a:t>barratixxe</a:t>
            </a:r>
            <a:r>
              <a:rPr lang="en-US" dirty="0" smtClean="0"/>
              <a:t> </a:t>
            </a:r>
            <a:r>
              <a:rPr lang="en-US" dirty="0" err="1" smtClean="0"/>
              <a:t>hedho’n</a:t>
            </a:r>
            <a:r>
              <a:rPr lang="en-US" dirty="0" smtClean="0"/>
              <a:t> </a:t>
            </a:r>
            <a:r>
              <a:rPr lang="en-US" dirty="0" err="1" smtClean="0"/>
              <a:t>leelaaka</a:t>
            </a:r>
            <a:r>
              <a:rPr lang="en-US" dirty="0" smtClean="0"/>
              <a:t> </a:t>
            </a:r>
            <a:r>
              <a:rPr lang="en-US" dirty="0" err="1" smtClean="0"/>
              <a:t>manjiinka</a:t>
            </a:r>
            <a:r>
              <a:rPr lang="en-US" dirty="0" smtClean="0"/>
              <a:t> </a:t>
            </a:r>
            <a:r>
              <a:rPr lang="en-US" dirty="0" err="1" smtClean="0"/>
              <a:t>adaba</a:t>
            </a:r>
            <a:r>
              <a:rPr lang="en-US" dirty="0" smtClean="0"/>
              <a:t> </a:t>
            </a:r>
            <a:r>
              <a:rPr lang="en-US" dirty="0" err="1" smtClean="0"/>
              <a:t>towata</a:t>
            </a:r>
            <a:r>
              <a:rPr lang="en-US" dirty="0" smtClean="0"/>
              <a:t>, </a:t>
            </a:r>
            <a:r>
              <a:rPr lang="en-US" dirty="0" err="1" smtClean="0"/>
              <a:t>beek</a:t>
            </a:r>
            <a:r>
              <a:rPr lang="en-US" dirty="0" smtClean="0"/>
              <a:t> </a:t>
            </a:r>
            <a:r>
              <a:rPr lang="en-US" dirty="0" err="1" smtClean="0"/>
              <a:t>beek</a:t>
            </a:r>
            <a:r>
              <a:rPr lang="en-US" dirty="0" smtClean="0"/>
              <a:t> </a:t>
            </a:r>
            <a:r>
              <a:rPr lang="en-US" dirty="0" err="1" smtClean="0"/>
              <a:t>assa</a:t>
            </a:r>
            <a:endParaRPr lang="en-US" dirty="0" smtClean="0"/>
          </a:p>
          <a:p>
            <a:r>
              <a:rPr lang="en-US" dirty="0" err="1" smtClean="0"/>
              <a:t>Wele</a:t>
            </a:r>
            <a:r>
              <a:rPr lang="en-US" dirty="0" smtClean="0"/>
              <a:t> </a:t>
            </a:r>
            <a:r>
              <a:rPr lang="en-US" dirty="0" err="1" smtClean="0"/>
              <a:t>yanna</a:t>
            </a:r>
            <a:r>
              <a:rPr lang="en-US" dirty="0" smtClean="0"/>
              <a:t> </a:t>
            </a:r>
            <a:r>
              <a:rPr lang="en-US" dirty="0" err="1" smtClean="0"/>
              <a:t>kinni</a:t>
            </a:r>
            <a:r>
              <a:rPr lang="en-US" dirty="0" smtClean="0"/>
              <a:t> </a:t>
            </a:r>
            <a:r>
              <a:rPr lang="en-US" dirty="0" err="1" smtClean="0"/>
              <a:t>dikko</a:t>
            </a:r>
            <a:r>
              <a:rPr lang="en-US" dirty="0" smtClean="0"/>
              <a:t> </a:t>
            </a:r>
            <a:r>
              <a:rPr lang="en-US" dirty="0" err="1" smtClean="0"/>
              <a:t>mammaremati</a:t>
            </a:r>
            <a:r>
              <a:rPr lang="en-US" dirty="0" smtClean="0"/>
              <a:t> </a:t>
            </a:r>
            <a:r>
              <a:rPr lang="en-US" dirty="0" err="1" smtClean="0"/>
              <a:t>manji</a:t>
            </a:r>
            <a:r>
              <a:rPr lang="en-US" dirty="0" smtClean="0"/>
              <a:t> </a:t>
            </a:r>
            <a:r>
              <a:rPr lang="en-US" dirty="0" err="1" smtClean="0"/>
              <a:t>hitta</a:t>
            </a:r>
            <a:r>
              <a:rPr lang="en-US" dirty="0" smtClean="0"/>
              <a:t> </a:t>
            </a:r>
            <a:r>
              <a:rPr lang="en-US" dirty="0" err="1" smtClean="0"/>
              <a:t>weli’a</a:t>
            </a:r>
            <a:r>
              <a:rPr lang="en-US" dirty="0" smtClean="0"/>
              <a:t> </a:t>
            </a:r>
            <a:r>
              <a:rPr lang="en-US" dirty="0" err="1" smtClean="0"/>
              <a:t>weli</a:t>
            </a:r>
            <a:r>
              <a:rPr lang="en-US" dirty="0" smtClean="0"/>
              <a:t> </a:t>
            </a:r>
            <a:r>
              <a:rPr lang="en-US" dirty="0" err="1" smtClean="0"/>
              <a:t>aagaaxxa</a:t>
            </a:r>
            <a:r>
              <a:rPr lang="en-US" dirty="0" smtClean="0"/>
              <a:t> </a:t>
            </a:r>
            <a:r>
              <a:rPr lang="en-US" dirty="0" err="1" smtClean="0"/>
              <a:t>towata</a:t>
            </a:r>
            <a:r>
              <a:rPr lang="en-US" dirty="0" smtClean="0"/>
              <a:t> </a:t>
            </a:r>
            <a:r>
              <a:rPr lang="en-US" dirty="0" err="1" smtClean="0"/>
              <a:t>iittan</a:t>
            </a:r>
            <a:r>
              <a:rPr lang="en-US" dirty="0" smtClean="0"/>
              <a:t> </a:t>
            </a:r>
            <a:r>
              <a:rPr lang="en-US" dirty="0" err="1" smtClean="0"/>
              <a:t>qallasanjoke’n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beek</a:t>
            </a:r>
            <a:r>
              <a:rPr lang="en-US" dirty="0" smtClean="0"/>
              <a:t> </a:t>
            </a:r>
            <a:r>
              <a:rPr lang="en-US" dirty="0" err="1" smtClean="0"/>
              <a:t>beek</a:t>
            </a:r>
            <a:r>
              <a:rPr lang="en-US" dirty="0" smtClean="0"/>
              <a:t> </a:t>
            </a:r>
            <a:r>
              <a:rPr lang="en-US" dirty="0" err="1" smtClean="0"/>
              <a:t>assa</a:t>
            </a:r>
            <a:endParaRPr lang="en-US" dirty="0" smtClean="0"/>
          </a:p>
          <a:p>
            <a:r>
              <a:rPr lang="en-US" dirty="0" err="1" smtClean="0"/>
              <a:t>Heenoxxe</a:t>
            </a:r>
            <a:r>
              <a:rPr lang="en-US" dirty="0" smtClean="0"/>
              <a:t> </a:t>
            </a:r>
            <a:r>
              <a:rPr lang="en-US" dirty="0" err="1" smtClean="0"/>
              <a:t>yanna’a</a:t>
            </a:r>
            <a:r>
              <a:rPr lang="en-US" dirty="0" smtClean="0"/>
              <a:t> </a:t>
            </a:r>
            <a:r>
              <a:rPr lang="en-US" dirty="0" err="1" smtClean="0"/>
              <a:t>daddalik</a:t>
            </a:r>
            <a:r>
              <a:rPr lang="en-US" dirty="0" smtClean="0"/>
              <a:t> </a:t>
            </a:r>
            <a:r>
              <a:rPr lang="en-US" dirty="0" err="1" smtClean="0"/>
              <a:t>haaso’a</a:t>
            </a:r>
            <a:r>
              <a:rPr lang="en-US" dirty="0" smtClean="0"/>
              <a:t>, </a:t>
            </a:r>
            <a:r>
              <a:rPr lang="en-US" dirty="0" err="1" smtClean="0"/>
              <a:t>haasonaa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hitta</a:t>
            </a:r>
            <a:r>
              <a:rPr lang="en-US" dirty="0" smtClean="0"/>
              <a:t> </a:t>
            </a:r>
            <a:r>
              <a:rPr lang="en-US" dirty="0" err="1" smtClean="0"/>
              <a:t>weli</a:t>
            </a:r>
            <a:r>
              <a:rPr lang="en-US" dirty="0" smtClean="0"/>
              <a:t> </a:t>
            </a:r>
            <a:r>
              <a:rPr lang="en-US" dirty="0" err="1" smtClean="0"/>
              <a:t>jijjidhinaaxxa</a:t>
            </a:r>
            <a:r>
              <a:rPr lang="en-US" dirty="0" smtClean="0"/>
              <a:t> </a:t>
            </a:r>
            <a:r>
              <a:rPr lang="en-US" dirty="0" err="1" smtClean="0"/>
              <a:t>danbet</a:t>
            </a:r>
            <a:r>
              <a:rPr lang="en-US" dirty="0" smtClean="0"/>
              <a:t> </a:t>
            </a:r>
            <a:r>
              <a:rPr lang="en-US" dirty="0" err="1" smtClean="0"/>
              <a:t>towata</a:t>
            </a:r>
            <a:endParaRPr lang="en-US" dirty="0" smtClean="0"/>
          </a:p>
          <a:p>
            <a:r>
              <a:rPr lang="en-US" dirty="0" err="1" smtClean="0"/>
              <a:t>Towata</a:t>
            </a:r>
            <a:r>
              <a:rPr lang="en-US" dirty="0" smtClean="0"/>
              <a:t> calla </a:t>
            </a:r>
            <a:r>
              <a:rPr lang="en-US" dirty="0" err="1" smtClean="0"/>
              <a:t>kadebaang</a:t>
            </a:r>
            <a:r>
              <a:rPr lang="en-US" dirty="0" smtClean="0"/>
              <a:t> </a:t>
            </a:r>
            <a:r>
              <a:rPr lang="en-US" dirty="0" err="1" smtClean="0"/>
              <a:t>caqasa</a:t>
            </a:r>
            <a:r>
              <a:rPr lang="en-US" dirty="0" smtClean="0"/>
              <a:t> </a:t>
            </a:r>
            <a:r>
              <a:rPr lang="en-US" dirty="0" err="1" smtClean="0"/>
              <a:t>hasissaan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13953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Ille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wele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afenshatike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ora’n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ota</a:t>
            </a:r>
            <a:r>
              <a:rPr lang="en-US" sz="3600" b="1" dirty="0" smtClean="0"/>
              <a:t> (Keeping an eye on the media)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0526"/>
            <a:ext cx="12192000" cy="57607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Caca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alfinaak</a:t>
            </a:r>
            <a:r>
              <a:rPr lang="en-US" dirty="0" smtClean="0"/>
              <a:t> </a:t>
            </a:r>
            <a:r>
              <a:rPr lang="en-US" dirty="0" err="1" smtClean="0"/>
              <a:t>weli</a:t>
            </a:r>
            <a:r>
              <a:rPr lang="en-US" dirty="0" smtClean="0"/>
              <a:t> </a:t>
            </a:r>
            <a:r>
              <a:rPr lang="en-US" dirty="0" err="1" smtClean="0"/>
              <a:t>afenshatik</a:t>
            </a:r>
            <a:r>
              <a:rPr lang="en-US" dirty="0" smtClean="0"/>
              <a:t> </a:t>
            </a:r>
            <a:r>
              <a:rPr lang="en-US" dirty="0" err="1" smtClean="0"/>
              <a:t>ori</a:t>
            </a:r>
            <a:r>
              <a:rPr lang="en-US" dirty="0" smtClean="0"/>
              <a:t> </a:t>
            </a:r>
            <a:r>
              <a:rPr lang="en-US" dirty="0" err="1" smtClean="0"/>
              <a:t>raadoone</a:t>
            </a:r>
            <a:r>
              <a:rPr lang="en-US" dirty="0" smtClean="0"/>
              <a:t>, </a:t>
            </a:r>
            <a:r>
              <a:rPr lang="en-US" dirty="0" err="1" smtClean="0"/>
              <a:t>odile</a:t>
            </a:r>
            <a:r>
              <a:rPr lang="en-US" dirty="0" smtClean="0"/>
              <a:t> </a:t>
            </a:r>
            <a:r>
              <a:rPr lang="en-US" dirty="0" err="1" smtClean="0"/>
              <a:t>qoola</a:t>
            </a:r>
            <a:r>
              <a:rPr lang="en-US" dirty="0" smtClean="0"/>
              <a:t> </a:t>
            </a:r>
            <a:r>
              <a:rPr lang="en-US" dirty="0" err="1" smtClean="0"/>
              <a:t>iittan</a:t>
            </a:r>
            <a:r>
              <a:rPr lang="en-US" dirty="0" smtClean="0"/>
              <a:t> </a:t>
            </a:r>
            <a:r>
              <a:rPr lang="en-US" dirty="0" err="1" smtClean="0"/>
              <a:t>talavizhiineteeraan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Illenna</a:t>
            </a:r>
            <a:r>
              <a:rPr lang="en-US" dirty="0" smtClean="0"/>
              <a:t> </a:t>
            </a:r>
            <a:r>
              <a:rPr lang="en-US" dirty="0" err="1" smtClean="0"/>
              <a:t>mansha</a:t>
            </a:r>
            <a:r>
              <a:rPr lang="en-US" dirty="0" smtClean="0"/>
              <a:t> </a:t>
            </a:r>
            <a:r>
              <a:rPr lang="en-US" dirty="0" err="1" smtClean="0"/>
              <a:t>konne</a:t>
            </a:r>
            <a:r>
              <a:rPr lang="en-US" dirty="0" smtClean="0"/>
              <a:t> </a:t>
            </a:r>
            <a:r>
              <a:rPr lang="en-US" dirty="0" err="1" smtClean="0"/>
              <a:t>orin</a:t>
            </a:r>
            <a:r>
              <a:rPr lang="en-US" dirty="0" smtClean="0"/>
              <a:t> </a:t>
            </a:r>
            <a:r>
              <a:rPr lang="en-US" dirty="0" err="1" smtClean="0"/>
              <a:t>sa’aakenna</a:t>
            </a:r>
            <a:r>
              <a:rPr lang="en-US" dirty="0" smtClean="0"/>
              <a:t> </a:t>
            </a:r>
            <a:r>
              <a:rPr lang="en-US" dirty="0" err="1" smtClean="0"/>
              <a:t>hara</a:t>
            </a:r>
            <a:r>
              <a:rPr lang="en-US" dirty="0" smtClean="0"/>
              <a:t> </a:t>
            </a:r>
            <a:r>
              <a:rPr lang="en-US" dirty="0" err="1" smtClean="0"/>
              <a:t>baratemebaake</a:t>
            </a:r>
            <a:r>
              <a:rPr lang="en-US" dirty="0" smtClean="0"/>
              <a:t> (</a:t>
            </a:r>
            <a:r>
              <a:rPr lang="en-US" dirty="0" err="1" smtClean="0"/>
              <a:t>keesuma</a:t>
            </a:r>
            <a:r>
              <a:rPr lang="en-US" dirty="0" smtClean="0"/>
              <a:t> </a:t>
            </a:r>
            <a:r>
              <a:rPr lang="en-US" dirty="0" err="1" smtClean="0"/>
              <a:t>kadeeke</a:t>
            </a:r>
            <a:r>
              <a:rPr lang="en-US" dirty="0" smtClean="0"/>
              <a:t> </a:t>
            </a:r>
            <a:r>
              <a:rPr lang="en-US" dirty="0" err="1" smtClean="0"/>
              <a:t>yaadi’a</a:t>
            </a:r>
            <a:r>
              <a:rPr lang="en-US" dirty="0" smtClean="0"/>
              <a:t>) </a:t>
            </a:r>
            <a:r>
              <a:rPr lang="en-US" dirty="0" err="1" smtClean="0"/>
              <a:t>wa’a</a:t>
            </a:r>
            <a:r>
              <a:rPr lang="en-US" dirty="0" smtClean="0"/>
              <a:t> </a:t>
            </a:r>
            <a:r>
              <a:rPr lang="en-US" dirty="0" err="1" smtClean="0"/>
              <a:t>assine</a:t>
            </a:r>
            <a:r>
              <a:rPr lang="en-US" dirty="0" smtClean="0"/>
              <a:t> </a:t>
            </a:r>
            <a:r>
              <a:rPr lang="en-US" dirty="0" err="1" smtClean="0"/>
              <a:t>bana</a:t>
            </a:r>
            <a:endParaRPr lang="en-US" dirty="0" smtClean="0"/>
          </a:p>
          <a:p>
            <a:pPr lvl="2">
              <a:lnSpc>
                <a:spcPct val="150000"/>
              </a:lnSpc>
            </a:pPr>
            <a:r>
              <a:rPr lang="en-US" dirty="0" smtClean="0"/>
              <a:t>Keep your eyes and ears open for the unusual stories and quirky </a:t>
            </a:r>
            <a:r>
              <a:rPr lang="en-US" dirty="0" err="1" smtClean="0"/>
              <a:t>programmes</a:t>
            </a:r>
            <a:r>
              <a:rPr lang="en-US" dirty="0" smtClean="0"/>
              <a:t> tucked away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Kunni</a:t>
            </a:r>
            <a:r>
              <a:rPr lang="en-US" dirty="0" smtClean="0"/>
              <a:t> </a:t>
            </a:r>
            <a:r>
              <a:rPr lang="en-US" dirty="0" err="1" smtClean="0"/>
              <a:t>baratemebaakinna</a:t>
            </a:r>
            <a:r>
              <a:rPr lang="en-US" dirty="0" smtClean="0"/>
              <a:t> </a:t>
            </a:r>
            <a:r>
              <a:rPr lang="en-US" dirty="0" err="1" smtClean="0"/>
              <a:t>haarok</a:t>
            </a:r>
            <a:r>
              <a:rPr lang="en-US" dirty="0" smtClean="0"/>
              <a:t> </a:t>
            </a:r>
            <a:r>
              <a:rPr lang="en-US" dirty="0" err="1" smtClean="0"/>
              <a:t>yaadi</a:t>
            </a:r>
            <a:r>
              <a:rPr lang="en-US" dirty="0" smtClean="0"/>
              <a:t> </a:t>
            </a:r>
            <a:r>
              <a:rPr lang="en-US" dirty="0" err="1" smtClean="0"/>
              <a:t>qalbe</a:t>
            </a:r>
            <a:r>
              <a:rPr lang="en-US" dirty="0" smtClean="0"/>
              <a:t> </a:t>
            </a:r>
            <a:r>
              <a:rPr lang="en-US" dirty="0" err="1" smtClean="0"/>
              <a:t>ha’neexxa</a:t>
            </a:r>
            <a:r>
              <a:rPr lang="en-US" dirty="0" smtClean="0"/>
              <a:t> </a:t>
            </a:r>
            <a:r>
              <a:rPr lang="en-US" dirty="0" err="1" smtClean="0"/>
              <a:t>butachchiisatixxa</a:t>
            </a:r>
            <a:r>
              <a:rPr lang="en-US" dirty="0" smtClean="0"/>
              <a:t> </a:t>
            </a:r>
            <a:r>
              <a:rPr lang="en-US" dirty="0" err="1" smtClean="0"/>
              <a:t>huunna</a:t>
            </a:r>
            <a:r>
              <a:rPr lang="en-US" dirty="0" smtClean="0"/>
              <a:t> </a:t>
            </a:r>
            <a:r>
              <a:rPr lang="en-US" dirty="0" err="1" smtClean="0"/>
              <a:t>afeemaxxe’e</a:t>
            </a:r>
            <a:r>
              <a:rPr lang="en-US" dirty="0" smtClean="0"/>
              <a:t> </a:t>
            </a:r>
            <a:r>
              <a:rPr lang="en-US" dirty="0" err="1" smtClean="0"/>
              <a:t>mi’lachchot</a:t>
            </a:r>
            <a:r>
              <a:rPr lang="en-US" dirty="0" smtClean="0"/>
              <a:t> </a:t>
            </a:r>
            <a:r>
              <a:rPr lang="en-US" dirty="0" err="1" smtClean="0"/>
              <a:t>hordofa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3557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4766"/>
            <a:ext cx="11353800" cy="56021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Ifixxi</a:t>
            </a:r>
            <a:r>
              <a:rPr lang="en-US" dirty="0" smtClean="0"/>
              <a:t> </a:t>
            </a:r>
            <a:r>
              <a:rPr lang="en-US" dirty="0" err="1" smtClean="0"/>
              <a:t>barranno</a:t>
            </a:r>
            <a:r>
              <a:rPr lang="en-US" dirty="0" smtClean="0"/>
              <a:t> (once own experience)</a:t>
            </a:r>
          </a:p>
          <a:p>
            <a:r>
              <a:rPr lang="en-US" dirty="0" err="1" smtClean="0"/>
              <a:t>Oosumatike</a:t>
            </a:r>
            <a:r>
              <a:rPr lang="en-US" dirty="0" smtClean="0"/>
              <a:t> </a:t>
            </a:r>
            <a:r>
              <a:rPr lang="en-US" dirty="0" err="1" smtClean="0"/>
              <a:t>wogganaa’n</a:t>
            </a:r>
            <a:r>
              <a:rPr lang="en-US" dirty="0" smtClean="0"/>
              <a:t> </a:t>
            </a:r>
            <a:r>
              <a:rPr lang="en-US" dirty="0" err="1" smtClean="0"/>
              <a:t>sanfe</a:t>
            </a:r>
            <a:r>
              <a:rPr lang="en-US" dirty="0" smtClean="0"/>
              <a:t> </a:t>
            </a:r>
            <a:r>
              <a:rPr lang="en-US" dirty="0" err="1" smtClean="0"/>
              <a:t>sa’sinneenexxi</a:t>
            </a:r>
            <a:r>
              <a:rPr lang="en-US" dirty="0" smtClean="0"/>
              <a:t>, </a:t>
            </a:r>
            <a:r>
              <a:rPr lang="en-US" dirty="0" err="1" smtClean="0"/>
              <a:t>uundennexxi</a:t>
            </a:r>
            <a:r>
              <a:rPr lang="en-US" dirty="0" smtClean="0"/>
              <a:t>, </a:t>
            </a:r>
            <a:r>
              <a:rPr lang="en-US" dirty="0" err="1" smtClean="0"/>
              <a:t>caqanseenexxi</a:t>
            </a:r>
            <a:r>
              <a:rPr lang="en-US" dirty="0" smtClean="0"/>
              <a:t>… </a:t>
            </a:r>
            <a:r>
              <a:rPr lang="en-US" dirty="0" err="1" smtClean="0"/>
              <a:t>yaanuwwa</a:t>
            </a:r>
            <a:endParaRPr lang="en-US" dirty="0" smtClean="0"/>
          </a:p>
          <a:p>
            <a:r>
              <a:rPr lang="en-US" dirty="0" err="1" smtClean="0"/>
              <a:t>Barachcho</a:t>
            </a:r>
            <a:r>
              <a:rPr lang="en-US" dirty="0" smtClean="0"/>
              <a:t> </a:t>
            </a:r>
            <a:r>
              <a:rPr lang="en-US" dirty="0" err="1" smtClean="0"/>
              <a:t>reefi</a:t>
            </a:r>
            <a:r>
              <a:rPr lang="en-US" dirty="0" smtClean="0"/>
              <a:t> </a:t>
            </a:r>
            <a:r>
              <a:rPr lang="en-US" dirty="0" err="1" smtClean="0"/>
              <a:t>sanfanno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iittan</a:t>
            </a:r>
            <a:r>
              <a:rPr lang="en-US" dirty="0" smtClean="0"/>
              <a:t> </a:t>
            </a:r>
            <a:r>
              <a:rPr lang="en-US" dirty="0" err="1" smtClean="0"/>
              <a:t>dargaggeeyyetixxe</a:t>
            </a:r>
            <a:r>
              <a:rPr lang="en-US" dirty="0" smtClean="0"/>
              <a:t> </a:t>
            </a:r>
            <a:r>
              <a:rPr lang="en-US" dirty="0" err="1" smtClean="0"/>
              <a:t>yanna’n</a:t>
            </a:r>
            <a:r>
              <a:rPr lang="en-US" dirty="0" smtClean="0"/>
              <a:t> </a:t>
            </a:r>
            <a:r>
              <a:rPr lang="en-US" dirty="0" err="1" smtClean="0"/>
              <a:t>turte</a:t>
            </a:r>
            <a:r>
              <a:rPr lang="en-US" dirty="0" smtClean="0"/>
              <a:t> </a:t>
            </a:r>
            <a:r>
              <a:rPr lang="en-US" dirty="0" err="1" smtClean="0"/>
              <a:t>no’oxxi</a:t>
            </a:r>
            <a:r>
              <a:rPr lang="en-US" dirty="0" smtClean="0"/>
              <a:t> </a:t>
            </a:r>
            <a:r>
              <a:rPr lang="en-US" dirty="0" err="1" smtClean="0"/>
              <a:t>maa</a:t>
            </a:r>
            <a:r>
              <a:rPr lang="en-US" dirty="0" smtClean="0"/>
              <a:t> </a:t>
            </a:r>
            <a:r>
              <a:rPr lang="en-US" dirty="0" err="1" smtClean="0"/>
              <a:t>labaaxxa</a:t>
            </a:r>
            <a:r>
              <a:rPr lang="en-US" dirty="0" smtClean="0"/>
              <a:t>…</a:t>
            </a:r>
          </a:p>
          <a:p>
            <a:r>
              <a:rPr lang="en-US" dirty="0" err="1" smtClean="0"/>
              <a:t>Gamashshotinna</a:t>
            </a:r>
            <a:r>
              <a:rPr lang="en-US" dirty="0" smtClean="0"/>
              <a:t> </a:t>
            </a:r>
            <a:r>
              <a:rPr lang="en-US" dirty="0" err="1" smtClean="0"/>
              <a:t>yaadot</a:t>
            </a:r>
            <a:r>
              <a:rPr lang="en-US" dirty="0" smtClean="0"/>
              <a:t> </a:t>
            </a:r>
            <a:r>
              <a:rPr lang="en-US" dirty="0" err="1" smtClean="0"/>
              <a:t>sa’exxi</a:t>
            </a:r>
            <a:r>
              <a:rPr lang="en-US" dirty="0" smtClean="0"/>
              <a:t> </a:t>
            </a:r>
            <a:r>
              <a:rPr lang="en-US" dirty="0" err="1" smtClean="0"/>
              <a:t>yanna</a:t>
            </a:r>
            <a:endParaRPr lang="en-US" dirty="0" smtClean="0"/>
          </a:p>
          <a:p>
            <a:r>
              <a:rPr lang="en-US" dirty="0" err="1" smtClean="0"/>
              <a:t>Jaalaliinxenna</a:t>
            </a:r>
            <a:r>
              <a:rPr lang="en-US" dirty="0" smtClean="0"/>
              <a:t> </a:t>
            </a:r>
            <a:r>
              <a:rPr lang="en-US" dirty="0" err="1" smtClean="0"/>
              <a:t>weli</a:t>
            </a:r>
            <a:r>
              <a:rPr lang="en-US" dirty="0" smtClean="0"/>
              <a:t> </a:t>
            </a:r>
            <a:r>
              <a:rPr lang="en-US" dirty="0" err="1" smtClean="0"/>
              <a:t>gibatixxi</a:t>
            </a:r>
            <a:r>
              <a:rPr lang="en-US" dirty="0" smtClean="0"/>
              <a:t> </a:t>
            </a:r>
            <a:r>
              <a:rPr lang="en-US" dirty="0" err="1" smtClean="0"/>
              <a:t>yanna</a:t>
            </a:r>
            <a:r>
              <a:rPr lang="en-US" dirty="0" smtClean="0"/>
              <a:t>….</a:t>
            </a:r>
          </a:p>
          <a:p>
            <a:r>
              <a:rPr lang="en-US" dirty="0" err="1" smtClean="0"/>
              <a:t>Huje</a:t>
            </a:r>
            <a:r>
              <a:rPr lang="en-US" dirty="0" smtClean="0"/>
              <a:t> </a:t>
            </a:r>
            <a:r>
              <a:rPr lang="en-US" dirty="0" err="1" smtClean="0"/>
              <a:t>sanfennexxe</a:t>
            </a:r>
            <a:r>
              <a:rPr lang="en-US" dirty="0" smtClean="0"/>
              <a:t> </a:t>
            </a:r>
            <a:r>
              <a:rPr lang="en-US" dirty="0" err="1" smtClean="0"/>
              <a:t>yanna’n</a:t>
            </a:r>
            <a:r>
              <a:rPr lang="en-US" dirty="0" smtClean="0"/>
              <a:t> </a:t>
            </a:r>
            <a:r>
              <a:rPr lang="en-US" dirty="0" err="1" smtClean="0"/>
              <a:t>uundaanexxi</a:t>
            </a:r>
            <a:r>
              <a:rPr lang="en-US" dirty="0" smtClean="0"/>
              <a:t> </a:t>
            </a:r>
            <a:r>
              <a:rPr lang="en-US" dirty="0" err="1" smtClean="0"/>
              <a:t>yaanuwwa</a:t>
            </a:r>
            <a:r>
              <a:rPr lang="en-US" smtClean="0"/>
              <a:t>…..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05393"/>
          </a:xfrm>
        </p:spPr>
        <p:txBody>
          <a:bodyPr>
            <a:normAutofit/>
          </a:bodyPr>
          <a:lstStyle/>
          <a:p>
            <a:r>
              <a:rPr lang="en-US" dirty="0" smtClean="0"/>
              <a:t>Cont’d….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7828"/>
            <a:ext cx="12192000" cy="6270171"/>
          </a:xfrm>
        </p:spPr>
        <p:txBody>
          <a:bodyPr/>
          <a:lstStyle/>
          <a:p>
            <a:r>
              <a:rPr lang="en-US" dirty="0" err="1" smtClean="0"/>
              <a:t>Eloxxi</a:t>
            </a:r>
            <a:r>
              <a:rPr lang="en-US" dirty="0" smtClean="0"/>
              <a:t> </a:t>
            </a:r>
            <a:r>
              <a:rPr lang="en-US" dirty="0" err="1" smtClean="0"/>
              <a:t>skiripte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Seerik</a:t>
            </a:r>
            <a:r>
              <a:rPr lang="en-US" dirty="0" smtClean="0"/>
              <a:t> </a:t>
            </a:r>
            <a:r>
              <a:rPr lang="en-US" dirty="0" err="1" smtClean="0"/>
              <a:t>qammachcha</a:t>
            </a:r>
            <a:r>
              <a:rPr lang="en-US" dirty="0" smtClean="0"/>
              <a:t> (Properly </a:t>
            </a:r>
            <a:r>
              <a:rPr lang="en-US" dirty="0" err="1" smtClean="0"/>
              <a:t>formated</a:t>
            </a:r>
            <a:r>
              <a:rPr lang="en-US" dirty="0" smtClean="0"/>
              <a:t>)</a:t>
            </a:r>
          </a:p>
          <a:p>
            <a:pPr marL="514350" indent="-514350"/>
            <a:r>
              <a:rPr lang="en-US" dirty="0" err="1" smtClean="0"/>
              <a:t>Standardet</a:t>
            </a:r>
            <a:r>
              <a:rPr lang="en-US" dirty="0" smtClean="0"/>
              <a:t> </a:t>
            </a:r>
            <a:r>
              <a:rPr lang="en-US" dirty="0" err="1" smtClean="0"/>
              <a:t>qamachchendebaaxxi</a:t>
            </a:r>
            <a:r>
              <a:rPr lang="en-US" dirty="0" smtClean="0"/>
              <a:t> </a:t>
            </a:r>
            <a:r>
              <a:rPr lang="en-US" dirty="0" err="1" smtClean="0"/>
              <a:t>iskiribte</a:t>
            </a:r>
            <a:r>
              <a:rPr lang="en-US" dirty="0" smtClean="0"/>
              <a:t> </a:t>
            </a:r>
            <a:r>
              <a:rPr lang="en-US" dirty="0" err="1" smtClean="0"/>
              <a:t>waansisallinka</a:t>
            </a:r>
            <a:r>
              <a:rPr lang="en-US" dirty="0" smtClean="0"/>
              <a:t> </a:t>
            </a:r>
            <a:r>
              <a:rPr lang="en-US" dirty="0" err="1" smtClean="0"/>
              <a:t>wodana</a:t>
            </a:r>
            <a:r>
              <a:rPr lang="en-US" dirty="0" smtClean="0"/>
              <a:t> </a:t>
            </a:r>
            <a:r>
              <a:rPr lang="en-US" dirty="0" err="1" smtClean="0"/>
              <a:t>hira</a:t>
            </a:r>
            <a:r>
              <a:rPr lang="en-US" dirty="0" smtClean="0"/>
              <a:t> </a:t>
            </a:r>
            <a:r>
              <a:rPr lang="en-US" dirty="0" err="1" smtClean="0"/>
              <a:t>dandeetabaan</a:t>
            </a:r>
            <a:r>
              <a:rPr lang="en-US" dirty="0" smtClean="0"/>
              <a:t>.</a:t>
            </a:r>
          </a:p>
          <a:p>
            <a:pPr marL="514350" indent="-514350"/>
            <a:r>
              <a:rPr lang="en-US" dirty="0" smtClean="0"/>
              <a:t>(Scripts that are not formatted according to guild standards don’t even stand a chance of getting past a reader)</a:t>
            </a:r>
          </a:p>
          <a:p>
            <a:pPr marL="514350" indent="-514350"/>
            <a:r>
              <a:rPr lang="en-US" dirty="0" err="1" smtClean="0"/>
              <a:t>Iskiribte</a:t>
            </a:r>
            <a:r>
              <a:rPr lang="en-US" dirty="0" smtClean="0"/>
              <a:t> </a:t>
            </a:r>
            <a:r>
              <a:rPr lang="en-US" dirty="0" err="1" smtClean="0"/>
              <a:t>kompiteereti</a:t>
            </a:r>
            <a:r>
              <a:rPr lang="en-US" dirty="0" smtClean="0"/>
              <a:t> </a:t>
            </a:r>
            <a:r>
              <a:rPr lang="en-US" dirty="0" err="1" smtClean="0"/>
              <a:t>borreesendoole</a:t>
            </a:r>
            <a:r>
              <a:rPr lang="en-US" dirty="0" smtClean="0"/>
              <a:t> </a:t>
            </a:r>
            <a:r>
              <a:rPr lang="en-US" dirty="0" err="1" smtClean="0"/>
              <a:t>borreessatika</a:t>
            </a:r>
            <a:r>
              <a:rPr lang="en-US" dirty="0" smtClean="0"/>
              <a:t> </a:t>
            </a:r>
            <a:r>
              <a:rPr lang="en-US" dirty="0" err="1" smtClean="0"/>
              <a:t>seera</a:t>
            </a:r>
            <a:r>
              <a:rPr lang="en-US" dirty="0" smtClean="0"/>
              <a:t> </a:t>
            </a:r>
            <a:r>
              <a:rPr lang="en-US" dirty="0" err="1" smtClean="0"/>
              <a:t>wonshite</a:t>
            </a:r>
            <a:r>
              <a:rPr lang="en-US" dirty="0" smtClean="0"/>
              <a:t> </a:t>
            </a:r>
            <a:r>
              <a:rPr lang="en-US" dirty="0" err="1" smtClean="0"/>
              <a:t>borreesendaaxxe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hasissaan</a:t>
            </a:r>
            <a:endParaRPr lang="en-US" dirty="0" smtClean="0"/>
          </a:p>
          <a:p>
            <a:pPr marL="514350" indent="-514350"/>
            <a:r>
              <a:rPr lang="en-US" dirty="0" err="1" smtClean="0"/>
              <a:t>Tinni</a:t>
            </a:r>
            <a:r>
              <a:rPr lang="en-US" dirty="0" smtClean="0"/>
              <a:t> </a:t>
            </a:r>
            <a:r>
              <a:rPr lang="en-US" dirty="0" err="1" smtClean="0"/>
              <a:t>huje</a:t>
            </a:r>
            <a:r>
              <a:rPr lang="en-US" dirty="0" smtClean="0"/>
              <a:t> </a:t>
            </a:r>
            <a:r>
              <a:rPr lang="en-US" dirty="0" err="1" smtClean="0"/>
              <a:t>borreessanjiinka</a:t>
            </a:r>
            <a:r>
              <a:rPr lang="en-US" dirty="0" smtClean="0"/>
              <a:t> </a:t>
            </a:r>
            <a:r>
              <a:rPr lang="en-US" dirty="0" err="1" smtClean="0"/>
              <a:t>elo</a:t>
            </a:r>
            <a:r>
              <a:rPr lang="en-US" dirty="0" smtClean="0"/>
              <a:t> </a:t>
            </a:r>
            <a:r>
              <a:rPr lang="en-US" dirty="0" err="1" smtClean="0"/>
              <a:t>shollishshaan</a:t>
            </a:r>
            <a:r>
              <a:rPr lang="en-US" dirty="0" smtClean="0"/>
              <a:t> </a:t>
            </a:r>
            <a:r>
              <a:rPr lang="en-US" dirty="0" err="1" smtClean="0"/>
              <a:t>iittan</a:t>
            </a:r>
            <a:r>
              <a:rPr lang="en-US" dirty="0" smtClean="0"/>
              <a:t> </a:t>
            </a:r>
            <a:r>
              <a:rPr lang="en-US" dirty="0" err="1" smtClean="0"/>
              <a:t>borreessendeexxi</a:t>
            </a:r>
            <a:r>
              <a:rPr lang="en-US" dirty="0" smtClean="0"/>
              <a:t> </a:t>
            </a:r>
            <a:r>
              <a:rPr lang="en-US" dirty="0" err="1" smtClean="0"/>
              <a:t>yaane</a:t>
            </a:r>
            <a:r>
              <a:rPr lang="en-US" dirty="0" smtClean="0"/>
              <a:t> (</a:t>
            </a:r>
            <a:r>
              <a:rPr lang="en-US" dirty="0" err="1" smtClean="0"/>
              <a:t>skiripte</a:t>
            </a:r>
            <a:r>
              <a:rPr lang="en-US" dirty="0" smtClean="0"/>
              <a:t>) </a:t>
            </a:r>
            <a:r>
              <a:rPr lang="en-US" dirty="0" err="1" smtClean="0"/>
              <a:t>sholla</a:t>
            </a:r>
            <a:r>
              <a:rPr lang="en-US" dirty="0" smtClean="0"/>
              <a:t> </a:t>
            </a:r>
            <a:r>
              <a:rPr lang="en-US" dirty="0" err="1" smtClean="0"/>
              <a:t>qicin</a:t>
            </a:r>
            <a:r>
              <a:rPr lang="en-US" dirty="0" smtClean="0"/>
              <a:t> </a:t>
            </a:r>
            <a:r>
              <a:rPr lang="en-US" dirty="0" err="1" smtClean="0"/>
              <a:t>yaansisematika</a:t>
            </a:r>
            <a:r>
              <a:rPr lang="en-US" dirty="0" smtClean="0"/>
              <a:t> </a:t>
            </a:r>
            <a:r>
              <a:rPr lang="en-US" dirty="0" err="1" smtClean="0"/>
              <a:t>wodo</a:t>
            </a:r>
            <a:r>
              <a:rPr lang="en-US" dirty="0" smtClean="0"/>
              <a:t> </a:t>
            </a:r>
            <a:r>
              <a:rPr lang="en-US" dirty="0" err="1" smtClean="0"/>
              <a:t>alfitaan</a:t>
            </a:r>
            <a:r>
              <a:rPr lang="en-US" dirty="0" smtClean="0"/>
              <a:t>.</a:t>
            </a:r>
          </a:p>
          <a:p>
            <a:pPr marL="514350" indent="-514350"/>
            <a:r>
              <a:rPr lang="en-US" dirty="0" err="1" smtClean="0"/>
              <a:t>Iittan</a:t>
            </a:r>
            <a:r>
              <a:rPr lang="en-US" dirty="0" smtClean="0"/>
              <a:t> </a:t>
            </a:r>
            <a:r>
              <a:rPr lang="en-US" dirty="0" err="1" smtClean="0"/>
              <a:t>borreessanji</a:t>
            </a:r>
            <a:r>
              <a:rPr lang="en-US" dirty="0" smtClean="0"/>
              <a:t> </a:t>
            </a:r>
            <a:r>
              <a:rPr lang="en-US" dirty="0" err="1" smtClean="0"/>
              <a:t>komputeeretixxe</a:t>
            </a:r>
            <a:r>
              <a:rPr lang="en-US" dirty="0" smtClean="0"/>
              <a:t> </a:t>
            </a:r>
            <a:r>
              <a:rPr lang="en-US" dirty="0" err="1" smtClean="0"/>
              <a:t>standarden</a:t>
            </a:r>
            <a:r>
              <a:rPr lang="en-US" dirty="0" smtClean="0"/>
              <a:t> </a:t>
            </a:r>
            <a:r>
              <a:rPr lang="en-US" dirty="0" err="1" smtClean="0"/>
              <a:t>borreeessaa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huje</a:t>
            </a:r>
            <a:r>
              <a:rPr lang="en-US" dirty="0" smtClean="0"/>
              <a:t> </a:t>
            </a:r>
            <a:r>
              <a:rPr lang="en-US" dirty="0" err="1" smtClean="0"/>
              <a:t>isixxi</a:t>
            </a:r>
            <a:r>
              <a:rPr lang="en-US" dirty="0" smtClean="0"/>
              <a:t> </a:t>
            </a:r>
            <a:r>
              <a:rPr lang="en-US" dirty="0" err="1" smtClean="0"/>
              <a:t>shollexxamaxee</a:t>
            </a:r>
            <a:r>
              <a:rPr lang="en-US" dirty="0" smtClean="0"/>
              <a:t> </a:t>
            </a:r>
            <a:r>
              <a:rPr lang="en-US" dirty="0" err="1" smtClean="0"/>
              <a:t>heddo</a:t>
            </a:r>
            <a:r>
              <a:rPr lang="en-US" dirty="0" smtClean="0"/>
              <a:t> </a:t>
            </a:r>
            <a:r>
              <a:rPr lang="en-US" dirty="0" err="1" smtClean="0"/>
              <a:t>yanna</a:t>
            </a:r>
            <a:r>
              <a:rPr lang="en-US" dirty="0" smtClean="0"/>
              <a:t> </a:t>
            </a:r>
            <a:r>
              <a:rPr lang="en-US" dirty="0" err="1" smtClean="0"/>
              <a:t>dadatixxe</a:t>
            </a:r>
            <a:r>
              <a:rPr lang="en-US" dirty="0" smtClean="0"/>
              <a:t> </a:t>
            </a:r>
            <a:r>
              <a:rPr lang="en-US" dirty="0" err="1" smtClean="0"/>
              <a:t>huje’a</a:t>
            </a:r>
            <a:r>
              <a:rPr lang="en-US" dirty="0" smtClean="0"/>
              <a:t> (creative work) </a:t>
            </a:r>
            <a:r>
              <a:rPr lang="en-US" dirty="0" err="1" smtClean="0"/>
              <a:t>uwwaan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95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Hafuura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adhdha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Iskiribte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maachcho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75656"/>
            <a:ext cx="12192000" cy="5682343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Dade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borreessa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borreesiletike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gamo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kadaa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wodda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laagada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hiyyuwwa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ifixxe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hedinnon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lumminse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9imaginative and bold)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shiqinsaake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borreessilen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60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Hedo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yanna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dade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borreessa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hiyyemmat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ege’nemeen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357" y="5701553"/>
            <a:ext cx="1659643" cy="115644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DA03-E14E-4D5E-B267-C8FD3E899CA1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 descr="http://www.writeawriting.com/wp-content/uploads/2011/04/definition-of-creative-writin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867" y="4376058"/>
            <a:ext cx="3568065" cy="191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706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7476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2. </a:t>
            </a:r>
            <a:r>
              <a:rPr lang="en-US" b="1" dirty="0" err="1" smtClean="0"/>
              <a:t>Eebaka</a:t>
            </a:r>
            <a:r>
              <a:rPr lang="en-US" b="1" dirty="0" smtClean="0"/>
              <a:t> (</a:t>
            </a:r>
            <a:r>
              <a:rPr lang="en-US" b="1" dirty="0" err="1" smtClean="0"/>
              <a:t>reefika</a:t>
            </a:r>
            <a:r>
              <a:rPr lang="en-US" b="1" dirty="0" smtClean="0"/>
              <a:t>) </a:t>
            </a:r>
            <a:r>
              <a:rPr lang="en-US" b="1" dirty="0" err="1" smtClean="0"/>
              <a:t>yaada</a:t>
            </a:r>
            <a:r>
              <a:rPr lang="en-US" b="1" dirty="0" smtClean="0"/>
              <a:t> /Fresh concept/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9268"/>
            <a:ext cx="12004766" cy="617873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Iskiriptetik</a:t>
            </a:r>
            <a:r>
              <a:rPr lang="en-US" dirty="0" smtClean="0"/>
              <a:t> </a:t>
            </a:r>
            <a:r>
              <a:rPr lang="en-US" dirty="0" err="1" smtClean="0"/>
              <a:t>yaadi</a:t>
            </a:r>
            <a:r>
              <a:rPr lang="en-US" dirty="0" smtClean="0"/>
              <a:t> </a:t>
            </a:r>
            <a:r>
              <a:rPr lang="en-US" dirty="0" err="1" smtClean="0"/>
              <a:t>hara</a:t>
            </a:r>
            <a:r>
              <a:rPr lang="en-US" dirty="0" smtClean="0"/>
              <a:t> </a:t>
            </a:r>
            <a:r>
              <a:rPr lang="en-US" dirty="0" err="1" smtClean="0"/>
              <a:t>dhaqqambabaake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(high concept)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hasisabaan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Iittan</a:t>
            </a:r>
            <a:r>
              <a:rPr lang="en-US" dirty="0" smtClean="0"/>
              <a:t> </a:t>
            </a:r>
            <a:r>
              <a:rPr lang="en-US" dirty="0" err="1" smtClean="0"/>
              <a:t>yaadi</a:t>
            </a:r>
            <a:r>
              <a:rPr lang="en-US" dirty="0" smtClean="0"/>
              <a:t> </a:t>
            </a:r>
            <a:r>
              <a:rPr lang="en-US" dirty="0" err="1" smtClean="0"/>
              <a:t>haanono</a:t>
            </a:r>
            <a:r>
              <a:rPr lang="en-US" dirty="0" smtClean="0"/>
              <a:t> </a:t>
            </a:r>
            <a:r>
              <a:rPr lang="en-US" dirty="0" err="1" smtClean="0"/>
              <a:t>laqemebaake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hasisssabaan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Yaane</a:t>
            </a:r>
            <a:r>
              <a:rPr lang="en-US" dirty="0" smtClean="0"/>
              <a:t> </a:t>
            </a:r>
            <a:r>
              <a:rPr lang="en-US" dirty="0" err="1" smtClean="0"/>
              <a:t>kinni</a:t>
            </a:r>
            <a:r>
              <a:rPr lang="en-US" dirty="0" smtClean="0"/>
              <a:t> </a:t>
            </a:r>
            <a:r>
              <a:rPr lang="en-US" dirty="0" err="1" smtClean="0"/>
              <a:t>Yaadi</a:t>
            </a:r>
            <a:r>
              <a:rPr lang="en-US" dirty="0" smtClean="0"/>
              <a:t> </a:t>
            </a:r>
            <a:r>
              <a:rPr lang="en-US" dirty="0" err="1" smtClean="0"/>
              <a:t>eebakenna</a:t>
            </a:r>
            <a:r>
              <a:rPr lang="en-US" dirty="0" smtClean="0"/>
              <a:t> </a:t>
            </a:r>
            <a:r>
              <a:rPr lang="en-US" dirty="0" err="1" smtClean="0"/>
              <a:t>hexxeexxe</a:t>
            </a:r>
            <a:r>
              <a:rPr lang="en-US" dirty="0" smtClean="0"/>
              <a:t> </a:t>
            </a:r>
            <a:r>
              <a:rPr lang="en-US" dirty="0" err="1" smtClean="0"/>
              <a:t>dhugaan</a:t>
            </a:r>
            <a:r>
              <a:rPr lang="en-US" dirty="0" smtClean="0"/>
              <a:t> (existing concept) </a:t>
            </a:r>
            <a:r>
              <a:rPr lang="en-US" dirty="0" err="1" smtClean="0"/>
              <a:t>hundeeseme</a:t>
            </a:r>
            <a:r>
              <a:rPr lang="en-US" dirty="0" smtClean="0"/>
              <a:t> </a:t>
            </a:r>
            <a:r>
              <a:rPr lang="en-US" dirty="0" err="1" smtClean="0"/>
              <a:t>haaroba</a:t>
            </a:r>
            <a:r>
              <a:rPr lang="en-US" dirty="0" smtClean="0"/>
              <a:t> </a:t>
            </a:r>
            <a:r>
              <a:rPr lang="en-US" dirty="0" err="1" smtClean="0"/>
              <a:t>shiqeeke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hasissaan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Tinni</a:t>
            </a:r>
            <a:r>
              <a:rPr lang="en-US" dirty="0" smtClean="0"/>
              <a:t> </a:t>
            </a:r>
            <a:r>
              <a:rPr lang="en-US" dirty="0" err="1" smtClean="0"/>
              <a:t>kaddaa</a:t>
            </a:r>
            <a:r>
              <a:rPr lang="en-US" dirty="0" smtClean="0"/>
              <a:t> </a:t>
            </a:r>
            <a:r>
              <a:rPr lang="en-US" dirty="0" err="1" smtClean="0"/>
              <a:t>yaansisalliinka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hordofooleyyeka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qalbe</a:t>
            </a:r>
            <a:r>
              <a:rPr lang="en-US" dirty="0" smtClean="0"/>
              <a:t> </a:t>
            </a:r>
            <a:r>
              <a:rPr lang="en-US" dirty="0" err="1" smtClean="0"/>
              <a:t>hida</a:t>
            </a:r>
            <a:r>
              <a:rPr lang="en-US" dirty="0" smtClean="0"/>
              <a:t> </a:t>
            </a:r>
            <a:r>
              <a:rPr lang="en-US" dirty="0" err="1" smtClean="0"/>
              <a:t>dandeesissaaan</a:t>
            </a:r>
            <a:r>
              <a:rPr lang="en-US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Ararieessi</a:t>
            </a:r>
            <a:r>
              <a:rPr lang="en-US" dirty="0" smtClean="0"/>
              <a:t> </a:t>
            </a:r>
            <a:r>
              <a:rPr lang="en-US" dirty="0" err="1" smtClean="0"/>
              <a:t>heenoke</a:t>
            </a:r>
            <a:r>
              <a:rPr lang="en-US" dirty="0" smtClean="0"/>
              <a:t> </a:t>
            </a:r>
            <a:r>
              <a:rPr lang="en-US" dirty="0" err="1" smtClean="0"/>
              <a:t>hiyyichchuwwing</a:t>
            </a:r>
            <a:r>
              <a:rPr lang="en-US" dirty="0" smtClean="0"/>
              <a:t> </a:t>
            </a:r>
            <a:r>
              <a:rPr lang="en-US" dirty="0" err="1" smtClean="0"/>
              <a:t>orgeesemaa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hordoffolleyye</a:t>
            </a:r>
            <a:r>
              <a:rPr lang="en-US" dirty="0" smtClean="0"/>
              <a:t> </a:t>
            </a:r>
            <a:r>
              <a:rPr lang="en-US" dirty="0" err="1" smtClean="0"/>
              <a:t>gateeka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herregaashshsa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daddaashsha</a:t>
            </a:r>
            <a:r>
              <a:rPr lang="en-US" dirty="0" smtClean="0"/>
              <a:t> </a:t>
            </a:r>
            <a:r>
              <a:rPr lang="en-US" dirty="0" err="1" smtClean="0"/>
              <a:t>assaaan</a:t>
            </a:r>
            <a:r>
              <a:rPr lang="en-US" dirty="0" smtClean="0"/>
              <a:t>.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 great plot can be pitched in a few sentences and leave the audience craving for more.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00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Ofo’lichcho</a:t>
            </a:r>
            <a:r>
              <a:rPr lang="en-US" dirty="0" smtClean="0"/>
              <a:t> </a:t>
            </a:r>
            <a:r>
              <a:rPr lang="en-US" dirty="0" err="1" smtClean="0"/>
              <a:t>gopha</a:t>
            </a:r>
            <a:r>
              <a:rPr lang="en-US" dirty="0" smtClean="0"/>
              <a:t> (Gripping)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0080"/>
            <a:ext cx="12192000" cy="62179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Eloxxi</a:t>
            </a:r>
            <a:r>
              <a:rPr lang="en-US" dirty="0" smtClean="0"/>
              <a:t> </a:t>
            </a:r>
            <a:r>
              <a:rPr lang="en-US" dirty="0" err="1" smtClean="0"/>
              <a:t>skirite</a:t>
            </a:r>
            <a:r>
              <a:rPr lang="en-US" dirty="0" smtClean="0"/>
              <a:t> </a:t>
            </a:r>
            <a:r>
              <a:rPr lang="en-US" dirty="0" err="1" smtClean="0"/>
              <a:t>safakenaa’n</a:t>
            </a:r>
            <a:r>
              <a:rPr lang="en-US" dirty="0" smtClean="0"/>
              <a:t> </a:t>
            </a:r>
            <a:r>
              <a:rPr lang="en-US" dirty="0" err="1" smtClean="0"/>
              <a:t>muuxiin</a:t>
            </a:r>
            <a:r>
              <a:rPr lang="en-US" dirty="0" smtClean="0"/>
              <a:t> </a:t>
            </a:r>
            <a:r>
              <a:rPr lang="en-US" dirty="0" err="1" smtClean="0"/>
              <a:t>qico’n</a:t>
            </a:r>
            <a:r>
              <a:rPr lang="en-US" dirty="0" smtClean="0"/>
              <a:t> </a:t>
            </a:r>
            <a:r>
              <a:rPr lang="en-US" dirty="0" err="1" smtClean="0"/>
              <a:t>hordoffooleyyetika</a:t>
            </a:r>
            <a:r>
              <a:rPr lang="en-US" dirty="0" smtClean="0"/>
              <a:t> </a:t>
            </a:r>
            <a:r>
              <a:rPr lang="en-US" dirty="0" err="1" smtClean="0"/>
              <a:t>hedino</a:t>
            </a:r>
            <a:r>
              <a:rPr lang="en-US" dirty="0" smtClean="0"/>
              <a:t> </a:t>
            </a:r>
            <a:r>
              <a:rPr lang="en-US" dirty="0" err="1" smtClean="0"/>
              <a:t>bukki</a:t>
            </a:r>
            <a:r>
              <a:rPr lang="en-US" dirty="0" smtClean="0"/>
              <a:t> </a:t>
            </a:r>
            <a:r>
              <a:rPr lang="en-US" dirty="0" err="1" smtClean="0"/>
              <a:t>assete</a:t>
            </a:r>
            <a:r>
              <a:rPr lang="en-US" dirty="0" smtClean="0"/>
              <a:t> </a:t>
            </a:r>
            <a:r>
              <a:rPr lang="en-US" dirty="0" err="1" smtClean="0"/>
              <a:t>abixxitaan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Hordoofooleyya</a:t>
            </a:r>
            <a:r>
              <a:rPr lang="en-US" dirty="0" smtClean="0"/>
              <a:t> </a:t>
            </a:r>
            <a:r>
              <a:rPr lang="en-US" dirty="0" err="1" smtClean="0"/>
              <a:t>qalbe</a:t>
            </a:r>
            <a:r>
              <a:rPr lang="en-US" dirty="0" smtClean="0"/>
              <a:t> </a:t>
            </a:r>
            <a:r>
              <a:rPr lang="en-US" dirty="0" err="1" smtClean="0"/>
              <a:t>duuchchin</a:t>
            </a:r>
            <a:r>
              <a:rPr lang="en-US" dirty="0" smtClean="0"/>
              <a:t> </a:t>
            </a:r>
            <a:r>
              <a:rPr lang="en-US" dirty="0" err="1" smtClean="0"/>
              <a:t>hordofaashsha</a:t>
            </a:r>
            <a:r>
              <a:rPr lang="en-US" dirty="0" smtClean="0"/>
              <a:t> </a:t>
            </a:r>
            <a:r>
              <a:rPr lang="en-US" dirty="0" err="1" smtClean="0"/>
              <a:t>assa</a:t>
            </a:r>
            <a:r>
              <a:rPr lang="en-US" dirty="0" smtClean="0"/>
              <a:t> calla </a:t>
            </a:r>
            <a:r>
              <a:rPr lang="en-US" dirty="0" err="1" smtClean="0"/>
              <a:t>kadebaangi</a:t>
            </a:r>
            <a:r>
              <a:rPr lang="en-US" dirty="0" smtClean="0"/>
              <a:t> </a:t>
            </a:r>
            <a:r>
              <a:rPr lang="en-US" dirty="0" err="1" smtClean="0"/>
              <a:t>skiribtetike</a:t>
            </a:r>
            <a:r>
              <a:rPr lang="en-US" dirty="0" smtClean="0"/>
              <a:t> </a:t>
            </a:r>
            <a:r>
              <a:rPr lang="en-US" dirty="0" err="1" smtClean="0"/>
              <a:t>yaadibaa’n</a:t>
            </a:r>
            <a:r>
              <a:rPr lang="en-US" dirty="0" smtClean="0"/>
              <a:t> </a:t>
            </a:r>
            <a:r>
              <a:rPr lang="en-US" dirty="0" err="1" smtClean="0"/>
              <a:t>miliqabaashshanna</a:t>
            </a:r>
            <a:r>
              <a:rPr lang="en-US" dirty="0" smtClean="0"/>
              <a:t> </a:t>
            </a:r>
            <a:r>
              <a:rPr lang="en-US" dirty="0" err="1" smtClean="0"/>
              <a:t>assaan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Hordofooleyye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dirty="0" err="1" smtClean="0"/>
              <a:t>yaansissaa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horddoffaa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tinni</a:t>
            </a:r>
            <a:r>
              <a:rPr lang="en-US" dirty="0" smtClean="0"/>
              <a:t> </a:t>
            </a:r>
            <a:r>
              <a:rPr lang="en-US" dirty="0" err="1" smtClean="0"/>
              <a:t>yaane</a:t>
            </a:r>
            <a:r>
              <a:rPr lang="en-US" dirty="0" smtClean="0"/>
              <a:t> </a:t>
            </a:r>
            <a:r>
              <a:rPr lang="en-US" dirty="0" err="1" smtClean="0"/>
              <a:t>mayee</a:t>
            </a:r>
            <a:r>
              <a:rPr lang="en-US" dirty="0" smtClean="0"/>
              <a:t> </a:t>
            </a:r>
            <a:r>
              <a:rPr lang="en-US" dirty="0" err="1" smtClean="0"/>
              <a:t>kadde</a:t>
            </a:r>
            <a:r>
              <a:rPr lang="en-US" dirty="0" smtClean="0"/>
              <a:t>, </a:t>
            </a:r>
            <a:r>
              <a:rPr lang="en-US" dirty="0" err="1" smtClean="0"/>
              <a:t>ta’a</a:t>
            </a:r>
            <a:r>
              <a:rPr lang="en-US" dirty="0" smtClean="0"/>
              <a:t> </a:t>
            </a:r>
            <a:r>
              <a:rPr lang="en-US" dirty="0" err="1" smtClean="0"/>
              <a:t>kinni</a:t>
            </a:r>
            <a:r>
              <a:rPr lang="en-US" dirty="0" smtClean="0"/>
              <a:t> </a:t>
            </a:r>
            <a:r>
              <a:rPr lang="en-US" dirty="0" err="1" smtClean="0"/>
              <a:t>yaadi</a:t>
            </a:r>
            <a:r>
              <a:rPr lang="en-US" dirty="0" smtClean="0"/>
              <a:t> </a:t>
            </a:r>
            <a:r>
              <a:rPr lang="en-US" dirty="0" err="1" smtClean="0"/>
              <a:t>haba’a</a:t>
            </a:r>
            <a:r>
              <a:rPr lang="en-US" dirty="0" smtClean="0"/>
              <a:t> </a:t>
            </a:r>
            <a:r>
              <a:rPr lang="en-US" dirty="0" err="1" smtClean="0"/>
              <a:t>higa</a:t>
            </a:r>
            <a:r>
              <a:rPr lang="en-US" dirty="0" smtClean="0"/>
              <a:t> </a:t>
            </a:r>
            <a:r>
              <a:rPr lang="en-US" dirty="0" err="1" smtClean="0"/>
              <a:t>hitta’n</a:t>
            </a:r>
            <a:r>
              <a:rPr lang="en-US" dirty="0" smtClean="0"/>
              <a:t> </a:t>
            </a:r>
            <a:r>
              <a:rPr lang="en-US" dirty="0" err="1" smtClean="0"/>
              <a:t>herregga’n</a:t>
            </a:r>
            <a:r>
              <a:rPr lang="en-US" dirty="0" smtClean="0"/>
              <a:t> </a:t>
            </a:r>
            <a:r>
              <a:rPr lang="en-US" dirty="0" err="1" smtClean="0"/>
              <a:t>me’to’a</a:t>
            </a:r>
            <a:r>
              <a:rPr lang="en-US" dirty="0" smtClean="0"/>
              <a:t> </a:t>
            </a:r>
            <a:r>
              <a:rPr lang="en-US" dirty="0" err="1" smtClean="0"/>
              <a:t>assittaan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70708"/>
          </a:xfrm>
        </p:spPr>
        <p:txBody>
          <a:bodyPr>
            <a:normAutofit/>
          </a:bodyPr>
          <a:lstStyle/>
          <a:p>
            <a:r>
              <a:rPr lang="en-US" b="1" dirty="0" smtClean="0"/>
              <a:t>4. </a:t>
            </a:r>
            <a:r>
              <a:rPr lang="en-US" b="1" dirty="0" err="1" smtClean="0"/>
              <a:t>Leelishsha</a:t>
            </a:r>
            <a:r>
              <a:rPr lang="en-US" b="1" dirty="0" smtClean="0"/>
              <a:t> (Visual)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22960"/>
            <a:ext cx="12017829" cy="60350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Eellish</a:t>
            </a:r>
            <a:r>
              <a:rPr lang="en-US" dirty="0" smtClean="0"/>
              <a:t> </a:t>
            </a:r>
            <a:r>
              <a:rPr lang="en-US" dirty="0" err="1" smtClean="0"/>
              <a:t>malee</a:t>
            </a:r>
            <a:r>
              <a:rPr lang="en-US" dirty="0" smtClean="0"/>
              <a:t> </a:t>
            </a:r>
            <a:r>
              <a:rPr lang="en-US" dirty="0" err="1" smtClean="0"/>
              <a:t>kuldoxxe"Show</a:t>
            </a:r>
            <a:r>
              <a:rPr lang="en-US" dirty="0" smtClean="0"/>
              <a:t> not tell” –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Filmetixxe</a:t>
            </a:r>
            <a:r>
              <a:rPr lang="en-US" dirty="0" smtClean="0"/>
              <a:t> </a:t>
            </a:r>
            <a:r>
              <a:rPr lang="en-US" dirty="0" err="1" smtClean="0"/>
              <a:t>huje’n</a:t>
            </a:r>
            <a:r>
              <a:rPr lang="en-US" dirty="0" smtClean="0"/>
              <a:t> </a:t>
            </a:r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heenoxxi</a:t>
            </a:r>
            <a:r>
              <a:rPr lang="en-US" dirty="0" smtClean="0"/>
              <a:t> </a:t>
            </a:r>
            <a:r>
              <a:rPr lang="en-US" dirty="0" err="1" smtClean="0"/>
              <a:t>kuta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lele’ma</a:t>
            </a:r>
            <a:r>
              <a:rPr lang="en-US" dirty="0" smtClean="0"/>
              <a:t> </a:t>
            </a:r>
            <a:r>
              <a:rPr lang="en-US" dirty="0" err="1" smtClean="0"/>
              <a:t>kumma</a:t>
            </a:r>
            <a:r>
              <a:rPr lang="en-US" dirty="0" smtClean="0"/>
              <a:t> </a:t>
            </a:r>
            <a:r>
              <a:rPr lang="en-US" dirty="0" err="1" smtClean="0"/>
              <a:t>saxxaake</a:t>
            </a:r>
            <a:r>
              <a:rPr lang="en-US" dirty="0" smtClean="0"/>
              <a:t> </a:t>
            </a:r>
            <a:r>
              <a:rPr lang="en-US" dirty="0" err="1" smtClean="0"/>
              <a:t>hiyyuwwan</a:t>
            </a:r>
            <a:r>
              <a:rPr lang="en-US" dirty="0" smtClean="0"/>
              <a:t> </a:t>
            </a:r>
            <a:r>
              <a:rPr lang="en-US" dirty="0" err="1" smtClean="0"/>
              <a:t>sa’aka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caale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sa’ssan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 one good piece of action can replace a thousand words..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/>
              <a:t>5. </a:t>
            </a:r>
            <a:r>
              <a:rPr lang="en-US" b="1" dirty="0" err="1" smtClean="0"/>
              <a:t>Jabaka</a:t>
            </a:r>
            <a:r>
              <a:rPr lang="en-US" b="1" dirty="0" smtClean="0"/>
              <a:t> </a:t>
            </a:r>
            <a:r>
              <a:rPr lang="en-US" b="1" dirty="0" err="1" smtClean="0"/>
              <a:t>illichcha</a:t>
            </a:r>
            <a:r>
              <a:rPr lang="en-US" b="1" dirty="0" smtClean="0"/>
              <a:t> </a:t>
            </a:r>
            <a:r>
              <a:rPr lang="en-US" b="1" dirty="0" err="1" smtClean="0"/>
              <a:t>illichcha</a:t>
            </a:r>
            <a:r>
              <a:rPr lang="en-US" b="1" dirty="0" smtClean="0"/>
              <a:t> </a:t>
            </a:r>
            <a:r>
              <a:rPr lang="en-US" b="1" dirty="0" err="1" smtClean="0"/>
              <a:t>raagoole</a:t>
            </a:r>
            <a:r>
              <a:rPr lang="en-US" b="1" dirty="0" smtClean="0"/>
              <a:t> (Strong main character)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Raaga</a:t>
            </a:r>
            <a:r>
              <a:rPr lang="en-US" dirty="0" smtClean="0"/>
              <a:t> </a:t>
            </a:r>
            <a:r>
              <a:rPr lang="en-US" dirty="0" err="1" smtClean="0"/>
              <a:t>edi’a</a:t>
            </a:r>
            <a:r>
              <a:rPr lang="en-US" dirty="0" smtClean="0"/>
              <a:t> </a:t>
            </a:r>
            <a:r>
              <a:rPr lang="en-US" dirty="0" err="1" smtClean="0"/>
              <a:t>oofa’n</a:t>
            </a:r>
            <a:r>
              <a:rPr lang="en-US" dirty="0" smtClean="0"/>
              <a:t> </a:t>
            </a:r>
            <a:r>
              <a:rPr lang="en-US" dirty="0" err="1" smtClean="0"/>
              <a:t>me’aaka</a:t>
            </a:r>
            <a:r>
              <a:rPr lang="en-US" dirty="0" smtClean="0"/>
              <a:t> </a:t>
            </a:r>
            <a:r>
              <a:rPr lang="en-US" dirty="0" err="1" smtClean="0"/>
              <a:t>raagichcha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raagoole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qulfe</a:t>
            </a:r>
            <a:r>
              <a:rPr lang="en-US" dirty="0" smtClean="0"/>
              <a:t> </a:t>
            </a:r>
            <a:r>
              <a:rPr lang="en-US" dirty="0" err="1" smtClean="0"/>
              <a:t>yaanen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Kunni</a:t>
            </a:r>
            <a:r>
              <a:rPr lang="en-US" dirty="0" smtClean="0"/>
              <a:t> </a:t>
            </a:r>
            <a:r>
              <a:rPr lang="en-US" dirty="0" err="1" smtClean="0"/>
              <a:t>raagichchi</a:t>
            </a:r>
            <a:r>
              <a:rPr lang="en-US" dirty="0" smtClean="0"/>
              <a:t> </a:t>
            </a:r>
            <a:r>
              <a:rPr lang="en-US" dirty="0" err="1" smtClean="0"/>
              <a:t>duuchcchingechchi’a</a:t>
            </a:r>
            <a:r>
              <a:rPr lang="en-US" dirty="0" smtClean="0"/>
              <a:t> </a:t>
            </a:r>
            <a:r>
              <a:rPr lang="en-US" dirty="0" err="1" smtClean="0"/>
              <a:t>hidda</a:t>
            </a:r>
            <a:r>
              <a:rPr lang="en-US" dirty="0" smtClean="0"/>
              <a:t> 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094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5. </a:t>
            </a:r>
            <a:r>
              <a:rPr lang="en-US" b="1" dirty="0" err="1" smtClean="0"/>
              <a:t>Jabaxxa</a:t>
            </a:r>
            <a:r>
              <a:rPr lang="en-US" b="1" dirty="0" smtClean="0"/>
              <a:t> </a:t>
            </a:r>
            <a:r>
              <a:rPr lang="en-US" b="1" dirty="0" err="1" smtClean="0"/>
              <a:t>Gi’wi</a:t>
            </a:r>
            <a:r>
              <a:rPr lang="en-US" b="1" dirty="0" smtClean="0"/>
              <a:t> (Escalating conflict)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1702"/>
            <a:ext cx="12192000" cy="629629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Janni</a:t>
            </a:r>
            <a:r>
              <a:rPr lang="en-US" dirty="0" smtClean="0"/>
              <a:t> </a:t>
            </a:r>
            <a:r>
              <a:rPr lang="en-US" dirty="0" err="1" smtClean="0"/>
              <a:t>sa’aaki</a:t>
            </a:r>
            <a:r>
              <a:rPr lang="en-US" dirty="0" smtClean="0"/>
              <a:t> </a:t>
            </a:r>
            <a:r>
              <a:rPr lang="en-US" dirty="0" err="1" smtClean="0"/>
              <a:t>ori</a:t>
            </a:r>
            <a:r>
              <a:rPr lang="en-US" dirty="0" smtClean="0"/>
              <a:t> </a:t>
            </a:r>
            <a:r>
              <a:rPr lang="en-US" dirty="0" err="1" smtClean="0"/>
              <a:t>shollake</a:t>
            </a:r>
            <a:r>
              <a:rPr lang="en-US" dirty="0" smtClean="0"/>
              <a:t> </a:t>
            </a:r>
            <a:r>
              <a:rPr lang="en-US" dirty="0" err="1" smtClean="0"/>
              <a:t>kadoole</a:t>
            </a:r>
            <a:r>
              <a:rPr lang="en-US" dirty="0" smtClean="0"/>
              <a:t> </a:t>
            </a:r>
            <a:r>
              <a:rPr lang="en-US" dirty="0" err="1" smtClean="0"/>
              <a:t>hordofooleyye</a:t>
            </a:r>
            <a:r>
              <a:rPr lang="en-US" dirty="0" smtClean="0"/>
              <a:t> </a:t>
            </a:r>
            <a:r>
              <a:rPr lang="en-US" dirty="0" err="1" smtClean="0"/>
              <a:t>mi’laccho</a:t>
            </a:r>
            <a:r>
              <a:rPr lang="en-US" dirty="0" smtClean="0"/>
              <a:t> </a:t>
            </a:r>
            <a:r>
              <a:rPr lang="en-US" dirty="0" err="1" smtClean="0"/>
              <a:t>uute</a:t>
            </a:r>
            <a:r>
              <a:rPr lang="en-US" dirty="0" smtClean="0"/>
              <a:t> </a:t>
            </a:r>
            <a:r>
              <a:rPr lang="en-US" dirty="0" err="1" smtClean="0"/>
              <a:t>hordoffabbaan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Illichchi</a:t>
            </a:r>
            <a:r>
              <a:rPr lang="en-US" dirty="0" smtClean="0"/>
              <a:t> </a:t>
            </a:r>
            <a:r>
              <a:rPr lang="en-US" dirty="0" err="1" smtClean="0"/>
              <a:t>raagichchi</a:t>
            </a:r>
            <a:r>
              <a:rPr lang="en-US" dirty="0" smtClean="0"/>
              <a:t> </a:t>
            </a:r>
            <a:r>
              <a:rPr lang="en-US" dirty="0" err="1" smtClean="0"/>
              <a:t>hujo’a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assatee</a:t>
            </a:r>
            <a:r>
              <a:rPr lang="en-US" dirty="0" smtClean="0"/>
              <a:t> </a:t>
            </a:r>
            <a:r>
              <a:rPr lang="en-US" dirty="0" err="1" smtClean="0"/>
              <a:t>hedeexxe</a:t>
            </a:r>
            <a:r>
              <a:rPr lang="en-US" dirty="0" smtClean="0"/>
              <a:t> </a:t>
            </a:r>
            <a:r>
              <a:rPr lang="en-US" dirty="0" err="1" smtClean="0"/>
              <a:t>yaane’n</a:t>
            </a:r>
            <a:r>
              <a:rPr lang="en-US" dirty="0" smtClean="0"/>
              <a:t> </a:t>
            </a:r>
            <a:r>
              <a:rPr lang="en-US" dirty="0" err="1" smtClean="0"/>
              <a:t>hana</a:t>
            </a:r>
            <a:r>
              <a:rPr lang="en-US" dirty="0" smtClean="0"/>
              <a:t> </a:t>
            </a:r>
            <a:r>
              <a:rPr lang="en-US" dirty="0" err="1" smtClean="0"/>
              <a:t>gufote</a:t>
            </a:r>
            <a:r>
              <a:rPr lang="en-US" dirty="0" smtClean="0"/>
              <a:t> </a:t>
            </a:r>
            <a:r>
              <a:rPr lang="en-US" dirty="0" err="1" smtClean="0"/>
              <a:t>kadde</a:t>
            </a:r>
            <a:r>
              <a:rPr lang="en-US" dirty="0" smtClean="0"/>
              <a:t> </a:t>
            </a:r>
            <a:r>
              <a:rPr lang="en-US" dirty="0" err="1" smtClean="0"/>
              <a:t>udumi’a</a:t>
            </a:r>
            <a:r>
              <a:rPr lang="en-US" dirty="0" smtClean="0"/>
              <a:t> </a:t>
            </a:r>
            <a:r>
              <a:rPr lang="en-US" dirty="0" err="1" smtClean="0"/>
              <a:t>harkissaaxxi</a:t>
            </a:r>
            <a:r>
              <a:rPr lang="en-US" dirty="0" smtClean="0"/>
              <a:t> </a:t>
            </a:r>
            <a:r>
              <a:rPr lang="en-US" dirty="0" err="1" smtClean="0"/>
              <a:t>yaanuwwa</a:t>
            </a:r>
            <a:r>
              <a:rPr lang="en-US" dirty="0" smtClean="0"/>
              <a:t> </a:t>
            </a:r>
            <a:r>
              <a:rPr lang="en-US" dirty="0" err="1" smtClean="0"/>
              <a:t>hedhiyyo</a:t>
            </a:r>
            <a:r>
              <a:rPr lang="en-US" dirty="0" smtClean="0"/>
              <a:t> </a:t>
            </a:r>
            <a:r>
              <a:rPr lang="en-US" dirty="0" err="1" smtClean="0"/>
              <a:t>hasissaan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Tenne</a:t>
            </a:r>
            <a:r>
              <a:rPr lang="en-US" dirty="0" smtClean="0"/>
              <a:t> </a:t>
            </a:r>
            <a:r>
              <a:rPr lang="en-US" dirty="0" err="1" smtClean="0"/>
              <a:t>yaanuwwaanaa’n</a:t>
            </a:r>
            <a:r>
              <a:rPr lang="en-US" dirty="0" smtClean="0"/>
              <a:t> </a:t>
            </a:r>
            <a:r>
              <a:rPr lang="en-US" dirty="0" err="1" smtClean="0"/>
              <a:t>fulatee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sa’atee</a:t>
            </a:r>
            <a:r>
              <a:rPr lang="en-US" dirty="0" smtClean="0"/>
              <a:t> </a:t>
            </a:r>
            <a:r>
              <a:rPr lang="en-US" dirty="0" err="1" smtClean="0"/>
              <a:t>assaaxxi</a:t>
            </a:r>
            <a:r>
              <a:rPr lang="en-US" dirty="0" smtClean="0"/>
              <a:t> </a:t>
            </a:r>
            <a:r>
              <a:rPr lang="en-US" dirty="0" err="1" smtClean="0"/>
              <a:t>assichchuwwa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hujaaxxi</a:t>
            </a:r>
            <a:r>
              <a:rPr lang="en-US" dirty="0" smtClean="0"/>
              <a:t> </a:t>
            </a:r>
            <a:r>
              <a:rPr lang="en-US" dirty="0" err="1" smtClean="0"/>
              <a:t>huje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borreessi</a:t>
            </a:r>
            <a:r>
              <a:rPr lang="en-US" dirty="0" smtClean="0"/>
              <a:t> </a:t>
            </a:r>
            <a:r>
              <a:rPr lang="en-US" dirty="0" err="1" smtClean="0"/>
              <a:t>qalbe</a:t>
            </a:r>
            <a:r>
              <a:rPr lang="en-US" dirty="0" smtClean="0"/>
              <a:t> </a:t>
            </a:r>
            <a:r>
              <a:rPr lang="en-US" dirty="0" err="1" smtClean="0"/>
              <a:t>hirraashsha</a:t>
            </a:r>
            <a:r>
              <a:rPr lang="en-US" dirty="0" smtClean="0"/>
              <a:t> </a:t>
            </a:r>
            <a:r>
              <a:rPr lang="en-US" dirty="0" err="1" smtClean="0"/>
              <a:t>assa</a:t>
            </a:r>
            <a:r>
              <a:rPr lang="en-US" dirty="0" smtClean="0"/>
              <a:t> calla </a:t>
            </a:r>
            <a:r>
              <a:rPr lang="en-US" dirty="0" err="1" smtClean="0"/>
              <a:t>kadebaangi</a:t>
            </a:r>
            <a:r>
              <a:rPr lang="en-US" dirty="0" smtClean="0"/>
              <a:t> </a:t>
            </a:r>
            <a:r>
              <a:rPr lang="en-US" dirty="0" err="1" smtClean="0"/>
              <a:t>raagi</a:t>
            </a:r>
            <a:r>
              <a:rPr lang="en-US" dirty="0" smtClean="0"/>
              <a:t> </a:t>
            </a:r>
            <a:r>
              <a:rPr lang="en-US" dirty="0" err="1" smtClean="0"/>
              <a:t>edi’a</a:t>
            </a:r>
            <a:r>
              <a:rPr lang="en-US" dirty="0" smtClean="0"/>
              <a:t> </a:t>
            </a:r>
            <a:r>
              <a:rPr lang="en-US" dirty="0" err="1" smtClean="0"/>
              <a:t>me’o’aa</a:t>
            </a:r>
            <a:r>
              <a:rPr lang="en-US" dirty="0" smtClean="0"/>
              <a:t> </a:t>
            </a:r>
            <a:r>
              <a:rPr lang="en-US" dirty="0" err="1" smtClean="0"/>
              <a:t>buutote</a:t>
            </a:r>
            <a:r>
              <a:rPr lang="en-US" dirty="0" smtClean="0"/>
              <a:t> </a:t>
            </a:r>
            <a:r>
              <a:rPr lang="en-US" dirty="0" err="1" smtClean="0"/>
              <a:t>kadaadn</a:t>
            </a:r>
            <a:r>
              <a:rPr lang="en-US" dirty="0" smtClean="0"/>
              <a:t>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00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7. </a:t>
            </a:r>
            <a:r>
              <a:rPr lang="en-US" b="1" dirty="0" err="1" smtClean="0"/>
              <a:t>Dancha</a:t>
            </a:r>
            <a:r>
              <a:rPr lang="en-US" b="1" dirty="0" smtClean="0"/>
              <a:t> </a:t>
            </a:r>
            <a:r>
              <a:rPr lang="en-US" b="1" dirty="0" err="1" smtClean="0"/>
              <a:t>weli</a:t>
            </a:r>
            <a:r>
              <a:rPr lang="en-US" b="1" dirty="0" smtClean="0"/>
              <a:t> </a:t>
            </a:r>
            <a:r>
              <a:rPr lang="en-US" b="1" dirty="0" err="1" smtClean="0"/>
              <a:t>haaso’a</a:t>
            </a:r>
            <a:r>
              <a:rPr lang="en-US" b="1" dirty="0" smtClean="0"/>
              <a:t> (Snappy Dialogue)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332"/>
            <a:ext cx="12192000" cy="61656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Jabak</a:t>
            </a:r>
            <a:r>
              <a:rPr lang="en-US" dirty="0" smtClean="0"/>
              <a:t> </a:t>
            </a:r>
            <a:r>
              <a:rPr lang="en-US" dirty="0" err="1" smtClean="0"/>
              <a:t>borreessanji</a:t>
            </a:r>
            <a:r>
              <a:rPr lang="en-US" dirty="0" smtClean="0"/>
              <a:t> </a:t>
            </a:r>
            <a:r>
              <a:rPr lang="en-US" dirty="0" err="1" smtClean="0"/>
              <a:t>duuchchi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weli</a:t>
            </a:r>
            <a:r>
              <a:rPr lang="en-US" dirty="0" smtClean="0"/>
              <a:t> </a:t>
            </a:r>
            <a:r>
              <a:rPr lang="en-US" dirty="0" err="1" smtClean="0"/>
              <a:t>qababaaka</a:t>
            </a:r>
            <a:r>
              <a:rPr lang="en-US" dirty="0" smtClean="0"/>
              <a:t> </a:t>
            </a:r>
            <a:r>
              <a:rPr lang="en-US" dirty="0" err="1" smtClean="0"/>
              <a:t>adaba</a:t>
            </a:r>
            <a:r>
              <a:rPr lang="en-US" dirty="0" smtClean="0"/>
              <a:t> </a:t>
            </a:r>
            <a:r>
              <a:rPr lang="en-US" dirty="0" err="1" smtClean="0"/>
              <a:t>affeexxa</a:t>
            </a:r>
            <a:r>
              <a:rPr lang="en-US" dirty="0" smtClean="0"/>
              <a:t> </a:t>
            </a:r>
            <a:r>
              <a:rPr lang="en-US" dirty="0" err="1" smtClean="0"/>
              <a:t>raagoole</a:t>
            </a:r>
            <a:r>
              <a:rPr lang="en-US" dirty="0" smtClean="0"/>
              <a:t> </a:t>
            </a:r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dadeborreessa’n</a:t>
            </a:r>
            <a:r>
              <a:rPr lang="en-US" dirty="0" smtClean="0"/>
              <a:t> </a:t>
            </a:r>
            <a:r>
              <a:rPr lang="en-US" dirty="0" err="1" smtClean="0"/>
              <a:t>wemi</a:t>
            </a:r>
            <a:r>
              <a:rPr lang="en-US" dirty="0" smtClean="0"/>
              <a:t> </a:t>
            </a:r>
            <a:r>
              <a:rPr lang="en-US" dirty="0" err="1" smtClean="0"/>
              <a:t>afemmaashsha</a:t>
            </a:r>
            <a:r>
              <a:rPr lang="en-US" dirty="0" smtClean="0"/>
              <a:t> </a:t>
            </a:r>
            <a:r>
              <a:rPr lang="en-US" dirty="0" err="1" smtClean="0"/>
              <a:t>assaan</a:t>
            </a:r>
            <a:r>
              <a:rPr lang="en-US" dirty="0" smtClean="0"/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8. </a:t>
            </a:r>
            <a:r>
              <a:rPr lang="en-US" sz="3200" b="1" dirty="0" err="1" smtClean="0"/>
              <a:t>Coomebaake</a:t>
            </a:r>
            <a:r>
              <a:rPr lang="en-US" sz="3200" b="1" dirty="0" smtClean="0"/>
              <a:t> (Fat free</a:t>
            </a:r>
            <a:r>
              <a:rPr lang="en-US" b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Fakkeenna</a:t>
            </a:r>
            <a:r>
              <a:rPr lang="en-US" dirty="0" smtClean="0"/>
              <a:t> </a:t>
            </a:r>
            <a:r>
              <a:rPr lang="en-US" dirty="0" err="1" smtClean="0"/>
              <a:t>kaddaaxxi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dirty="0" err="1" smtClean="0"/>
              <a:t>toggichchanna</a:t>
            </a:r>
            <a:r>
              <a:rPr lang="en-US" dirty="0" smtClean="0"/>
              <a:t> </a:t>
            </a:r>
            <a:r>
              <a:rPr lang="en-US" dirty="0" err="1" smtClean="0"/>
              <a:t>qulsendeexxen</a:t>
            </a:r>
            <a:r>
              <a:rPr lang="en-US" dirty="0" smtClean="0"/>
              <a:t> (brief and concise)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Qoola</a:t>
            </a:r>
            <a:r>
              <a:rPr lang="en-US" dirty="0" smtClean="0"/>
              <a:t> 90-120 </a:t>
            </a:r>
            <a:r>
              <a:rPr lang="en-US" dirty="0" err="1" smtClean="0"/>
              <a:t>qico’n</a:t>
            </a:r>
            <a:r>
              <a:rPr lang="en-US" dirty="0" smtClean="0"/>
              <a:t> </a:t>
            </a:r>
            <a:r>
              <a:rPr lang="en-US" dirty="0" err="1" smtClean="0"/>
              <a:t>abiddaan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Ossunte</a:t>
            </a:r>
            <a:r>
              <a:rPr lang="en-US" dirty="0" smtClean="0"/>
              <a:t> </a:t>
            </a:r>
            <a:r>
              <a:rPr lang="en-US" dirty="0" err="1" smtClean="0"/>
              <a:t>hordofooleyyetika</a:t>
            </a:r>
            <a:r>
              <a:rPr lang="en-US" dirty="0" smtClean="0"/>
              <a:t> </a:t>
            </a:r>
            <a:r>
              <a:rPr lang="en-US" dirty="0" err="1" smtClean="0"/>
              <a:t>hega</a:t>
            </a:r>
            <a:r>
              <a:rPr lang="en-US" dirty="0" smtClean="0"/>
              <a:t> </a:t>
            </a:r>
            <a:r>
              <a:rPr lang="en-US" dirty="0" err="1" smtClean="0"/>
              <a:t>uuddabaan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Borreessineechchin</a:t>
            </a:r>
            <a:r>
              <a:rPr lang="en-US" dirty="0" smtClean="0"/>
              <a:t> </a:t>
            </a:r>
            <a:r>
              <a:rPr lang="en-US" dirty="0" err="1" smtClean="0"/>
              <a:t>kayyaa</a:t>
            </a:r>
            <a:r>
              <a:rPr lang="en-US" dirty="0" smtClean="0"/>
              <a:t> </a:t>
            </a:r>
            <a:r>
              <a:rPr lang="en-US" dirty="0" err="1" smtClean="0"/>
              <a:t>hasisemabaaka</a:t>
            </a:r>
            <a:r>
              <a:rPr lang="en-US" dirty="0" smtClean="0"/>
              <a:t> </a:t>
            </a:r>
            <a:r>
              <a:rPr lang="en-US" dirty="0" err="1" smtClean="0"/>
              <a:t>yaaduwwa</a:t>
            </a:r>
            <a:r>
              <a:rPr lang="en-US" dirty="0" smtClean="0"/>
              <a:t> </a:t>
            </a:r>
            <a:r>
              <a:rPr lang="en-US" dirty="0" err="1" smtClean="0"/>
              <a:t>wonxe</a:t>
            </a:r>
            <a:r>
              <a:rPr lang="en-US" dirty="0" smtClean="0"/>
              <a:t> </a:t>
            </a:r>
            <a:r>
              <a:rPr lang="en-US" dirty="0" err="1" smtClean="0"/>
              <a:t>hoyya</a:t>
            </a:r>
            <a:r>
              <a:rPr lang="en-US" dirty="0" smtClean="0"/>
              <a:t> </a:t>
            </a:r>
            <a:r>
              <a:rPr lang="en-US" dirty="0" err="1" smtClean="0"/>
              <a:t>hassissaan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0089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Skiripte</a:t>
            </a:r>
            <a:r>
              <a:rPr lang="en-US" dirty="0" smtClean="0"/>
              <a:t> </a:t>
            </a:r>
            <a:r>
              <a:rPr lang="en-US" dirty="0" err="1" smtClean="0"/>
              <a:t>hitta</a:t>
            </a:r>
            <a:r>
              <a:rPr lang="en-US" dirty="0" smtClean="0"/>
              <a:t> </a:t>
            </a:r>
            <a:r>
              <a:rPr lang="en-US" dirty="0" err="1" smtClean="0"/>
              <a:t>borreessina</a:t>
            </a:r>
            <a:r>
              <a:rPr lang="en-US" dirty="0" smtClean="0"/>
              <a:t>? How to write script?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9268"/>
            <a:ext cx="12192000" cy="602197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Dade </a:t>
            </a:r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dirty="0" err="1" smtClean="0"/>
              <a:t>kulemaaka</a:t>
            </a:r>
            <a:r>
              <a:rPr lang="en-US" dirty="0" smtClean="0"/>
              <a:t> </a:t>
            </a:r>
            <a:r>
              <a:rPr lang="en-US" dirty="0" err="1" smtClean="0"/>
              <a:t>raaka</a:t>
            </a:r>
            <a:r>
              <a:rPr lang="en-US" dirty="0" smtClean="0"/>
              <a:t> </a:t>
            </a:r>
            <a:r>
              <a:rPr lang="en-US" dirty="0" err="1" smtClean="0"/>
              <a:t>abideeke</a:t>
            </a:r>
            <a:r>
              <a:rPr lang="en-US" dirty="0" smtClean="0"/>
              <a:t> </a:t>
            </a:r>
            <a:r>
              <a:rPr lang="en-US" dirty="0" err="1" smtClean="0"/>
              <a:t>borreessaaton</a:t>
            </a:r>
            <a:r>
              <a:rPr lang="en-US" dirty="0" smtClean="0"/>
              <a:t>. </a:t>
            </a:r>
            <a:r>
              <a:rPr lang="en-US" dirty="0" err="1" smtClean="0"/>
              <a:t>Raagi</a:t>
            </a:r>
            <a:r>
              <a:rPr lang="en-US" dirty="0" smtClean="0"/>
              <a:t> </a:t>
            </a:r>
            <a:r>
              <a:rPr lang="en-US" dirty="0" err="1" smtClean="0"/>
              <a:t>dademeeke</a:t>
            </a:r>
            <a:r>
              <a:rPr lang="en-US" dirty="0" smtClean="0"/>
              <a:t> (fiction)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tarjiike</a:t>
            </a:r>
            <a:r>
              <a:rPr lang="en-US" dirty="0" smtClean="0"/>
              <a:t> (nonfiction) 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dande’an</a:t>
            </a:r>
            <a:r>
              <a:rPr lang="en-US" dirty="0" smtClean="0"/>
              <a:t>. Dade </a:t>
            </a:r>
            <a:r>
              <a:rPr lang="en-US" dirty="0" err="1" smtClean="0"/>
              <a:t>borreessano</a:t>
            </a:r>
            <a:r>
              <a:rPr lang="en-US" dirty="0" smtClean="0"/>
              <a:t> </a:t>
            </a:r>
            <a:r>
              <a:rPr lang="en-US" dirty="0" err="1" smtClean="0"/>
              <a:t>wele</a:t>
            </a:r>
            <a:r>
              <a:rPr lang="en-US" dirty="0" smtClean="0"/>
              <a:t> </a:t>
            </a:r>
            <a:r>
              <a:rPr lang="en-US" dirty="0" err="1" smtClean="0"/>
              <a:t>manjiisjjsja</a:t>
            </a:r>
            <a:r>
              <a:rPr lang="en-US" dirty="0" smtClean="0"/>
              <a:t> </a:t>
            </a:r>
            <a:r>
              <a:rPr lang="en-US" dirty="0" err="1" smtClean="0"/>
              <a:t>hedhotee</a:t>
            </a:r>
            <a:r>
              <a:rPr lang="en-US" dirty="0" smtClean="0"/>
              <a:t> </a:t>
            </a:r>
            <a:r>
              <a:rPr lang="en-US" dirty="0" err="1" smtClean="0"/>
              <a:t>hasisaachcho</a:t>
            </a:r>
            <a:r>
              <a:rPr lang="en-US" dirty="0" smtClean="0"/>
              <a:t> </a:t>
            </a:r>
            <a:r>
              <a:rPr lang="en-US" dirty="0" err="1" smtClean="0"/>
              <a:t>fakkeennakee</a:t>
            </a:r>
            <a:r>
              <a:rPr lang="en-US" dirty="0" smtClean="0"/>
              <a:t> </a:t>
            </a:r>
            <a:r>
              <a:rPr lang="en-US" dirty="0" err="1" smtClean="0"/>
              <a:t>ayyare</a:t>
            </a:r>
            <a:r>
              <a:rPr lang="en-US" dirty="0" smtClean="0"/>
              <a:t> , </a:t>
            </a:r>
            <a:r>
              <a:rPr lang="en-US" dirty="0" err="1" smtClean="0"/>
              <a:t>sagale</a:t>
            </a:r>
            <a:r>
              <a:rPr lang="en-US" dirty="0" smtClean="0"/>
              <a:t>, </a:t>
            </a:r>
            <a:r>
              <a:rPr lang="en-US" dirty="0" err="1" smtClean="0"/>
              <a:t>diipho</a:t>
            </a:r>
            <a:r>
              <a:rPr lang="en-US" dirty="0" smtClean="0"/>
              <a:t>… </a:t>
            </a:r>
            <a:r>
              <a:rPr lang="en-US" dirty="0" err="1" smtClean="0"/>
              <a:t>hasammahshshanborreessa</a:t>
            </a:r>
            <a:r>
              <a:rPr lang="en-US" dirty="0" smtClean="0"/>
              <a:t> </a:t>
            </a:r>
            <a:r>
              <a:rPr lang="en-US" dirty="0" err="1" smtClean="0"/>
              <a:t>insa’ne’a</a:t>
            </a:r>
            <a:r>
              <a:rPr lang="en-US" dirty="0" smtClean="0"/>
              <a:t> </a:t>
            </a:r>
            <a:r>
              <a:rPr lang="en-US" dirty="0" err="1" smtClean="0"/>
              <a:t>giddete</a:t>
            </a:r>
            <a:r>
              <a:rPr lang="en-US" dirty="0" smtClean="0"/>
              <a:t> </a:t>
            </a:r>
            <a:r>
              <a:rPr lang="en-US" dirty="0" err="1" smtClean="0"/>
              <a:t>kaddaadn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Duuchchin</a:t>
            </a:r>
            <a:r>
              <a:rPr lang="en-US" dirty="0" smtClean="0"/>
              <a:t> </a:t>
            </a:r>
            <a:r>
              <a:rPr lang="en-US" dirty="0" err="1" smtClean="0"/>
              <a:t>manni</a:t>
            </a:r>
            <a:r>
              <a:rPr lang="en-US" dirty="0" smtClean="0"/>
              <a:t> </a:t>
            </a:r>
            <a:r>
              <a:rPr lang="en-US" dirty="0" err="1" smtClean="0"/>
              <a:t>gargar</a:t>
            </a:r>
            <a:r>
              <a:rPr lang="en-US" dirty="0" smtClean="0"/>
              <a:t> </a:t>
            </a:r>
            <a:r>
              <a:rPr lang="en-US" dirty="0" err="1" smtClean="0"/>
              <a:t>hedheeka</a:t>
            </a:r>
            <a:r>
              <a:rPr lang="en-US" dirty="0" smtClean="0"/>
              <a:t> </a:t>
            </a:r>
            <a:r>
              <a:rPr lang="en-US" dirty="0" err="1" smtClean="0"/>
              <a:t>raaga</a:t>
            </a:r>
            <a:r>
              <a:rPr lang="en-US" dirty="0" smtClean="0"/>
              <a:t> (</a:t>
            </a:r>
            <a:r>
              <a:rPr lang="en-US" dirty="0" err="1" smtClean="0"/>
              <a:t>kula</a:t>
            </a:r>
            <a:r>
              <a:rPr lang="en-US" dirty="0" smtClean="0"/>
              <a:t> </a:t>
            </a:r>
            <a:r>
              <a:rPr lang="en-US" dirty="0" err="1" smtClean="0"/>
              <a:t>dande’aka</a:t>
            </a:r>
            <a:r>
              <a:rPr lang="en-US" dirty="0" smtClean="0"/>
              <a:t>) (unique story) </a:t>
            </a:r>
            <a:r>
              <a:rPr lang="en-US" dirty="0" err="1" smtClean="0"/>
              <a:t>afeen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Skiripte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dirty="0" err="1" smtClean="0"/>
              <a:t>borreesinaa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heddo</a:t>
            </a:r>
            <a:r>
              <a:rPr lang="en-US" dirty="0" smtClean="0"/>
              <a:t> </a:t>
            </a:r>
            <a:r>
              <a:rPr lang="en-US" dirty="0" err="1" smtClean="0"/>
              <a:t>ora</a:t>
            </a:r>
            <a:r>
              <a:rPr lang="en-US" dirty="0" smtClean="0"/>
              <a:t> </a:t>
            </a:r>
            <a:r>
              <a:rPr lang="en-US" dirty="0" err="1" smtClean="0"/>
              <a:t>hordoffaanshsha</a:t>
            </a:r>
            <a:r>
              <a:rPr lang="en-US" dirty="0" smtClean="0"/>
              <a:t> </a:t>
            </a:r>
            <a:r>
              <a:rPr lang="en-US" dirty="0" err="1" smtClean="0"/>
              <a:t>beekkole</a:t>
            </a:r>
            <a:r>
              <a:rPr lang="en-US" dirty="0" smtClean="0"/>
              <a:t> </a:t>
            </a:r>
            <a:r>
              <a:rPr lang="en-US" dirty="0" err="1" smtClean="0"/>
              <a:t>gorsitaan</a:t>
            </a:r>
            <a:r>
              <a:rPr lang="en-US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Konnechchin</a:t>
            </a:r>
            <a:r>
              <a:rPr lang="en-US" dirty="0" smtClean="0"/>
              <a:t> </a:t>
            </a:r>
            <a:r>
              <a:rPr lang="en-US" dirty="0" err="1" smtClean="0"/>
              <a:t>butti’a</a:t>
            </a:r>
            <a:r>
              <a:rPr lang="en-US" dirty="0" smtClean="0"/>
              <a:t> </a:t>
            </a:r>
            <a:r>
              <a:rPr lang="en-US" dirty="0" err="1" smtClean="0"/>
              <a:t>hedheek</a:t>
            </a:r>
            <a:r>
              <a:rPr lang="en-US" dirty="0" smtClean="0"/>
              <a:t> </a:t>
            </a:r>
            <a:r>
              <a:rPr lang="en-US" dirty="0" err="1" smtClean="0"/>
              <a:t>bedduwwa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skiripte</a:t>
            </a:r>
            <a:r>
              <a:rPr lang="en-US" dirty="0" smtClean="0"/>
              <a:t> </a:t>
            </a:r>
            <a:r>
              <a:rPr lang="en-US" dirty="0" err="1" smtClean="0"/>
              <a:t>borrreessinaa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hordoffiyyo</a:t>
            </a:r>
            <a:r>
              <a:rPr lang="en-US" dirty="0" smtClean="0"/>
              <a:t> </a:t>
            </a:r>
            <a:r>
              <a:rPr lang="en-US" dirty="0" err="1" smtClean="0"/>
              <a:t>hasisaaxxa</a:t>
            </a:r>
            <a:r>
              <a:rPr lang="en-US" dirty="0" smtClean="0"/>
              <a:t> </a:t>
            </a:r>
            <a:r>
              <a:rPr lang="en-US" dirty="0" err="1" smtClean="0"/>
              <a:t>yaanuwwa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tarkaafuwwa</a:t>
            </a:r>
            <a:r>
              <a:rPr lang="en-US" dirty="0" smtClean="0"/>
              <a:t> </a:t>
            </a:r>
            <a:r>
              <a:rPr lang="en-US" dirty="0" err="1" smtClean="0"/>
              <a:t>leelishshaan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486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Abishshonna</a:t>
            </a:r>
            <a:r>
              <a:rPr lang="en-US" dirty="0" smtClean="0"/>
              <a:t> </a:t>
            </a:r>
            <a:r>
              <a:rPr lang="en-US" dirty="0" err="1" smtClean="0"/>
              <a:t>umo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(subject matter and theme)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40"/>
            <a:ext cx="12191999" cy="630936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Borreessitaadteka</a:t>
            </a:r>
            <a:r>
              <a:rPr lang="en-US" dirty="0" smtClean="0"/>
              <a:t> </a:t>
            </a:r>
            <a:r>
              <a:rPr lang="en-US" dirty="0" err="1" smtClean="0"/>
              <a:t>yaadanna</a:t>
            </a:r>
            <a:r>
              <a:rPr lang="en-US" dirty="0" smtClean="0"/>
              <a:t> </a:t>
            </a:r>
            <a:r>
              <a:rPr lang="en-US" dirty="0" err="1" smtClean="0"/>
              <a:t>abishsho</a:t>
            </a:r>
            <a:r>
              <a:rPr lang="en-US" dirty="0" smtClean="0"/>
              <a:t> </a:t>
            </a:r>
            <a:r>
              <a:rPr lang="en-US" dirty="0" err="1" smtClean="0"/>
              <a:t>kulaak</a:t>
            </a:r>
            <a:r>
              <a:rPr lang="en-US" dirty="0" smtClean="0"/>
              <a:t> </a:t>
            </a:r>
            <a:r>
              <a:rPr lang="en-US" dirty="0" err="1" smtClean="0"/>
              <a:t>mittinna</a:t>
            </a:r>
            <a:r>
              <a:rPr lang="en-US" dirty="0" smtClean="0"/>
              <a:t> </a:t>
            </a:r>
            <a:r>
              <a:rPr lang="en-US" dirty="0" err="1" smtClean="0"/>
              <a:t>hedhebaan</a:t>
            </a:r>
            <a:r>
              <a:rPr lang="en-US" dirty="0" smtClean="0"/>
              <a:t>. </a:t>
            </a:r>
            <a:r>
              <a:rPr lang="en-US" dirty="0" err="1" smtClean="0"/>
              <a:t>Ifixxe</a:t>
            </a:r>
            <a:r>
              <a:rPr lang="en-US" dirty="0" smtClean="0"/>
              <a:t> </a:t>
            </a:r>
            <a:r>
              <a:rPr lang="en-US" dirty="0" err="1" smtClean="0"/>
              <a:t>kekke’anninna</a:t>
            </a:r>
            <a:r>
              <a:rPr lang="en-US" dirty="0" smtClean="0"/>
              <a:t> </a:t>
            </a:r>
            <a:r>
              <a:rPr lang="en-US" dirty="0" err="1" smtClean="0"/>
              <a:t>halchchanni</a:t>
            </a:r>
            <a:r>
              <a:rPr lang="en-US" dirty="0" smtClean="0"/>
              <a:t> </a:t>
            </a:r>
            <a:r>
              <a:rPr lang="en-US" dirty="0" err="1" smtClean="0"/>
              <a:t>malee</a:t>
            </a:r>
            <a:r>
              <a:rPr lang="en-US" dirty="0" smtClean="0"/>
              <a:t> </a:t>
            </a:r>
            <a:r>
              <a:rPr lang="en-US" dirty="0" err="1" smtClean="0"/>
              <a:t>weli</a:t>
            </a:r>
            <a:r>
              <a:rPr lang="en-US" dirty="0" smtClean="0"/>
              <a:t> </a:t>
            </a:r>
            <a:r>
              <a:rPr lang="en-US" dirty="0" err="1" smtClean="0"/>
              <a:t>manji</a:t>
            </a:r>
            <a:r>
              <a:rPr lang="en-US" dirty="0" smtClean="0"/>
              <a:t> </a:t>
            </a:r>
            <a:r>
              <a:rPr lang="en-US" dirty="0" err="1" smtClean="0"/>
              <a:t>uweeke</a:t>
            </a:r>
            <a:r>
              <a:rPr lang="en-US" dirty="0" smtClean="0"/>
              <a:t> </a:t>
            </a:r>
            <a:r>
              <a:rPr lang="en-US" dirty="0" err="1" smtClean="0"/>
              <a:t>yaada’n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uwwa’neeke</a:t>
            </a:r>
            <a:r>
              <a:rPr lang="en-US" dirty="0" smtClean="0"/>
              <a:t> </a:t>
            </a:r>
            <a:r>
              <a:rPr lang="en-US" dirty="0" err="1" smtClean="0"/>
              <a:t>yaada’n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dirty="0" err="1" smtClean="0"/>
              <a:t>dandeessissaabaan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Tennete</a:t>
            </a:r>
            <a:r>
              <a:rPr lang="en-US" dirty="0" smtClean="0"/>
              <a:t> </a:t>
            </a:r>
            <a:r>
              <a:rPr lang="en-US" dirty="0" err="1" smtClean="0"/>
              <a:t>hinaa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ke’tiinka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habaa’ninna</a:t>
            </a:r>
            <a:r>
              <a:rPr lang="en-US" dirty="0" smtClean="0"/>
              <a:t> </a:t>
            </a:r>
            <a:r>
              <a:rPr lang="en-US" dirty="0" err="1" smtClean="0"/>
              <a:t>alfa</a:t>
            </a:r>
            <a:r>
              <a:rPr lang="en-US" dirty="0" smtClean="0"/>
              <a:t> </a:t>
            </a:r>
            <a:r>
              <a:rPr lang="en-US" dirty="0" err="1" smtClean="0"/>
              <a:t>dandeennabaan</a:t>
            </a:r>
            <a:r>
              <a:rPr lang="en-US" dirty="0" smtClean="0"/>
              <a:t> </a:t>
            </a:r>
            <a:r>
              <a:rPr lang="en-US" dirty="0" err="1" smtClean="0"/>
              <a:t>hiyyote</a:t>
            </a:r>
            <a:r>
              <a:rPr lang="en-US" dirty="0" smtClean="0"/>
              <a:t> </a:t>
            </a:r>
            <a:r>
              <a:rPr lang="en-US" dirty="0" err="1" smtClean="0"/>
              <a:t>kadenbaang</a:t>
            </a:r>
            <a:r>
              <a:rPr lang="en-US" dirty="0" smtClean="0"/>
              <a:t>, </a:t>
            </a:r>
            <a:r>
              <a:rPr lang="en-US" dirty="0" err="1" smtClean="0"/>
              <a:t>ke’itiink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heddo</a:t>
            </a:r>
            <a:r>
              <a:rPr lang="en-US" dirty="0" smtClean="0"/>
              <a:t> </a:t>
            </a:r>
            <a:r>
              <a:rPr lang="en-US" dirty="0" err="1" smtClean="0"/>
              <a:t>orinaa’n</a:t>
            </a:r>
            <a:r>
              <a:rPr lang="en-US" dirty="0" smtClean="0"/>
              <a:t> </a:t>
            </a:r>
            <a:r>
              <a:rPr lang="en-US" dirty="0" err="1" smtClean="0"/>
              <a:t>alfa</a:t>
            </a:r>
            <a:r>
              <a:rPr lang="en-US" dirty="0" smtClean="0"/>
              <a:t> </a:t>
            </a:r>
            <a:r>
              <a:rPr lang="en-US" dirty="0" err="1" smtClean="0"/>
              <a:t>dandeenaan</a:t>
            </a:r>
            <a:r>
              <a:rPr lang="en-US" dirty="0" smtClean="0"/>
              <a:t>. </a:t>
            </a:r>
            <a:r>
              <a:rPr lang="en-US" dirty="0" err="1" smtClean="0"/>
              <a:t>Kado</a:t>
            </a:r>
            <a:r>
              <a:rPr lang="en-US" dirty="0" smtClean="0"/>
              <a:t> </a:t>
            </a:r>
            <a:r>
              <a:rPr lang="en-US" dirty="0" err="1" smtClean="0"/>
              <a:t>malee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ookkone</a:t>
            </a:r>
            <a:r>
              <a:rPr lang="en-US" dirty="0" smtClean="0"/>
              <a:t> </a:t>
            </a:r>
            <a:r>
              <a:rPr lang="en-US" dirty="0" err="1" smtClean="0"/>
              <a:t>iskiriptetibaa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borreessatiba</a:t>
            </a:r>
            <a:r>
              <a:rPr lang="en-US" dirty="0" smtClean="0"/>
              <a:t> </a:t>
            </a:r>
            <a:r>
              <a:rPr lang="en-US" dirty="0" err="1" smtClean="0"/>
              <a:t>jijjiirrati</a:t>
            </a:r>
            <a:r>
              <a:rPr lang="en-US" dirty="0" smtClean="0"/>
              <a:t> arte </a:t>
            </a:r>
            <a:r>
              <a:rPr lang="en-US" dirty="0" err="1" smtClean="0"/>
              <a:t>lembeexxi</a:t>
            </a:r>
            <a:r>
              <a:rPr lang="en-US" dirty="0" smtClean="0"/>
              <a:t> </a:t>
            </a:r>
            <a:r>
              <a:rPr lang="en-US" dirty="0" err="1" smtClean="0"/>
              <a:t>xe’mitaaxxenna</a:t>
            </a:r>
            <a:r>
              <a:rPr lang="en-US" dirty="0" smtClean="0"/>
              <a:t> </a:t>
            </a:r>
            <a:r>
              <a:rPr lang="en-US" dirty="0" err="1" smtClean="0"/>
              <a:t>yaansisaaka</a:t>
            </a:r>
            <a:r>
              <a:rPr lang="en-US" dirty="0" smtClean="0"/>
              <a:t> </a:t>
            </a:r>
            <a:r>
              <a:rPr lang="en-US" dirty="0" err="1" smtClean="0"/>
              <a:t>wodana</a:t>
            </a:r>
            <a:r>
              <a:rPr lang="en-US" dirty="0" smtClean="0"/>
              <a:t> </a:t>
            </a:r>
            <a:r>
              <a:rPr lang="en-US" dirty="0" err="1" smtClean="0"/>
              <a:t>butachchisaake</a:t>
            </a:r>
            <a:r>
              <a:rPr lang="en-US" dirty="0" smtClean="0"/>
              <a:t> </a:t>
            </a:r>
            <a:r>
              <a:rPr lang="en-US" dirty="0" err="1" smtClean="0"/>
              <a:t>asse</a:t>
            </a:r>
            <a:r>
              <a:rPr lang="en-US" dirty="0" smtClean="0"/>
              <a:t> </a:t>
            </a:r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dirty="0" err="1" smtClean="0"/>
              <a:t>annichchiinke</a:t>
            </a:r>
            <a:r>
              <a:rPr lang="en-US" dirty="0" smtClean="0"/>
              <a:t> (</a:t>
            </a:r>
            <a:r>
              <a:rPr lang="en-US" dirty="0" err="1" smtClean="0"/>
              <a:t>borreessanjiinke</a:t>
            </a:r>
            <a:r>
              <a:rPr lang="en-US" dirty="0" smtClean="0"/>
              <a:t>) </a:t>
            </a:r>
            <a:r>
              <a:rPr lang="en-US" dirty="0" err="1" smtClean="0"/>
              <a:t>kadaan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Tenne’a</a:t>
            </a:r>
            <a:r>
              <a:rPr lang="en-US" dirty="0" smtClean="0"/>
              <a:t> </a:t>
            </a:r>
            <a:r>
              <a:rPr lang="en-US" dirty="0" err="1" smtClean="0"/>
              <a:t>iskiripte</a:t>
            </a:r>
            <a:r>
              <a:rPr lang="en-US" dirty="0" smtClean="0"/>
              <a:t> </a:t>
            </a:r>
            <a:r>
              <a:rPr lang="en-US" dirty="0" err="1" smtClean="0"/>
              <a:t>borreessatee</a:t>
            </a:r>
            <a:r>
              <a:rPr lang="en-US" dirty="0" smtClean="0"/>
              <a:t> </a:t>
            </a:r>
            <a:r>
              <a:rPr lang="en-US" dirty="0" err="1" smtClean="0"/>
              <a:t>tarkaafe</a:t>
            </a:r>
            <a:r>
              <a:rPr lang="en-US" dirty="0" smtClean="0"/>
              <a:t> </a:t>
            </a:r>
            <a:r>
              <a:rPr lang="en-US" dirty="0" err="1" smtClean="0"/>
              <a:t>taakkaxxi</a:t>
            </a:r>
            <a:r>
              <a:rPr lang="en-US" dirty="0" smtClean="0"/>
              <a:t> </a:t>
            </a:r>
            <a:r>
              <a:rPr lang="en-US" dirty="0" err="1" smtClean="0"/>
              <a:t>borreessinaaka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(</a:t>
            </a:r>
            <a:r>
              <a:rPr lang="en-US" dirty="0" err="1" smtClean="0"/>
              <a:t>abishsho</a:t>
            </a:r>
            <a:r>
              <a:rPr lang="en-US" dirty="0" smtClean="0"/>
              <a:t>) </a:t>
            </a:r>
            <a:r>
              <a:rPr lang="en-US" dirty="0" err="1" smtClean="0"/>
              <a:t>alfanna</a:t>
            </a:r>
            <a:r>
              <a:rPr lang="en-US" dirty="0" smtClean="0"/>
              <a:t> </a:t>
            </a:r>
            <a:r>
              <a:rPr lang="en-US" dirty="0" err="1" smtClean="0"/>
              <a:t>borreessik</a:t>
            </a:r>
            <a:r>
              <a:rPr lang="en-US" dirty="0" smtClean="0"/>
              <a:t> </a:t>
            </a:r>
            <a:r>
              <a:rPr lang="en-US" dirty="0" err="1" smtClean="0"/>
              <a:t>sa’isinaake</a:t>
            </a:r>
            <a:r>
              <a:rPr lang="en-US" dirty="0" smtClean="0"/>
              <a:t> </a:t>
            </a:r>
            <a:r>
              <a:rPr lang="en-US" dirty="0" err="1" smtClean="0"/>
              <a:t>qullite</a:t>
            </a:r>
            <a:r>
              <a:rPr lang="en-US" dirty="0" smtClean="0"/>
              <a:t> </a:t>
            </a:r>
            <a:r>
              <a:rPr lang="en-US" dirty="0" err="1" smtClean="0"/>
              <a:t>umo</a:t>
            </a:r>
            <a:r>
              <a:rPr lang="en-US" dirty="0" smtClean="0"/>
              <a:t> </a:t>
            </a:r>
            <a:r>
              <a:rPr lang="en-US" dirty="0" err="1" smtClean="0"/>
              <a:t>erga</a:t>
            </a:r>
            <a:r>
              <a:rPr lang="en-US" dirty="0" smtClean="0"/>
              <a:t> </a:t>
            </a:r>
            <a:r>
              <a:rPr lang="en-US" dirty="0" err="1" smtClean="0"/>
              <a:t>fowa</a:t>
            </a:r>
            <a:r>
              <a:rPr lang="en-US" dirty="0" smtClean="0"/>
              <a:t> ten.</a:t>
            </a:r>
          </a:p>
          <a:p>
            <a:r>
              <a:rPr lang="en-US" dirty="0" err="1" smtClean="0"/>
              <a:t>Borreessatee</a:t>
            </a:r>
            <a:r>
              <a:rPr lang="en-US" dirty="0" smtClean="0"/>
              <a:t> </a:t>
            </a:r>
            <a:r>
              <a:rPr lang="en-US" dirty="0" err="1" smtClean="0"/>
              <a:t>ke’naa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duuchchin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heda</a:t>
            </a:r>
            <a:r>
              <a:rPr lang="en-US" dirty="0" smtClean="0"/>
              <a:t> </a:t>
            </a:r>
            <a:r>
              <a:rPr lang="en-US" dirty="0" err="1" smtClean="0"/>
              <a:t>hasissaaxxi</a:t>
            </a:r>
            <a:r>
              <a:rPr lang="en-US" dirty="0" smtClean="0"/>
              <a:t> </a:t>
            </a:r>
            <a:r>
              <a:rPr lang="en-US" dirty="0" err="1" smtClean="0"/>
              <a:t>yaane</a:t>
            </a:r>
            <a:r>
              <a:rPr lang="en-US" dirty="0" smtClean="0"/>
              <a:t> </a:t>
            </a:r>
            <a:r>
              <a:rPr lang="en-US" dirty="0" err="1" smtClean="0"/>
              <a:t>manji</a:t>
            </a:r>
            <a:r>
              <a:rPr lang="en-US" dirty="0" smtClean="0"/>
              <a:t> </a:t>
            </a:r>
            <a:r>
              <a:rPr lang="en-US" dirty="0" err="1" smtClean="0"/>
              <a:t>yaansisatee</a:t>
            </a:r>
            <a:r>
              <a:rPr lang="en-US" dirty="0" smtClean="0"/>
              <a:t> </a:t>
            </a:r>
            <a:r>
              <a:rPr lang="en-US" dirty="0" err="1" smtClean="0"/>
              <a:t>halcha</a:t>
            </a:r>
            <a:r>
              <a:rPr lang="en-US" dirty="0" smtClean="0"/>
              <a:t> </a:t>
            </a:r>
            <a:r>
              <a:rPr lang="en-US" dirty="0" err="1" smtClean="0"/>
              <a:t>afeekanna</a:t>
            </a:r>
            <a:r>
              <a:rPr lang="en-US" dirty="0" smtClean="0"/>
              <a:t> </a:t>
            </a:r>
            <a:r>
              <a:rPr lang="en-US" dirty="0" err="1" smtClean="0"/>
              <a:t>afebaaka</a:t>
            </a:r>
            <a:r>
              <a:rPr lang="en-US" dirty="0" smtClean="0"/>
              <a:t> </a:t>
            </a:r>
            <a:r>
              <a:rPr lang="en-US" dirty="0" err="1" smtClean="0"/>
              <a:t>yaaduwwa</a:t>
            </a:r>
            <a:r>
              <a:rPr lang="en-US" dirty="0" smtClean="0"/>
              <a:t> </a:t>
            </a:r>
            <a:r>
              <a:rPr lang="en-US" dirty="0" err="1" smtClean="0"/>
              <a:t>gargar</a:t>
            </a:r>
            <a:r>
              <a:rPr lang="en-US" dirty="0" smtClean="0"/>
              <a:t> </a:t>
            </a:r>
            <a:r>
              <a:rPr lang="en-US" dirty="0" err="1" smtClean="0"/>
              <a:t>hiisaten</a:t>
            </a:r>
            <a:endParaRPr lang="en-US" dirty="0" smtClean="0"/>
          </a:p>
          <a:p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mitti</a:t>
            </a:r>
            <a:r>
              <a:rPr lang="en-US" dirty="0" smtClean="0"/>
              <a:t> </a:t>
            </a:r>
            <a:r>
              <a:rPr lang="en-US" dirty="0" err="1" smtClean="0"/>
              <a:t>yaadi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borreessatik</a:t>
            </a:r>
            <a:r>
              <a:rPr lang="en-US" dirty="0" smtClean="0"/>
              <a:t> </a:t>
            </a:r>
            <a:r>
              <a:rPr lang="en-US" dirty="0" err="1" smtClean="0"/>
              <a:t>abishsho</a:t>
            </a:r>
            <a:r>
              <a:rPr lang="en-US" dirty="0" smtClean="0"/>
              <a:t> (content) </a:t>
            </a:r>
            <a:r>
              <a:rPr lang="en-US" dirty="0" err="1" smtClean="0"/>
              <a:t>manji</a:t>
            </a:r>
            <a:r>
              <a:rPr lang="en-US" dirty="0" smtClean="0"/>
              <a:t> </a:t>
            </a:r>
            <a:r>
              <a:rPr lang="en-US" dirty="0" err="1" smtClean="0"/>
              <a:t>hara</a:t>
            </a:r>
            <a:r>
              <a:rPr lang="en-US" dirty="0" smtClean="0"/>
              <a:t> </a:t>
            </a:r>
            <a:r>
              <a:rPr lang="en-US" dirty="0" err="1" smtClean="0"/>
              <a:t>yaansisatee</a:t>
            </a:r>
            <a:r>
              <a:rPr lang="en-US" dirty="0" smtClean="0"/>
              <a:t> </a:t>
            </a:r>
            <a:r>
              <a:rPr lang="en-US" dirty="0" err="1" smtClean="0"/>
              <a:t>hasabaakenna</a:t>
            </a:r>
            <a:r>
              <a:rPr lang="en-US" dirty="0" smtClean="0"/>
              <a:t> </a:t>
            </a:r>
            <a:r>
              <a:rPr lang="en-US" dirty="0" err="1" smtClean="0"/>
              <a:t>lebeme</a:t>
            </a:r>
            <a:r>
              <a:rPr lang="en-US" dirty="0" smtClean="0"/>
              <a:t> </a:t>
            </a:r>
            <a:r>
              <a:rPr lang="en-US" dirty="0" err="1" smtClean="0"/>
              <a:t>lebeme</a:t>
            </a:r>
            <a:r>
              <a:rPr lang="en-US" dirty="0" smtClean="0"/>
              <a:t> (repetitive) </a:t>
            </a:r>
            <a:r>
              <a:rPr lang="en-US" dirty="0" err="1" smtClean="0"/>
              <a:t>borreesemeeke</a:t>
            </a:r>
            <a:r>
              <a:rPr lang="en-US" dirty="0" smtClean="0"/>
              <a:t> </a:t>
            </a:r>
            <a:r>
              <a:rPr lang="en-US" dirty="0" err="1" smtClean="0"/>
              <a:t>kadaan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Qeeraxxi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borreessile</a:t>
            </a:r>
            <a:r>
              <a:rPr lang="en-US" dirty="0" smtClean="0"/>
              <a:t> </a:t>
            </a:r>
            <a:r>
              <a:rPr lang="en-US" dirty="0" err="1" smtClean="0"/>
              <a:t>duuchchiin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heddo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(theme) </a:t>
            </a:r>
            <a:r>
              <a:rPr lang="en-US" dirty="0" err="1" smtClean="0"/>
              <a:t>abisdaan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Qeerarraxxa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borreessile</a:t>
            </a:r>
            <a:r>
              <a:rPr lang="en-US" dirty="0" smtClean="0"/>
              <a:t> </a:t>
            </a:r>
            <a:r>
              <a:rPr lang="en-US" dirty="0" err="1" smtClean="0"/>
              <a:t>borreessate</a:t>
            </a:r>
            <a:r>
              <a:rPr lang="en-US" dirty="0" smtClean="0"/>
              <a:t> </a:t>
            </a:r>
            <a:r>
              <a:rPr lang="en-US" dirty="0" err="1" smtClean="0"/>
              <a:t>ke’ne</a:t>
            </a:r>
            <a:r>
              <a:rPr lang="en-US" dirty="0" smtClean="0"/>
              <a:t> </a:t>
            </a:r>
            <a:r>
              <a:rPr lang="en-US" dirty="0" err="1" smtClean="0"/>
              <a:t>heddo</a:t>
            </a:r>
            <a:r>
              <a:rPr lang="en-US" dirty="0" smtClean="0"/>
              <a:t> </a:t>
            </a:r>
            <a:r>
              <a:rPr lang="en-US" dirty="0" err="1" smtClean="0"/>
              <a:t>kuma</a:t>
            </a:r>
            <a:r>
              <a:rPr lang="en-US" dirty="0" smtClean="0"/>
              <a:t> </a:t>
            </a:r>
            <a:r>
              <a:rPr lang="en-US" dirty="0" err="1" smtClean="0"/>
              <a:t>hiyyuwwwa</a:t>
            </a:r>
            <a:r>
              <a:rPr lang="en-US" dirty="0" smtClean="0"/>
              <a:t> </a:t>
            </a:r>
            <a:r>
              <a:rPr lang="en-US" dirty="0" err="1" smtClean="0"/>
              <a:t>borreessinechchin</a:t>
            </a:r>
            <a:r>
              <a:rPr lang="en-US" dirty="0" smtClean="0"/>
              <a:t> </a:t>
            </a:r>
            <a:r>
              <a:rPr lang="en-US" dirty="0" err="1" smtClean="0"/>
              <a:t>kayaa</a:t>
            </a:r>
            <a:r>
              <a:rPr lang="en-US" dirty="0" smtClean="0"/>
              <a:t> </a:t>
            </a:r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(theme) calla </a:t>
            </a:r>
            <a:r>
              <a:rPr lang="en-US" dirty="0" err="1" smtClean="0"/>
              <a:t>giddo</a:t>
            </a:r>
            <a:r>
              <a:rPr lang="en-US" dirty="0" smtClean="0"/>
              <a:t> </a:t>
            </a:r>
            <a:r>
              <a:rPr lang="en-US" dirty="0" err="1" smtClean="0"/>
              <a:t>afemeexxe</a:t>
            </a:r>
            <a:r>
              <a:rPr lang="en-US" dirty="0" smtClean="0"/>
              <a:t> </a:t>
            </a:r>
            <a:r>
              <a:rPr lang="en-US" dirty="0" err="1" smtClean="0"/>
              <a:t>kaddoole</a:t>
            </a:r>
            <a:r>
              <a:rPr lang="en-US" dirty="0" smtClean="0"/>
              <a:t> </a:t>
            </a:r>
            <a:r>
              <a:rPr lang="en-US" dirty="0" err="1" smtClean="0"/>
              <a:t>harumaxxe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borreessilebaa</a:t>
            </a:r>
            <a:r>
              <a:rPr lang="en-US" dirty="0" smtClean="0"/>
              <a:t> </a:t>
            </a:r>
            <a:r>
              <a:rPr lang="en-US" dirty="0" err="1" smtClean="0"/>
              <a:t>jijjiirra</a:t>
            </a:r>
            <a:r>
              <a:rPr lang="en-US" dirty="0" smtClean="0"/>
              <a:t> </a:t>
            </a:r>
            <a:r>
              <a:rPr lang="en-US" dirty="0" err="1" smtClean="0"/>
              <a:t>eloxxen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12192001" cy="5747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B. </a:t>
            </a:r>
            <a:r>
              <a:rPr lang="en-US" dirty="0" err="1" smtClean="0"/>
              <a:t>Xingatika</a:t>
            </a:r>
            <a:r>
              <a:rPr lang="en-US" dirty="0" smtClean="0"/>
              <a:t> </a:t>
            </a:r>
            <a:r>
              <a:rPr lang="en-US" dirty="0" err="1" smtClean="0"/>
              <a:t>hafuura</a:t>
            </a:r>
            <a:r>
              <a:rPr lang="en-US" dirty="0" smtClean="0"/>
              <a:t> (narrative Voice)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0080"/>
            <a:ext cx="12192000" cy="6217920"/>
          </a:xfrm>
        </p:spPr>
        <p:txBody>
          <a:bodyPr/>
          <a:lstStyle/>
          <a:p>
            <a:r>
              <a:rPr lang="en-US" dirty="0" err="1" smtClean="0"/>
              <a:t>Xingatik</a:t>
            </a:r>
            <a:r>
              <a:rPr lang="en-US" dirty="0" smtClean="0"/>
              <a:t> </a:t>
            </a:r>
            <a:r>
              <a:rPr lang="en-US" dirty="0" err="1" smtClean="0"/>
              <a:t>hafuuri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dirty="0" err="1" smtClean="0"/>
              <a:t>borreesate</a:t>
            </a:r>
            <a:r>
              <a:rPr lang="en-US" dirty="0" smtClean="0"/>
              <a:t> </a:t>
            </a:r>
            <a:r>
              <a:rPr lang="en-US" dirty="0" err="1" smtClean="0"/>
              <a:t>hara</a:t>
            </a:r>
            <a:r>
              <a:rPr lang="en-US" dirty="0" smtClean="0"/>
              <a:t> </a:t>
            </a:r>
            <a:r>
              <a:rPr lang="en-US" dirty="0" err="1" smtClean="0"/>
              <a:t>elokenna</a:t>
            </a:r>
            <a:r>
              <a:rPr lang="en-US" dirty="0" smtClean="0"/>
              <a:t> </a:t>
            </a:r>
            <a:r>
              <a:rPr lang="en-US" dirty="0" err="1" smtClean="0"/>
              <a:t>la’o</a:t>
            </a:r>
            <a:r>
              <a:rPr lang="en-US" dirty="0" smtClean="0"/>
              <a:t> </a:t>
            </a:r>
            <a:r>
              <a:rPr lang="en-US" dirty="0" err="1" smtClean="0"/>
              <a:t>lumoxxa</a:t>
            </a:r>
            <a:r>
              <a:rPr lang="en-US" dirty="0" smtClean="0"/>
              <a:t> </a:t>
            </a:r>
            <a:r>
              <a:rPr lang="en-US" dirty="0" err="1" smtClean="0"/>
              <a:t>afeeke</a:t>
            </a:r>
            <a:endParaRPr lang="en-US" dirty="0" smtClean="0"/>
          </a:p>
          <a:p>
            <a:r>
              <a:rPr lang="en-US" dirty="0" err="1" smtClean="0"/>
              <a:t>Qixxe</a:t>
            </a:r>
            <a:r>
              <a:rPr lang="en-US" dirty="0" smtClean="0"/>
              <a:t> </a:t>
            </a:r>
            <a:r>
              <a:rPr lang="en-US" dirty="0" err="1" smtClean="0"/>
              <a:t>kadeeka</a:t>
            </a:r>
            <a:r>
              <a:rPr lang="en-US" dirty="0" smtClean="0"/>
              <a:t> </a:t>
            </a:r>
            <a:r>
              <a:rPr lang="en-US" dirty="0" err="1" smtClean="0"/>
              <a:t>xingalliinka</a:t>
            </a:r>
            <a:r>
              <a:rPr lang="en-US" dirty="0" smtClean="0"/>
              <a:t> </a:t>
            </a:r>
            <a:r>
              <a:rPr lang="en-US" dirty="0" err="1" smtClean="0"/>
              <a:t>hafuura</a:t>
            </a:r>
            <a:r>
              <a:rPr lang="en-US" dirty="0" smtClean="0"/>
              <a:t> </a:t>
            </a:r>
            <a:r>
              <a:rPr lang="en-US" dirty="0" err="1" smtClean="0"/>
              <a:t>fila</a:t>
            </a:r>
            <a:r>
              <a:rPr lang="en-US" dirty="0" smtClean="0"/>
              <a:t> </a:t>
            </a:r>
            <a:r>
              <a:rPr lang="en-US" dirty="0" err="1" smtClean="0"/>
              <a:t>maxaafa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borreessile</a:t>
            </a:r>
            <a:r>
              <a:rPr lang="en-US" dirty="0" smtClean="0"/>
              <a:t> </a:t>
            </a:r>
            <a:r>
              <a:rPr lang="en-US" dirty="0" err="1" smtClean="0"/>
              <a:t>qajeeleeke</a:t>
            </a:r>
            <a:r>
              <a:rPr lang="en-US" dirty="0" smtClean="0"/>
              <a:t> </a:t>
            </a:r>
            <a:r>
              <a:rPr lang="en-US" dirty="0" err="1" smtClean="0"/>
              <a:t>kadaashsha</a:t>
            </a:r>
            <a:r>
              <a:rPr lang="en-US" dirty="0" smtClean="0"/>
              <a:t> </a:t>
            </a:r>
            <a:r>
              <a:rPr lang="en-US" dirty="0" err="1" smtClean="0"/>
              <a:t>assaan</a:t>
            </a:r>
            <a:endParaRPr lang="en-US" dirty="0" smtClean="0"/>
          </a:p>
          <a:p>
            <a:r>
              <a:rPr lang="en-US" dirty="0" err="1" smtClean="0"/>
              <a:t>Xingatik</a:t>
            </a:r>
            <a:r>
              <a:rPr lang="en-US" dirty="0" smtClean="0"/>
              <a:t> </a:t>
            </a:r>
            <a:r>
              <a:rPr lang="en-US" dirty="0" err="1" smtClean="0"/>
              <a:t>hafuuri</a:t>
            </a:r>
            <a:r>
              <a:rPr lang="en-US" dirty="0" smtClean="0"/>
              <a:t> </a:t>
            </a:r>
            <a:r>
              <a:rPr lang="en-US" dirty="0" err="1" smtClean="0"/>
              <a:t>raaga</a:t>
            </a:r>
            <a:r>
              <a:rPr lang="en-US" dirty="0" smtClean="0"/>
              <a:t> </a:t>
            </a:r>
            <a:r>
              <a:rPr lang="en-US" dirty="0" err="1" smtClean="0"/>
              <a:t>kulaan</a:t>
            </a:r>
            <a:endParaRPr lang="en-US" dirty="0" smtClean="0"/>
          </a:p>
          <a:p>
            <a:r>
              <a:rPr lang="en-US" dirty="0" err="1" smtClean="0"/>
              <a:t>Hiyyuwwanna</a:t>
            </a:r>
            <a:r>
              <a:rPr lang="en-US" dirty="0" smtClean="0"/>
              <a:t> </a:t>
            </a:r>
            <a:r>
              <a:rPr lang="en-US" dirty="0" err="1" smtClean="0"/>
              <a:t>yannile</a:t>
            </a:r>
            <a:r>
              <a:rPr lang="en-US" dirty="0" smtClean="0"/>
              <a:t> (vocabulary and tense)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borreessatika</a:t>
            </a:r>
            <a:r>
              <a:rPr lang="en-US" dirty="0" smtClean="0"/>
              <a:t> </a:t>
            </a:r>
            <a:r>
              <a:rPr lang="en-US" dirty="0" err="1" smtClean="0"/>
              <a:t>jeejanna</a:t>
            </a:r>
            <a:r>
              <a:rPr lang="en-US" dirty="0" smtClean="0"/>
              <a:t> </a:t>
            </a:r>
            <a:r>
              <a:rPr lang="en-US" dirty="0" err="1" smtClean="0"/>
              <a:t>danchchumme</a:t>
            </a:r>
            <a:r>
              <a:rPr lang="en-US" dirty="0" smtClean="0"/>
              <a:t> </a:t>
            </a:r>
            <a:r>
              <a:rPr lang="en-US" dirty="0" err="1" smtClean="0"/>
              <a:t>leelishshaan</a:t>
            </a:r>
            <a:endParaRPr lang="en-US" dirty="0" smtClean="0"/>
          </a:p>
          <a:p>
            <a:r>
              <a:rPr lang="en-US" dirty="0" err="1" smtClean="0"/>
              <a:t>Xingatik</a:t>
            </a:r>
            <a:r>
              <a:rPr lang="en-US" dirty="0" smtClean="0"/>
              <a:t> </a:t>
            </a:r>
            <a:r>
              <a:rPr lang="en-US" dirty="0" err="1" smtClean="0"/>
              <a:t>hafuuri</a:t>
            </a:r>
            <a:r>
              <a:rPr lang="en-US" dirty="0" smtClean="0"/>
              <a:t> </a:t>
            </a:r>
            <a:r>
              <a:rPr lang="en-US" dirty="0" err="1" smtClean="0"/>
              <a:t>heddo</a:t>
            </a:r>
            <a:r>
              <a:rPr lang="en-US" dirty="0" smtClean="0"/>
              <a:t> </a:t>
            </a:r>
            <a:r>
              <a:rPr lang="en-US" dirty="0" err="1" smtClean="0"/>
              <a:t>orin</a:t>
            </a:r>
            <a:r>
              <a:rPr lang="en-US" dirty="0" smtClean="0"/>
              <a:t> </a:t>
            </a:r>
            <a:r>
              <a:rPr lang="en-US" dirty="0" err="1" smtClean="0"/>
              <a:t>Shiqaake</a:t>
            </a:r>
            <a:r>
              <a:rPr lang="en-US" dirty="0" smtClean="0"/>
              <a:t> </a:t>
            </a:r>
            <a:r>
              <a:rPr lang="en-US" dirty="0" err="1" smtClean="0"/>
              <a:t>kadoolenne</a:t>
            </a:r>
            <a:r>
              <a:rPr lang="en-US" dirty="0" smtClean="0"/>
              <a:t> </a:t>
            </a:r>
            <a:r>
              <a:rPr lang="en-US" dirty="0" err="1" smtClean="0"/>
              <a:t>lumoqico</a:t>
            </a:r>
            <a:r>
              <a:rPr lang="en-US" dirty="0" smtClean="0"/>
              <a:t> </a:t>
            </a:r>
            <a:r>
              <a:rPr lang="en-US" dirty="0" err="1" smtClean="0"/>
              <a:t>baratemeek</a:t>
            </a:r>
            <a:r>
              <a:rPr lang="en-US" dirty="0" smtClean="0"/>
              <a:t> </a:t>
            </a:r>
            <a:r>
              <a:rPr lang="en-US" dirty="0" err="1" smtClean="0"/>
              <a:t>ori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/>
              <a:t>Taakaka</a:t>
            </a:r>
            <a:r>
              <a:rPr lang="en-US" b="1" i="1" dirty="0" smtClean="0"/>
              <a:t> </a:t>
            </a:r>
            <a:r>
              <a:rPr lang="en-US" b="1" i="1" dirty="0" err="1" smtClean="0"/>
              <a:t>magenjo</a:t>
            </a:r>
            <a:r>
              <a:rPr lang="en-US" b="1" i="1" dirty="0" smtClean="0"/>
              <a:t> (first person)</a:t>
            </a:r>
          </a:p>
          <a:p>
            <a:pPr marL="514350" indent="-514350"/>
            <a:r>
              <a:rPr lang="en-US" dirty="0" err="1" smtClean="0"/>
              <a:t>Kunni</a:t>
            </a:r>
            <a:r>
              <a:rPr lang="en-US" dirty="0" smtClean="0"/>
              <a:t> </a:t>
            </a:r>
            <a:r>
              <a:rPr lang="en-US" dirty="0" err="1" smtClean="0"/>
              <a:t>ori</a:t>
            </a:r>
            <a:r>
              <a:rPr lang="en-US" dirty="0" smtClean="0"/>
              <a:t> </a:t>
            </a:r>
            <a:r>
              <a:rPr lang="en-US" dirty="0" err="1" smtClean="0"/>
              <a:t>heddo</a:t>
            </a:r>
            <a:r>
              <a:rPr lang="en-US" dirty="0" smtClean="0"/>
              <a:t> </a:t>
            </a:r>
            <a:r>
              <a:rPr lang="en-US" dirty="0" err="1" smtClean="0"/>
              <a:t>yanna</a:t>
            </a:r>
            <a:r>
              <a:rPr lang="en-US" dirty="0" smtClean="0"/>
              <a:t> </a:t>
            </a:r>
            <a:r>
              <a:rPr lang="en-US" dirty="0" err="1" smtClean="0"/>
              <a:t>baratemeekenna</a:t>
            </a:r>
            <a:r>
              <a:rPr lang="en-US" dirty="0" smtClean="0"/>
              <a:t> </a:t>
            </a:r>
            <a:r>
              <a:rPr lang="en-US" dirty="0" err="1" smtClean="0"/>
              <a:t>heddi</a:t>
            </a:r>
            <a:r>
              <a:rPr lang="en-US" dirty="0" smtClean="0"/>
              <a:t> </a:t>
            </a:r>
            <a:r>
              <a:rPr lang="en-US" dirty="0" err="1" smtClean="0"/>
              <a:t>borreessano</a:t>
            </a:r>
            <a:r>
              <a:rPr lang="en-US" dirty="0" smtClean="0"/>
              <a:t> </a:t>
            </a:r>
            <a:r>
              <a:rPr lang="en-US" dirty="0" err="1" smtClean="0"/>
              <a:t>la’fattaake</a:t>
            </a:r>
            <a:r>
              <a:rPr lang="en-US" dirty="0" smtClean="0"/>
              <a:t> </a:t>
            </a:r>
            <a:r>
              <a:rPr lang="en-US" dirty="0" err="1" smtClean="0"/>
              <a:t>oran</a:t>
            </a:r>
            <a:endParaRPr lang="en-US" dirty="0" smtClean="0"/>
          </a:p>
          <a:p>
            <a:pPr marL="514350" indent="-514350"/>
            <a:r>
              <a:rPr lang="en-US" dirty="0" err="1" smtClean="0"/>
              <a:t>Kunni</a:t>
            </a:r>
            <a:r>
              <a:rPr lang="en-US" dirty="0" smtClean="0"/>
              <a:t> </a:t>
            </a:r>
            <a:r>
              <a:rPr lang="en-US" dirty="0" err="1" smtClean="0"/>
              <a:t>ori</a:t>
            </a:r>
            <a:r>
              <a:rPr lang="en-US" dirty="0" smtClean="0"/>
              <a:t> </a:t>
            </a:r>
            <a:r>
              <a:rPr lang="en-US" dirty="0" err="1" smtClean="0"/>
              <a:t>yaasisalli</a:t>
            </a:r>
            <a:r>
              <a:rPr lang="en-US" dirty="0" smtClean="0"/>
              <a:t> </a:t>
            </a:r>
            <a:r>
              <a:rPr lang="en-US" dirty="0" err="1" smtClean="0"/>
              <a:t>toggichcha</a:t>
            </a:r>
            <a:r>
              <a:rPr lang="en-US" dirty="0" smtClean="0"/>
              <a:t> </a:t>
            </a:r>
            <a:r>
              <a:rPr lang="en-US" dirty="0" err="1" smtClean="0"/>
              <a:t>orin</a:t>
            </a:r>
            <a:r>
              <a:rPr lang="en-US" dirty="0" smtClean="0"/>
              <a:t> </a:t>
            </a:r>
            <a:r>
              <a:rPr lang="en-US" dirty="0" err="1" smtClean="0"/>
              <a:t>borreessanjiinke</a:t>
            </a:r>
            <a:r>
              <a:rPr lang="en-US" dirty="0" smtClean="0"/>
              <a:t> </a:t>
            </a:r>
            <a:r>
              <a:rPr lang="en-US" dirty="0" err="1" smtClean="0"/>
              <a:t>sammon</a:t>
            </a:r>
            <a:r>
              <a:rPr lang="en-US" dirty="0" smtClean="0"/>
              <a:t> </a:t>
            </a:r>
            <a:r>
              <a:rPr lang="en-US" dirty="0" err="1" smtClean="0"/>
              <a:t>welti</a:t>
            </a:r>
            <a:r>
              <a:rPr lang="en-US" dirty="0" smtClean="0"/>
              <a:t> </a:t>
            </a:r>
            <a:r>
              <a:rPr lang="en-US" dirty="0" err="1" smtClean="0"/>
              <a:t>afemaashsha</a:t>
            </a:r>
            <a:r>
              <a:rPr lang="en-US" dirty="0" smtClean="0"/>
              <a:t> </a:t>
            </a:r>
            <a:r>
              <a:rPr lang="en-US" dirty="0" err="1" smtClean="0"/>
              <a:t>assaake</a:t>
            </a:r>
            <a:r>
              <a:rPr lang="en-US" dirty="0" smtClean="0"/>
              <a:t> </a:t>
            </a:r>
            <a:r>
              <a:rPr lang="en-US" dirty="0" err="1" smtClean="0"/>
              <a:t>oran</a:t>
            </a:r>
            <a:r>
              <a:rPr lang="en-US" dirty="0" smtClean="0"/>
              <a:t>. </a:t>
            </a:r>
          </a:p>
          <a:p>
            <a:pPr marL="514350" indent="-514350"/>
            <a:r>
              <a:rPr lang="en-US" dirty="0" err="1" smtClean="0"/>
              <a:t>Taakaki</a:t>
            </a:r>
            <a:r>
              <a:rPr lang="en-US" dirty="0" smtClean="0"/>
              <a:t> </a:t>
            </a:r>
            <a:r>
              <a:rPr lang="en-US" dirty="0" err="1" smtClean="0"/>
              <a:t>magenjo</a:t>
            </a:r>
            <a:r>
              <a:rPr lang="en-US" dirty="0" smtClean="0"/>
              <a:t> </a:t>
            </a:r>
            <a:r>
              <a:rPr lang="en-US" dirty="0" err="1" smtClean="0"/>
              <a:t>diraamiinka</a:t>
            </a:r>
            <a:r>
              <a:rPr lang="en-US" dirty="0" smtClean="0"/>
              <a:t> </a:t>
            </a:r>
            <a:r>
              <a:rPr lang="en-US" dirty="0" err="1" smtClean="0"/>
              <a:t>jeeja</a:t>
            </a:r>
            <a:r>
              <a:rPr lang="en-US" dirty="0" smtClean="0"/>
              <a:t> </a:t>
            </a:r>
            <a:r>
              <a:rPr lang="en-US" dirty="0" err="1" smtClean="0"/>
              <a:t>oddo’waan</a:t>
            </a:r>
            <a:endParaRPr lang="en-US" dirty="0" smtClean="0"/>
          </a:p>
          <a:p>
            <a:pPr marL="514350" indent="-514350"/>
            <a:endParaRPr lang="en-US" dirty="0" smtClean="0"/>
          </a:p>
          <a:p>
            <a:pPr lvl="2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180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Langak</a:t>
            </a:r>
            <a:r>
              <a:rPr lang="en-US" dirty="0" smtClean="0"/>
              <a:t> </a:t>
            </a:r>
            <a:r>
              <a:rPr lang="en-US" dirty="0" err="1" smtClean="0"/>
              <a:t>magenjo</a:t>
            </a:r>
            <a:r>
              <a:rPr lang="en-US" dirty="0" smtClean="0"/>
              <a:t>- </a:t>
            </a:r>
            <a:r>
              <a:rPr lang="en-US" dirty="0" err="1" smtClean="0"/>
              <a:t>ati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ha’no</a:t>
            </a:r>
            <a:r>
              <a:rPr lang="en-US" dirty="0" smtClean="0"/>
              <a:t> (second person- you)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40"/>
            <a:ext cx="12192000" cy="630935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Kunni</a:t>
            </a:r>
            <a:r>
              <a:rPr lang="en-US" dirty="0" smtClean="0"/>
              <a:t> </a:t>
            </a:r>
            <a:r>
              <a:rPr lang="en-US" dirty="0" err="1" smtClean="0"/>
              <a:t>xingati</a:t>
            </a:r>
            <a:r>
              <a:rPr lang="en-US" dirty="0" smtClean="0"/>
              <a:t> </a:t>
            </a:r>
            <a:r>
              <a:rPr lang="en-US" dirty="0" err="1" smtClean="0"/>
              <a:t>ori</a:t>
            </a:r>
            <a:r>
              <a:rPr lang="en-US" dirty="0" smtClean="0"/>
              <a:t> </a:t>
            </a:r>
            <a:r>
              <a:rPr lang="en-US" dirty="0" err="1" smtClean="0"/>
              <a:t>konne</a:t>
            </a:r>
            <a:r>
              <a:rPr lang="en-US" dirty="0" smtClean="0"/>
              <a:t> </a:t>
            </a:r>
            <a:r>
              <a:rPr lang="en-US" dirty="0" err="1" smtClean="0"/>
              <a:t>qiconna</a:t>
            </a:r>
            <a:r>
              <a:rPr lang="en-US" dirty="0" smtClean="0"/>
              <a:t> </a:t>
            </a:r>
            <a:r>
              <a:rPr lang="en-US" dirty="0" err="1" smtClean="0"/>
              <a:t>la’ote’n</a:t>
            </a:r>
            <a:r>
              <a:rPr lang="en-US" dirty="0" smtClean="0"/>
              <a:t> </a:t>
            </a:r>
            <a:r>
              <a:rPr lang="en-US" dirty="0" err="1" smtClean="0"/>
              <a:t>hosaa’naa</a:t>
            </a:r>
            <a:r>
              <a:rPr lang="en-US" dirty="0" smtClean="0"/>
              <a:t> </a:t>
            </a:r>
            <a:r>
              <a:rPr lang="en-US" dirty="0" err="1" smtClean="0"/>
              <a:t>leelaake</a:t>
            </a:r>
            <a:r>
              <a:rPr lang="en-US" dirty="0" smtClean="0"/>
              <a:t> </a:t>
            </a:r>
            <a:r>
              <a:rPr lang="en-US" dirty="0" err="1" smtClean="0"/>
              <a:t>orabaa</a:t>
            </a:r>
            <a:r>
              <a:rPr lang="en-US" dirty="0" smtClean="0"/>
              <a:t>. </a:t>
            </a:r>
            <a:r>
              <a:rPr lang="en-US" dirty="0" err="1" smtClean="0"/>
              <a:t>Sa’e</a:t>
            </a:r>
            <a:r>
              <a:rPr lang="en-US" dirty="0" smtClean="0"/>
              <a:t> </a:t>
            </a:r>
            <a:r>
              <a:rPr lang="en-US" dirty="0" err="1" smtClean="0"/>
              <a:t>sa’e</a:t>
            </a:r>
            <a:r>
              <a:rPr lang="en-US" dirty="0" smtClean="0"/>
              <a:t> calla </a:t>
            </a:r>
            <a:r>
              <a:rPr lang="en-US" dirty="0" err="1" smtClean="0"/>
              <a:t>afemaaken</a:t>
            </a:r>
            <a:r>
              <a:rPr lang="en-US" dirty="0" smtClean="0"/>
              <a:t> (</a:t>
            </a:r>
            <a:r>
              <a:rPr lang="en-US" dirty="0" err="1" smtClean="0"/>
              <a:t>filemaaken</a:t>
            </a:r>
            <a:r>
              <a:rPr lang="en-US" dirty="0" smtClean="0"/>
              <a:t>) (rarely </a:t>
            </a:r>
            <a:r>
              <a:rPr lang="en-US" dirty="0" err="1" smtClean="0"/>
              <a:t>choosen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Langak</a:t>
            </a:r>
            <a:r>
              <a:rPr lang="en-US" dirty="0" smtClean="0"/>
              <a:t> </a:t>
            </a:r>
            <a:r>
              <a:rPr lang="en-US" dirty="0" err="1" smtClean="0"/>
              <a:t>magenji</a:t>
            </a:r>
            <a:r>
              <a:rPr lang="en-US" dirty="0" smtClean="0"/>
              <a:t> </a:t>
            </a:r>
            <a:r>
              <a:rPr lang="en-US" dirty="0" err="1" smtClean="0"/>
              <a:t>heddo</a:t>
            </a:r>
            <a:r>
              <a:rPr lang="en-US" dirty="0" smtClean="0"/>
              <a:t> </a:t>
            </a:r>
            <a:r>
              <a:rPr lang="en-US" dirty="0" err="1" smtClean="0"/>
              <a:t>yanna</a:t>
            </a:r>
            <a:r>
              <a:rPr lang="en-US" dirty="0" smtClean="0"/>
              <a:t> </a:t>
            </a:r>
            <a:r>
              <a:rPr lang="en-US" dirty="0" err="1" smtClean="0"/>
              <a:t>harumaake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borreessile’n</a:t>
            </a:r>
            <a:r>
              <a:rPr lang="en-US" dirty="0" smtClean="0"/>
              <a:t> </a:t>
            </a:r>
            <a:r>
              <a:rPr lang="en-US" dirty="0" err="1" smtClean="0"/>
              <a:t>afemaa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, </a:t>
            </a:r>
            <a:r>
              <a:rPr lang="en-US" dirty="0" err="1" smtClean="0"/>
              <a:t>taakakenna</a:t>
            </a:r>
            <a:r>
              <a:rPr lang="en-US" dirty="0" smtClean="0"/>
              <a:t> </a:t>
            </a:r>
            <a:r>
              <a:rPr lang="en-US" dirty="0" err="1" smtClean="0"/>
              <a:t>sakkeke</a:t>
            </a:r>
            <a:r>
              <a:rPr lang="en-US" dirty="0" smtClean="0"/>
              <a:t> </a:t>
            </a:r>
            <a:r>
              <a:rPr lang="en-US" dirty="0" err="1" smtClean="0"/>
              <a:t>magenjon</a:t>
            </a:r>
            <a:r>
              <a:rPr lang="en-US" dirty="0" smtClean="0"/>
              <a:t> </a:t>
            </a:r>
            <a:r>
              <a:rPr lang="en-US" dirty="0" err="1" smtClean="0"/>
              <a:t>welti</a:t>
            </a:r>
            <a:r>
              <a:rPr lang="en-US" dirty="0" smtClean="0"/>
              <a:t> </a:t>
            </a:r>
            <a:r>
              <a:rPr lang="en-US" dirty="0" err="1" smtClean="0"/>
              <a:t>karsemee</a:t>
            </a:r>
            <a:r>
              <a:rPr lang="en-US" dirty="0" smtClean="0"/>
              <a:t> </a:t>
            </a:r>
            <a:r>
              <a:rPr lang="en-US" dirty="0" err="1" smtClean="0"/>
              <a:t>hedhaan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Kunni</a:t>
            </a:r>
            <a:r>
              <a:rPr lang="en-US" dirty="0" smtClean="0"/>
              <a:t> </a:t>
            </a:r>
            <a:r>
              <a:rPr lang="en-US" dirty="0" err="1" smtClean="0"/>
              <a:t>raagatik</a:t>
            </a:r>
            <a:r>
              <a:rPr lang="en-US" dirty="0" smtClean="0"/>
              <a:t> </a:t>
            </a:r>
            <a:r>
              <a:rPr lang="en-US" dirty="0" err="1" smtClean="0"/>
              <a:t>ori</a:t>
            </a:r>
            <a:r>
              <a:rPr lang="en-US" dirty="0" smtClean="0"/>
              <a:t> </a:t>
            </a:r>
            <a:r>
              <a:rPr lang="en-US" dirty="0" err="1" smtClean="0"/>
              <a:t>yaansisalli</a:t>
            </a:r>
            <a:r>
              <a:rPr lang="en-US" dirty="0" smtClean="0"/>
              <a:t> </a:t>
            </a:r>
            <a:r>
              <a:rPr lang="en-US" dirty="0" err="1" smtClean="0"/>
              <a:t>illichcha</a:t>
            </a:r>
            <a:r>
              <a:rPr lang="en-US" dirty="0" smtClean="0"/>
              <a:t> </a:t>
            </a:r>
            <a:r>
              <a:rPr lang="en-US" dirty="0" err="1" smtClean="0"/>
              <a:t>raagoole</a:t>
            </a:r>
            <a:r>
              <a:rPr lang="en-US" dirty="0" smtClean="0"/>
              <a:t> (protagonist) </a:t>
            </a:r>
            <a:r>
              <a:rPr lang="en-US" dirty="0" err="1" smtClean="0"/>
              <a:t>ayyete</a:t>
            </a:r>
            <a:r>
              <a:rPr lang="en-US" dirty="0" smtClean="0"/>
              <a:t> </a:t>
            </a:r>
            <a:r>
              <a:rPr lang="en-US" dirty="0" err="1" smtClean="0"/>
              <a:t>kadeexxa</a:t>
            </a:r>
            <a:r>
              <a:rPr lang="en-US" dirty="0" smtClean="0"/>
              <a:t> </a:t>
            </a:r>
            <a:r>
              <a:rPr lang="en-US" dirty="0" err="1" smtClean="0"/>
              <a:t>fonaashsha</a:t>
            </a:r>
            <a:r>
              <a:rPr lang="en-US" dirty="0" smtClean="0"/>
              <a:t> </a:t>
            </a:r>
            <a:r>
              <a:rPr lang="en-US" dirty="0" err="1" smtClean="0"/>
              <a:t>xuullo</a:t>
            </a:r>
            <a:r>
              <a:rPr lang="en-US" dirty="0" smtClean="0"/>
              <a:t> </a:t>
            </a:r>
            <a:r>
              <a:rPr lang="en-US" dirty="0" err="1" smtClean="0"/>
              <a:t>kadaake</a:t>
            </a:r>
            <a:r>
              <a:rPr lang="en-US" dirty="0" smtClean="0"/>
              <a:t> </a:t>
            </a:r>
            <a:r>
              <a:rPr lang="en-US" dirty="0" err="1" smtClean="0"/>
              <a:t>oran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3. </a:t>
            </a:r>
            <a:r>
              <a:rPr lang="en-US" b="1" dirty="0" err="1" smtClean="0"/>
              <a:t>Sakkak</a:t>
            </a:r>
            <a:r>
              <a:rPr lang="en-US" b="1" dirty="0" smtClean="0"/>
              <a:t> </a:t>
            </a:r>
            <a:r>
              <a:rPr lang="en-US" b="1" dirty="0" err="1" smtClean="0"/>
              <a:t>magenjo-ise</a:t>
            </a:r>
            <a:r>
              <a:rPr lang="en-US" b="1" dirty="0" smtClean="0"/>
              <a:t> </a:t>
            </a:r>
            <a:r>
              <a:rPr lang="en-US" b="1" dirty="0" err="1" smtClean="0"/>
              <a:t>yookin</a:t>
            </a:r>
            <a:r>
              <a:rPr lang="en-US" b="1" dirty="0" smtClean="0"/>
              <a:t> </a:t>
            </a:r>
            <a:r>
              <a:rPr lang="en-US" b="1" dirty="0" err="1" smtClean="0"/>
              <a:t>isi</a:t>
            </a:r>
            <a:r>
              <a:rPr lang="en-US" b="1" dirty="0" smtClean="0"/>
              <a:t> (third </a:t>
            </a:r>
            <a:r>
              <a:rPr lang="en-US" b="1" dirty="0" err="1" smtClean="0"/>
              <a:t>perso</a:t>
            </a:r>
            <a:r>
              <a:rPr lang="en-US" b="1" dirty="0" smtClean="0"/>
              <a:t>- he or she)</a:t>
            </a:r>
          </a:p>
          <a:p>
            <a:r>
              <a:rPr lang="en-US" dirty="0" err="1" smtClean="0"/>
              <a:t>Kunni</a:t>
            </a:r>
            <a:r>
              <a:rPr lang="en-US" dirty="0" smtClean="0"/>
              <a:t> </a:t>
            </a:r>
            <a:r>
              <a:rPr lang="en-US" dirty="0" err="1" smtClean="0"/>
              <a:t>ori</a:t>
            </a:r>
            <a:r>
              <a:rPr lang="en-US" dirty="0" smtClean="0"/>
              <a:t> lame dame </a:t>
            </a:r>
            <a:r>
              <a:rPr lang="en-US" dirty="0" err="1" smtClean="0"/>
              <a:t>afeeken</a:t>
            </a:r>
            <a:endParaRPr lang="en-US" dirty="0" smtClean="0"/>
          </a:p>
          <a:p>
            <a:r>
              <a:rPr lang="en-US" dirty="0" err="1" smtClean="0"/>
              <a:t>Taakaxxi</a:t>
            </a:r>
            <a:r>
              <a:rPr lang="en-US" dirty="0" smtClean="0"/>
              <a:t> dame </a:t>
            </a:r>
            <a:r>
              <a:rPr lang="en-US" dirty="0" err="1" smtClean="0"/>
              <a:t>Mageno</a:t>
            </a:r>
            <a:r>
              <a:rPr lang="en-US" dirty="0" smtClean="0"/>
              <a:t> </a:t>
            </a:r>
            <a:r>
              <a:rPr lang="en-US" dirty="0" err="1" smtClean="0"/>
              <a:t>fakkaataake</a:t>
            </a:r>
            <a:r>
              <a:rPr lang="en-US" dirty="0" smtClean="0"/>
              <a:t> </a:t>
            </a:r>
            <a:r>
              <a:rPr lang="en-US" dirty="0" err="1" smtClean="0"/>
              <a:t>sakkake</a:t>
            </a:r>
            <a:r>
              <a:rPr lang="en-US" dirty="0" smtClean="0"/>
              <a:t> </a:t>
            </a:r>
            <a:r>
              <a:rPr lang="en-US" dirty="0" err="1" smtClean="0"/>
              <a:t>magenjo</a:t>
            </a:r>
            <a:r>
              <a:rPr lang="en-US" dirty="0" smtClean="0"/>
              <a:t> (God-like third person voice)</a:t>
            </a:r>
          </a:p>
          <a:p>
            <a:r>
              <a:rPr lang="en-US" dirty="0" err="1" smtClean="0"/>
              <a:t>Konee</a:t>
            </a:r>
            <a:r>
              <a:rPr lang="en-US" dirty="0" smtClean="0"/>
              <a:t> </a:t>
            </a:r>
            <a:r>
              <a:rPr lang="en-US" dirty="0" err="1" smtClean="0"/>
              <a:t>xingatika</a:t>
            </a:r>
            <a:r>
              <a:rPr lang="en-US" dirty="0" smtClean="0"/>
              <a:t> </a:t>
            </a:r>
            <a:r>
              <a:rPr lang="en-US" dirty="0" err="1" smtClean="0"/>
              <a:t>hafuura</a:t>
            </a:r>
            <a:r>
              <a:rPr lang="en-US" dirty="0" smtClean="0"/>
              <a:t> 19 </a:t>
            </a:r>
            <a:r>
              <a:rPr lang="en-US" dirty="0" err="1" smtClean="0"/>
              <a:t>kumma</a:t>
            </a:r>
            <a:r>
              <a:rPr lang="en-US" dirty="0" smtClean="0"/>
              <a:t> </a:t>
            </a:r>
            <a:r>
              <a:rPr lang="en-US" dirty="0" err="1" smtClean="0"/>
              <a:t>wogga</a:t>
            </a:r>
            <a:r>
              <a:rPr lang="en-US" dirty="0" smtClean="0"/>
              <a:t> </a:t>
            </a:r>
            <a:r>
              <a:rPr lang="en-US" dirty="0" err="1" smtClean="0"/>
              <a:t>giddo</a:t>
            </a:r>
            <a:r>
              <a:rPr lang="en-US" dirty="0" smtClean="0"/>
              <a:t> </a:t>
            </a:r>
            <a:r>
              <a:rPr lang="en-US" dirty="0" err="1" smtClean="0"/>
              <a:t>heddi</a:t>
            </a:r>
            <a:r>
              <a:rPr lang="en-US" dirty="0" smtClean="0"/>
              <a:t> </a:t>
            </a:r>
            <a:r>
              <a:rPr lang="en-US" dirty="0" err="1" smtClean="0"/>
              <a:t>borreessano</a:t>
            </a:r>
            <a:r>
              <a:rPr lang="en-US" dirty="0" smtClean="0"/>
              <a:t> </a:t>
            </a:r>
            <a:r>
              <a:rPr lang="en-US" dirty="0" err="1" smtClean="0"/>
              <a:t>la’offaate</a:t>
            </a:r>
            <a:r>
              <a:rPr lang="en-US" dirty="0" smtClean="0"/>
              <a:t> </a:t>
            </a:r>
            <a:r>
              <a:rPr lang="en-US" dirty="0" err="1" smtClean="0"/>
              <a:t>oramman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Konne</a:t>
            </a:r>
            <a:r>
              <a:rPr lang="en-US" dirty="0" smtClean="0"/>
              <a:t> </a:t>
            </a:r>
            <a:r>
              <a:rPr lang="en-US" dirty="0" err="1" smtClean="0"/>
              <a:t>oran</a:t>
            </a:r>
            <a:r>
              <a:rPr lang="en-US" dirty="0" smtClean="0"/>
              <a:t> </a:t>
            </a:r>
            <a:r>
              <a:rPr lang="en-US" dirty="0" err="1" smtClean="0"/>
              <a:t>raagemaa</a:t>
            </a:r>
            <a:r>
              <a:rPr lang="en-US" dirty="0" smtClean="0"/>
              <a:t> </a:t>
            </a:r>
            <a:r>
              <a:rPr lang="en-US" dirty="0" err="1" smtClean="0"/>
              <a:t>wooda</a:t>
            </a:r>
            <a:r>
              <a:rPr lang="en-US" dirty="0" smtClean="0"/>
              <a:t> </a:t>
            </a:r>
            <a:r>
              <a:rPr lang="en-US" dirty="0" err="1" smtClean="0"/>
              <a:t>raagichchi</a:t>
            </a:r>
            <a:r>
              <a:rPr lang="en-US" dirty="0" smtClean="0"/>
              <a:t> </a:t>
            </a:r>
            <a:r>
              <a:rPr lang="en-US" dirty="0" err="1" smtClean="0"/>
              <a:t>duuchcha</a:t>
            </a:r>
            <a:r>
              <a:rPr lang="en-US" dirty="0" smtClean="0"/>
              <a:t> </a:t>
            </a:r>
            <a:r>
              <a:rPr lang="en-US" dirty="0" err="1" smtClean="0"/>
              <a:t>yaane</a:t>
            </a:r>
            <a:r>
              <a:rPr lang="en-US" dirty="0" smtClean="0"/>
              <a:t> </a:t>
            </a:r>
            <a:r>
              <a:rPr lang="en-US" dirty="0" err="1" smtClean="0"/>
              <a:t>ege’neeshsha</a:t>
            </a:r>
            <a:r>
              <a:rPr lang="en-US" dirty="0" smtClean="0"/>
              <a:t> </a:t>
            </a:r>
            <a:r>
              <a:rPr lang="en-US" dirty="0" err="1" smtClean="0"/>
              <a:t>asse</a:t>
            </a:r>
            <a:r>
              <a:rPr lang="en-US" dirty="0" smtClean="0"/>
              <a:t> </a:t>
            </a:r>
            <a:r>
              <a:rPr lang="en-US" dirty="0" err="1" smtClean="0"/>
              <a:t>kulaake</a:t>
            </a:r>
            <a:r>
              <a:rPr lang="en-US" dirty="0" smtClean="0"/>
              <a:t> </a:t>
            </a:r>
            <a:r>
              <a:rPr lang="en-US" dirty="0" err="1" smtClean="0"/>
              <a:t>oran</a:t>
            </a:r>
            <a:r>
              <a:rPr lang="en-US" dirty="0" smtClean="0"/>
              <a:t>. </a:t>
            </a:r>
            <a:r>
              <a:rPr lang="en-US" dirty="0" err="1" smtClean="0"/>
              <a:t>Xinga’neeki</a:t>
            </a:r>
            <a:r>
              <a:rPr lang="en-US" dirty="0" smtClean="0"/>
              <a:t> </a:t>
            </a:r>
            <a:r>
              <a:rPr lang="en-US" dirty="0" err="1" smtClean="0"/>
              <a:t>xingalli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braagichchi</a:t>
            </a:r>
            <a:r>
              <a:rPr lang="en-US" dirty="0" smtClean="0"/>
              <a:t> </a:t>
            </a:r>
            <a:r>
              <a:rPr lang="en-US" dirty="0" err="1" smtClean="0"/>
              <a:t>duuchcha</a:t>
            </a:r>
            <a:r>
              <a:rPr lang="en-US" dirty="0" smtClean="0"/>
              <a:t> </a:t>
            </a:r>
            <a:r>
              <a:rPr lang="en-US" dirty="0" err="1" smtClean="0"/>
              <a:t>raagoole</a:t>
            </a:r>
            <a:r>
              <a:rPr lang="en-US" dirty="0" smtClean="0"/>
              <a:t> </a:t>
            </a:r>
            <a:r>
              <a:rPr lang="en-US" dirty="0" err="1" smtClean="0"/>
              <a:t>maa</a:t>
            </a:r>
            <a:r>
              <a:rPr lang="en-US" dirty="0" smtClean="0"/>
              <a:t> </a:t>
            </a:r>
            <a:r>
              <a:rPr lang="en-US" dirty="0" err="1" smtClean="0"/>
              <a:t>heddaaxxa</a:t>
            </a:r>
            <a:r>
              <a:rPr lang="en-US" dirty="0" smtClean="0"/>
              <a:t> </a:t>
            </a:r>
            <a:r>
              <a:rPr lang="en-US" dirty="0" err="1" smtClean="0"/>
              <a:t>maa</a:t>
            </a:r>
            <a:r>
              <a:rPr lang="en-US" dirty="0" smtClean="0"/>
              <a:t> </a:t>
            </a:r>
            <a:r>
              <a:rPr lang="en-US" dirty="0" err="1" smtClean="0"/>
              <a:t>asitaaxxa</a:t>
            </a:r>
            <a:r>
              <a:rPr lang="en-US" dirty="0" smtClean="0"/>
              <a:t> </a:t>
            </a:r>
            <a:r>
              <a:rPr lang="en-US" dirty="0" err="1" smtClean="0"/>
              <a:t>hitta</a:t>
            </a:r>
            <a:r>
              <a:rPr lang="en-US" dirty="0" smtClean="0"/>
              <a:t> </a:t>
            </a:r>
            <a:r>
              <a:rPr lang="en-US" dirty="0" err="1" smtClean="0"/>
              <a:t>me’taaxxa</a:t>
            </a:r>
            <a:r>
              <a:rPr lang="en-US" dirty="0" smtClean="0"/>
              <a:t>…. </a:t>
            </a:r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yaane</a:t>
            </a:r>
            <a:r>
              <a:rPr lang="en-US" dirty="0" smtClean="0"/>
              <a:t> </a:t>
            </a:r>
            <a:r>
              <a:rPr lang="en-US" dirty="0" err="1" smtClean="0"/>
              <a:t>gatebaang</a:t>
            </a:r>
            <a:r>
              <a:rPr lang="en-US" dirty="0" smtClean="0"/>
              <a:t> </a:t>
            </a:r>
            <a:r>
              <a:rPr lang="en-US" dirty="0" err="1" smtClean="0"/>
              <a:t>ege’neennen</a:t>
            </a:r>
            <a:r>
              <a:rPr lang="en-US" dirty="0" smtClean="0"/>
              <a:t> </a:t>
            </a:r>
            <a:r>
              <a:rPr lang="en-US" dirty="0" err="1" smtClean="0"/>
              <a:t>hiyya</a:t>
            </a:r>
            <a:r>
              <a:rPr lang="en-US" dirty="0" smtClean="0"/>
              <a:t> </a:t>
            </a:r>
            <a:r>
              <a:rPr lang="en-US" dirty="0" err="1" smtClean="0"/>
              <a:t>kulaa’neeke</a:t>
            </a:r>
            <a:r>
              <a:rPr lang="en-US" dirty="0" smtClean="0"/>
              <a:t> </a:t>
            </a:r>
            <a:r>
              <a:rPr lang="en-US" dirty="0" err="1" smtClean="0"/>
              <a:t>oran</a:t>
            </a:r>
            <a:r>
              <a:rPr lang="en-U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5719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0262"/>
            <a:ext cx="12192000" cy="6387737"/>
          </a:xfrm>
        </p:spPr>
        <p:txBody>
          <a:bodyPr>
            <a:normAutofit/>
          </a:bodyPr>
          <a:lstStyle/>
          <a:p>
            <a:r>
              <a:rPr lang="en-US" dirty="0" err="1" smtClean="0"/>
              <a:t>Langaxxi</a:t>
            </a:r>
            <a:r>
              <a:rPr lang="en-US" dirty="0" smtClean="0"/>
              <a:t> </a:t>
            </a:r>
            <a:r>
              <a:rPr lang="en-US" dirty="0" err="1" smtClean="0"/>
              <a:t>darre</a:t>
            </a:r>
            <a:r>
              <a:rPr lang="en-US" dirty="0" smtClean="0"/>
              <a:t> </a:t>
            </a:r>
            <a:r>
              <a:rPr lang="en-US" dirty="0" err="1" smtClean="0"/>
              <a:t>kinn</a:t>
            </a:r>
            <a:r>
              <a:rPr lang="en-US" dirty="0" smtClean="0"/>
              <a:t> </a:t>
            </a:r>
            <a:r>
              <a:rPr lang="en-US" dirty="0" err="1" smtClean="0"/>
              <a:t>gabalemeeke</a:t>
            </a:r>
            <a:r>
              <a:rPr lang="en-US" dirty="0" smtClean="0"/>
              <a:t> </a:t>
            </a:r>
            <a:r>
              <a:rPr lang="en-US" dirty="0" err="1" smtClean="0"/>
              <a:t>darre</a:t>
            </a:r>
            <a:r>
              <a:rPr lang="en-US" dirty="0" smtClean="0"/>
              <a:t> (restricted point of view)</a:t>
            </a:r>
          </a:p>
          <a:p>
            <a:r>
              <a:rPr lang="en-US" dirty="0" err="1" smtClean="0"/>
              <a:t>Xingalliink</a:t>
            </a:r>
            <a:r>
              <a:rPr lang="en-US" dirty="0" smtClean="0"/>
              <a:t> </a:t>
            </a:r>
            <a:r>
              <a:rPr lang="en-US" dirty="0" err="1" smtClean="0"/>
              <a:t>hafuuri</a:t>
            </a:r>
            <a:r>
              <a:rPr lang="en-US" dirty="0" smtClean="0"/>
              <a:t> </a:t>
            </a:r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raagichchiinke</a:t>
            </a:r>
            <a:r>
              <a:rPr lang="en-US" dirty="0" smtClean="0"/>
              <a:t> (</a:t>
            </a:r>
            <a:r>
              <a:rPr lang="en-US" dirty="0" err="1" smtClean="0"/>
              <a:t>Illichcho</a:t>
            </a:r>
            <a:r>
              <a:rPr lang="en-US" dirty="0" smtClean="0"/>
              <a:t> </a:t>
            </a:r>
            <a:r>
              <a:rPr lang="en-US" dirty="0" err="1" smtClean="0"/>
              <a:t>raagoole</a:t>
            </a:r>
            <a:r>
              <a:rPr lang="en-US" dirty="0" smtClean="0"/>
              <a:t>) </a:t>
            </a:r>
            <a:r>
              <a:rPr lang="en-US" dirty="0" err="1" smtClean="0"/>
              <a:t>darre’n</a:t>
            </a:r>
            <a:r>
              <a:rPr lang="en-US" dirty="0" smtClean="0"/>
              <a:t> calla </a:t>
            </a:r>
            <a:r>
              <a:rPr lang="en-US" dirty="0" err="1" smtClean="0"/>
              <a:t>gabalemeeken</a:t>
            </a:r>
            <a:endParaRPr lang="en-US" dirty="0" smtClean="0"/>
          </a:p>
          <a:p>
            <a:r>
              <a:rPr lang="en-US" dirty="0" err="1" smtClean="0"/>
              <a:t>Kunni</a:t>
            </a:r>
            <a:r>
              <a:rPr lang="en-US" dirty="0" smtClean="0"/>
              <a:t> </a:t>
            </a:r>
            <a:r>
              <a:rPr lang="en-US" dirty="0" err="1" smtClean="0"/>
              <a:t>ori</a:t>
            </a:r>
            <a:r>
              <a:rPr lang="en-US" dirty="0" smtClean="0"/>
              <a:t> </a:t>
            </a:r>
            <a:r>
              <a:rPr lang="en-US" dirty="0" err="1" smtClean="0"/>
              <a:t>raaga</a:t>
            </a:r>
            <a:r>
              <a:rPr lang="en-US" dirty="0" smtClean="0"/>
              <a:t> </a:t>
            </a:r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mittek</a:t>
            </a:r>
            <a:r>
              <a:rPr lang="en-US" dirty="0" smtClean="0"/>
              <a:t> </a:t>
            </a:r>
            <a:r>
              <a:rPr lang="en-US" dirty="0" err="1" smtClean="0"/>
              <a:t>xinginaake</a:t>
            </a:r>
            <a:r>
              <a:rPr lang="en-US" dirty="0" smtClean="0"/>
              <a:t> </a:t>
            </a:r>
            <a:r>
              <a:rPr lang="en-US" dirty="0" err="1" smtClean="0"/>
              <a:t>ora</a:t>
            </a:r>
            <a:r>
              <a:rPr lang="en-US" dirty="0" smtClean="0"/>
              <a:t> </a:t>
            </a:r>
            <a:r>
              <a:rPr lang="en-US" dirty="0" err="1" smtClean="0"/>
              <a:t>kadebaank</a:t>
            </a:r>
            <a:r>
              <a:rPr lang="en-US" dirty="0" smtClean="0"/>
              <a:t> </a:t>
            </a:r>
            <a:r>
              <a:rPr lang="en-US" dirty="0" err="1" smtClean="0"/>
              <a:t>bukk</a:t>
            </a:r>
            <a:r>
              <a:rPr lang="en-US" dirty="0" smtClean="0"/>
              <a:t> </a:t>
            </a:r>
            <a:r>
              <a:rPr lang="en-US" dirty="0" err="1" smtClean="0"/>
              <a:t>assemanxennin</a:t>
            </a:r>
            <a:r>
              <a:rPr lang="en-US" dirty="0" smtClean="0"/>
              <a:t> </a:t>
            </a:r>
            <a:r>
              <a:rPr lang="en-US" dirty="0" err="1" smtClean="0"/>
              <a:t>shiqisaake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Konne</a:t>
            </a:r>
            <a:r>
              <a:rPr lang="en-US" dirty="0" smtClean="0"/>
              <a:t> </a:t>
            </a:r>
            <a:r>
              <a:rPr lang="en-US" dirty="0" err="1" smtClean="0"/>
              <a:t>orik</a:t>
            </a:r>
            <a:r>
              <a:rPr lang="en-US" dirty="0" smtClean="0"/>
              <a:t> </a:t>
            </a:r>
            <a:r>
              <a:rPr lang="en-US" dirty="0" err="1" smtClean="0"/>
              <a:t>eloxxi</a:t>
            </a:r>
            <a:r>
              <a:rPr lang="en-US" dirty="0" smtClean="0"/>
              <a:t> </a:t>
            </a:r>
            <a:r>
              <a:rPr lang="en-US" dirty="0" err="1" smtClean="0"/>
              <a:t>darre</a:t>
            </a:r>
            <a:r>
              <a:rPr lang="en-US" dirty="0" smtClean="0"/>
              <a:t> </a:t>
            </a:r>
            <a:r>
              <a:rPr lang="en-US" dirty="0" err="1" smtClean="0"/>
              <a:t>yaansisalli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 </a:t>
            </a:r>
            <a:r>
              <a:rPr lang="en-US" dirty="0" err="1" smtClean="0"/>
              <a:t>belo</a:t>
            </a:r>
            <a:r>
              <a:rPr lang="en-US" dirty="0" smtClean="0"/>
              <a:t> </a:t>
            </a:r>
            <a:r>
              <a:rPr lang="en-US" dirty="0" err="1" smtClean="0"/>
              <a:t>illichchiinke</a:t>
            </a:r>
            <a:r>
              <a:rPr lang="en-US" dirty="0" smtClean="0"/>
              <a:t> </a:t>
            </a:r>
            <a:r>
              <a:rPr lang="en-US" dirty="0" err="1" smtClean="0"/>
              <a:t>raagichchiinka</a:t>
            </a:r>
            <a:r>
              <a:rPr lang="en-US" dirty="0" smtClean="0"/>
              <a:t> </a:t>
            </a:r>
            <a:r>
              <a:rPr lang="en-US" dirty="0" err="1" smtClean="0"/>
              <a:t>hedino</a:t>
            </a:r>
            <a:r>
              <a:rPr lang="en-US" dirty="0" smtClean="0"/>
              <a:t> </a:t>
            </a:r>
            <a:r>
              <a:rPr lang="en-US" dirty="0" err="1" smtClean="0"/>
              <a:t>alifabaashsha</a:t>
            </a:r>
            <a:r>
              <a:rPr lang="en-US" dirty="0" smtClean="0"/>
              <a:t> </a:t>
            </a:r>
            <a:r>
              <a:rPr lang="en-US" dirty="0" err="1" smtClean="0"/>
              <a:t>assaten</a:t>
            </a:r>
            <a:endParaRPr lang="en-US" dirty="0" smtClean="0"/>
          </a:p>
          <a:p>
            <a:r>
              <a:rPr lang="en-US" dirty="0" err="1" smtClean="0"/>
              <a:t>Raaga</a:t>
            </a:r>
            <a:r>
              <a:rPr lang="en-US" dirty="0" smtClean="0"/>
              <a:t> </a:t>
            </a:r>
            <a:r>
              <a:rPr lang="en-US" dirty="0" err="1" smtClean="0"/>
              <a:t>bukk</a:t>
            </a:r>
            <a:r>
              <a:rPr lang="en-US" dirty="0" smtClean="0"/>
              <a:t> </a:t>
            </a:r>
            <a:r>
              <a:rPr lang="en-US" dirty="0" err="1" smtClean="0"/>
              <a:t>asse</a:t>
            </a:r>
            <a:r>
              <a:rPr lang="en-US" dirty="0" smtClean="0"/>
              <a:t> </a:t>
            </a:r>
            <a:r>
              <a:rPr lang="en-US" dirty="0" err="1" smtClean="0"/>
              <a:t>shiqisamaxee</a:t>
            </a:r>
            <a:r>
              <a:rPr lang="en-US" dirty="0" smtClean="0"/>
              <a:t> </a:t>
            </a:r>
            <a:r>
              <a:rPr lang="en-US" dirty="0" err="1" smtClean="0"/>
              <a:t>yaansisallo</a:t>
            </a:r>
            <a:r>
              <a:rPr lang="en-US" dirty="0" smtClean="0"/>
              <a:t> </a:t>
            </a:r>
            <a:r>
              <a:rPr lang="en-US" dirty="0" err="1" smtClean="0"/>
              <a:t>yaadik</a:t>
            </a:r>
            <a:r>
              <a:rPr lang="en-US" dirty="0" smtClean="0"/>
              <a:t> </a:t>
            </a:r>
            <a:r>
              <a:rPr lang="en-US" dirty="0" err="1" smtClean="0"/>
              <a:t>lixxaashshanna</a:t>
            </a:r>
            <a:r>
              <a:rPr lang="en-US" dirty="0" smtClean="0"/>
              <a:t> </a:t>
            </a:r>
            <a:r>
              <a:rPr lang="en-US" dirty="0" err="1" smtClean="0"/>
              <a:t>borreessile</a:t>
            </a:r>
            <a:r>
              <a:rPr lang="en-US" dirty="0" smtClean="0"/>
              <a:t> </a:t>
            </a:r>
            <a:r>
              <a:rPr lang="en-US" dirty="0" err="1" smtClean="0"/>
              <a:t>heddo</a:t>
            </a:r>
            <a:r>
              <a:rPr lang="en-US" dirty="0" smtClean="0"/>
              <a:t> </a:t>
            </a:r>
            <a:r>
              <a:rPr lang="en-US" dirty="0" err="1" smtClean="0"/>
              <a:t>orin</a:t>
            </a:r>
            <a:r>
              <a:rPr lang="en-US" dirty="0" smtClean="0"/>
              <a:t> </a:t>
            </a:r>
            <a:r>
              <a:rPr lang="en-US" dirty="0" err="1" smtClean="0"/>
              <a:t>memmekisaashsha</a:t>
            </a:r>
            <a:r>
              <a:rPr lang="en-US" dirty="0" smtClean="0"/>
              <a:t> </a:t>
            </a:r>
            <a:r>
              <a:rPr lang="en-US" dirty="0" err="1" smtClean="0"/>
              <a:t>assaake</a:t>
            </a:r>
            <a:r>
              <a:rPr lang="en-US" dirty="0" smtClean="0"/>
              <a:t> </a:t>
            </a:r>
            <a:r>
              <a:rPr lang="en-US" dirty="0" err="1" smtClean="0"/>
              <a:t>oran</a:t>
            </a:r>
            <a:r>
              <a:rPr lang="en-U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747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22514"/>
            <a:ext cx="11991703" cy="6335486"/>
          </a:xfrm>
        </p:spPr>
        <p:txBody>
          <a:bodyPr>
            <a:normAutofit/>
          </a:bodyPr>
          <a:lstStyle/>
          <a:p>
            <a:r>
              <a:rPr lang="en-US" dirty="0" err="1" smtClean="0"/>
              <a:t>Barratendeexxe</a:t>
            </a:r>
            <a:r>
              <a:rPr lang="en-US" dirty="0" smtClean="0"/>
              <a:t> </a:t>
            </a:r>
            <a:r>
              <a:rPr lang="en-US" dirty="0" err="1" smtClean="0"/>
              <a:t>haaso’in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dirty="0" err="1" smtClean="0"/>
              <a:t>borreessato</a:t>
            </a:r>
            <a:r>
              <a:rPr lang="en-US" dirty="0" smtClean="0"/>
              <a:t> </a:t>
            </a:r>
            <a:r>
              <a:rPr lang="en-US" dirty="0" err="1" smtClean="0"/>
              <a:t>hiyyemaan</a:t>
            </a:r>
            <a:endParaRPr lang="en-US" dirty="0" smtClean="0"/>
          </a:p>
          <a:p>
            <a:r>
              <a:rPr lang="en-US" dirty="0" smtClean="0"/>
              <a:t>Dade </a:t>
            </a:r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yaane</a:t>
            </a:r>
            <a:r>
              <a:rPr lang="en-US" dirty="0" smtClean="0"/>
              <a:t> </a:t>
            </a:r>
            <a:r>
              <a:rPr lang="en-US" dirty="0" err="1" smtClean="0"/>
              <a:t>lumminse</a:t>
            </a:r>
            <a:r>
              <a:rPr lang="en-US" dirty="0" smtClean="0"/>
              <a:t> </a:t>
            </a:r>
            <a:r>
              <a:rPr lang="en-US" dirty="0" err="1" smtClean="0"/>
              <a:t>leelishatixxe</a:t>
            </a:r>
            <a:r>
              <a:rPr lang="en-US" dirty="0" smtClean="0"/>
              <a:t> arte</a:t>
            </a:r>
          </a:p>
          <a:p>
            <a:r>
              <a:rPr lang="en-US" dirty="0" smtClean="0"/>
              <a:t>Dade </a:t>
            </a:r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dirty="0" err="1" smtClean="0"/>
              <a:t>barachchoti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ogeti</a:t>
            </a:r>
            <a:r>
              <a:rPr lang="en-US" dirty="0" smtClean="0"/>
              <a:t> </a:t>
            </a:r>
            <a:r>
              <a:rPr lang="en-US" dirty="0" err="1" smtClean="0"/>
              <a:t>darre’n</a:t>
            </a:r>
            <a:r>
              <a:rPr lang="en-US" dirty="0" smtClean="0"/>
              <a:t> </a:t>
            </a:r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gophoolenna</a:t>
            </a:r>
            <a:r>
              <a:rPr lang="en-US" dirty="0" smtClean="0"/>
              <a:t> </a:t>
            </a:r>
            <a:r>
              <a:rPr lang="en-US" dirty="0" err="1" smtClean="0"/>
              <a:t>hordofooleyyetika</a:t>
            </a:r>
            <a:r>
              <a:rPr lang="en-US" dirty="0" smtClean="0"/>
              <a:t> </a:t>
            </a:r>
            <a:r>
              <a:rPr lang="en-US" dirty="0" err="1" smtClean="0"/>
              <a:t>wodana</a:t>
            </a:r>
            <a:r>
              <a:rPr lang="en-US" dirty="0" smtClean="0"/>
              <a:t> </a:t>
            </a:r>
            <a:r>
              <a:rPr lang="en-US" dirty="0" err="1" smtClean="0"/>
              <a:t>butachchisaake</a:t>
            </a:r>
            <a:r>
              <a:rPr lang="en-US" dirty="0" smtClean="0"/>
              <a:t> </a:t>
            </a:r>
            <a:r>
              <a:rPr lang="en-US" dirty="0" err="1" smtClean="0"/>
              <a:t>orin</a:t>
            </a:r>
            <a:r>
              <a:rPr lang="en-US" dirty="0" smtClean="0"/>
              <a:t> </a:t>
            </a:r>
            <a:r>
              <a:rPr lang="en-US" dirty="0" err="1" smtClean="0"/>
              <a:t>shiqaake</a:t>
            </a:r>
            <a:r>
              <a:rPr lang="en-US" dirty="0" smtClean="0"/>
              <a:t> </a:t>
            </a:r>
            <a:r>
              <a:rPr lang="en-US" dirty="0" err="1" smtClean="0"/>
              <a:t>borreessilen</a:t>
            </a:r>
            <a:endParaRPr lang="en-US" dirty="0" smtClean="0"/>
          </a:p>
          <a:p>
            <a:r>
              <a:rPr lang="en-US" dirty="0" smtClean="0"/>
              <a:t>Dade </a:t>
            </a:r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dirty="0" err="1" smtClean="0"/>
              <a:t>iffixxe</a:t>
            </a:r>
            <a:r>
              <a:rPr lang="en-US" dirty="0" smtClean="0"/>
              <a:t> </a:t>
            </a:r>
            <a:r>
              <a:rPr lang="en-US" dirty="0" err="1" smtClean="0"/>
              <a:t>shiqisa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barrisa</a:t>
            </a:r>
            <a:r>
              <a:rPr lang="en-US" dirty="0" smtClean="0"/>
              <a:t> </a:t>
            </a:r>
            <a:r>
              <a:rPr lang="en-US" dirty="0" err="1" smtClean="0"/>
              <a:t>hiyya</a:t>
            </a:r>
            <a:r>
              <a:rPr lang="en-US" dirty="0" smtClean="0"/>
              <a:t> </a:t>
            </a:r>
            <a:r>
              <a:rPr lang="en-US" dirty="0" err="1" smtClean="0"/>
              <a:t>dandeessissaan</a:t>
            </a:r>
            <a:endParaRPr lang="en-US" dirty="0" smtClean="0"/>
          </a:p>
          <a:p>
            <a:pPr lvl="1"/>
            <a:r>
              <a:rPr lang="en-US" dirty="0" smtClean="0"/>
              <a:t>Creative writing is self expressive</a:t>
            </a:r>
          </a:p>
          <a:p>
            <a:r>
              <a:rPr lang="en-US" dirty="0" err="1" smtClean="0"/>
              <a:t>Qo’netixxi</a:t>
            </a:r>
            <a:r>
              <a:rPr lang="en-US" dirty="0" smtClean="0"/>
              <a:t> </a:t>
            </a:r>
            <a:r>
              <a:rPr lang="en-US" dirty="0" err="1" smtClean="0"/>
              <a:t>borreessile</a:t>
            </a:r>
            <a:r>
              <a:rPr lang="en-US" dirty="0" smtClean="0"/>
              <a:t> (article)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dandeetabaan</a:t>
            </a:r>
            <a:r>
              <a:rPr lang="en-US" dirty="0" smtClean="0"/>
              <a:t>, </a:t>
            </a:r>
            <a:r>
              <a:rPr lang="en-US" dirty="0" err="1" smtClean="0"/>
              <a:t>buutotinna</a:t>
            </a:r>
            <a:r>
              <a:rPr lang="en-US" dirty="0" smtClean="0"/>
              <a:t> </a:t>
            </a:r>
            <a:r>
              <a:rPr lang="en-US" dirty="0" err="1" smtClean="0"/>
              <a:t>qo’netik</a:t>
            </a:r>
            <a:r>
              <a:rPr lang="en-US" dirty="0" smtClean="0"/>
              <a:t> </a:t>
            </a:r>
            <a:r>
              <a:rPr lang="en-US" dirty="0" err="1" smtClean="0"/>
              <a:t>yaadi</a:t>
            </a:r>
            <a:r>
              <a:rPr lang="en-US" dirty="0" smtClean="0"/>
              <a:t> </a:t>
            </a:r>
            <a:r>
              <a:rPr lang="en-US" dirty="0" err="1" smtClean="0"/>
              <a:t>dhugaa</a:t>
            </a:r>
            <a:r>
              <a:rPr lang="en-US" dirty="0" smtClean="0"/>
              <a:t> </a:t>
            </a:r>
            <a:r>
              <a:rPr lang="en-US" dirty="0" err="1" smtClean="0"/>
              <a:t>shiqisa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kulate</a:t>
            </a:r>
            <a:r>
              <a:rPr lang="en-US" dirty="0" smtClean="0"/>
              <a:t> </a:t>
            </a:r>
            <a:r>
              <a:rPr lang="en-US" dirty="0" err="1" smtClean="0"/>
              <a:t>male’e</a:t>
            </a:r>
            <a:r>
              <a:rPr lang="en-US" dirty="0" smtClean="0"/>
              <a:t> </a:t>
            </a:r>
            <a:r>
              <a:rPr lang="en-US" dirty="0" err="1" smtClean="0"/>
              <a:t>borreessanjiinka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/feeling/ </a:t>
            </a:r>
            <a:r>
              <a:rPr lang="en-US" dirty="0" err="1" smtClean="0"/>
              <a:t>kulatebaan</a:t>
            </a:r>
            <a:endParaRPr lang="en-US" dirty="0" smtClean="0"/>
          </a:p>
          <a:p>
            <a:pPr algn="just"/>
            <a:r>
              <a:rPr lang="en-US" dirty="0" err="1" smtClean="0"/>
              <a:t>Odotixxi</a:t>
            </a:r>
            <a:r>
              <a:rPr lang="en-US" dirty="0" smtClean="0"/>
              <a:t> </a:t>
            </a:r>
            <a:r>
              <a:rPr lang="en-US" dirty="0" err="1" smtClean="0"/>
              <a:t>borro</a:t>
            </a:r>
            <a:r>
              <a:rPr lang="en-US" dirty="0" smtClean="0"/>
              <a:t> </a:t>
            </a:r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yanna</a:t>
            </a:r>
            <a:r>
              <a:rPr lang="en-US" dirty="0" smtClean="0"/>
              <a:t> </a:t>
            </a:r>
            <a:r>
              <a:rPr lang="en-US" dirty="0" err="1" smtClean="0"/>
              <a:t>dayyeefachchisaaxxe</a:t>
            </a:r>
            <a:r>
              <a:rPr lang="en-US" dirty="0" smtClean="0"/>
              <a:t> </a:t>
            </a:r>
            <a:r>
              <a:rPr lang="en-US" dirty="0" err="1" smtClean="0"/>
              <a:t>kadoolenna</a:t>
            </a:r>
            <a:r>
              <a:rPr lang="en-US" dirty="0" smtClean="0"/>
              <a:t> </a:t>
            </a:r>
            <a:r>
              <a:rPr lang="en-US" dirty="0" err="1" smtClean="0"/>
              <a:t>mi’lachcho</a:t>
            </a:r>
            <a:r>
              <a:rPr lang="en-US" dirty="0" smtClean="0"/>
              <a:t> </a:t>
            </a:r>
            <a:r>
              <a:rPr lang="en-US" dirty="0" err="1" smtClean="0"/>
              <a:t>uutaaxxi</a:t>
            </a:r>
            <a:r>
              <a:rPr lang="en-US" dirty="0" smtClean="0"/>
              <a:t> </a:t>
            </a:r>
            <a:r>
              <a:rPr lang="en-US" dirty="0" err="1" smtClean="0"/>
              <a:t>dhugaa</a:t>
            </a:r>
            <a:r>
              <a:rPr lang="en-US" dirty="0" smtClean="0"/>
              <a:t> </a:t>
            </a:r>
            <a:r>
              <a:rPr lang="en-US" dirty="0" err="1" smtClean="0"/>
              <a:t>leelishate</a:t>
            </a:r>
            <a:r>
              <a:rPr lang="en-US" dirty="0" smtClean="0"/>
              <a:t> </a:t>
            </a:r>
            <a:r>
              <a:rPr lang="en-US" dirty="0" err="1" smtClean="0"/>
              <a:t>kaddemaxxe’e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dirty="0" err="1" smtClean="0"/>
              <a:t>hiyya</a:t>
            </a:r>
            <a:r>
              <a:rPr lang="en-US" dirty="0" smtClean="0"/>
              <a:t> </a:t>
            </a:r>
            <a:r>
              <a:rPr lang="en-US" dirty="0" err="1" smtClean="0"/>
              <a:t>dandeesissabaan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A news article, for example, cannot be considered creative writing because its main goal is to present facts and not to express the feelings of the writer. While a news article can be entertaining, its main purpose is to present the facts.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29357" y="6035040"/>
            <a:ext cx="1062643" cy="82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1395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9268"/>
            <a:ext cx="12192000" cy="602197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4. </a:t>
            </a:r>
            <a:r>
              <a:rPr lang="en-US" dirty="0" err="1" smtClean="0"/>
              <a:t>Raaga</a:t>
            </a:r>
            <a:r>
              <a:rPr lang="en-US" dirty="0" smtClean="0"/>
              <a:t> </a:t>
            </a:r>
            <a:r>
              <a:rPr lang="en-US" dirty="0" err="1" smtClean="0"/>
              <a:t>lassaak</a:t>
            </a:r>
            <a:r>
              <a:rPr lang="en-US" dirty="0" smtClean="0"/>
              <a:t> </a:t>
            </a:r>
            <a:r>
              <a:rPr lang="en-US" dirty="0" err="1" smtClean="0"/>
              <a:t>yookn</a:t>
            </a:r>
            <a:r>
              <a:rPr lang="en-US" dirty="0" smtClean="0"/>
              <a:t> </a:t>
            </a:r>
            <a:r>
              <a:rPr lang="en-US" dirty="0" err="1" smtClean="0"/>
              <a:t>kulaak</a:t>
            </a:r>
            <a:r>
              <a:rPr lang="en-US" dirty="0" smtClean="0"/>
              <a:t> (story teller)</a:t>
            </a:r>
          </a:p>
          <a:p>
            <a:r>
              <a:rPr lang="en-US" dirty="0" err="1" smtClean="0"/>
              <a:t>Raaga</a:t>
            </a:r>
            <a:r>
              <a:rPr lang="en-US" dirty="0" smtClean="0"/>
              <a:t> </a:t>
            </a:r>
            <a:r>
              <a:rPr lang="en-US" dirty="0" err="1" smtClean="0"/>
              <a:t>lasaak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kulaak</a:t>
            </a:r>
            <a:r>
              <a:rPr lang="en-US" dirty="0" smtClean="0"/>
              <a:t> </a:t>
            </a:r>
            <a:r>
              <a:rPr lang="en-US" dirty="0" err="1" smtClean="0"/>
              <a:t>taakake</a:t>
            </a:r>
            <a:r>
              <a:rPr lang="en-US" dirty="0" smtClean="0"/>
              <a:t> </a:t>
            </a:r>
            <a:r>
              <a:rPr lang="en-US" dirty="0" err="1" smtClean="0"/>
              <a:t>magenjo</a:t>
            </a:r>
            <a:r>
              <a:rPr lang="en-US" dirty="0" smtClean="0"/>
              <a:t> </a:t>
            </a:r>
            <a:r>
              <a:rPr lang="en-US" dirty="0" err="1" smtClean="0"/>
              <a:t>fakaataake</a:t>
            </a:r>
            <a:r>
              <a:rPr lang="en-US" dirty="0" smtClean="0"/>
              <a:t> </a:t>
            </a:r>
            <a:r>
              <a:rPr lang="en-US" dirty="0" err="1" smtClean="0"/>
              <a:t>kado</a:t>
            </a:r>
            <a:r>
              <a:rPr lang="en-US" dirty="0" smtClean="0"/>
              <a:t> </a:t>
            </a:r>
            <a:r>
              <a:rPr lang="en-US" dirty="0" err="1" smtClean="0"/>
              <a:t>malee</a:t>
            </a:r>
            <a:r>
              <a:rPr lang="en-US" dirty="0" smtClean="0"/>
              <a:t> </a:t>
            </a:r>
            <a:r>
              <a:rPr lang="en-US" dirty="0" err="1" smtClean="0"/>
              <a:t>huje</a:t>
            </a:r>
            <a:r>
              <a:rPr lang="en-US" dirty="0" smtClean="0"/>
              <a:t> </a:t>
            </a:r>
            <a:r>
              <a:rPr lang="en-US" dirty="0" err="1" smtClean="0"/>
              <a:t>isixxi</a:t>
            </a:r>
            <a:r>
              <a:rPr lang="en-US" dirty="0" smtClean="0"/>
              <a:t> </a:t>
            </a:r>
            <a:r>
              <a:rPr lang="en-US" dirty="0" err="1" smtClean="0"/>
              <a:t>kinn</a:t>
            </a:r>
            <a:r>
              <a:rPr lang="en-US" dirty="0" smtClean="0"/>
              <a:t> </a:t>
            </a:r>
            <a:r>
              <a:rPr lang="en-US" dirty="0" err="1" smtClean="0"/>
              <a:t>hara</a:t>
            </a:r>
            <a:r>
              <a:rPr lang="en-US" dirty="0" smtClean="0"/>
              <a:t> </a:t>
            </a:r>
            <a:r>
              <a:rPr lang="en-US" dirty="0" err="1" smtClean="0"/>
              <a:t>garggar</a:t>
            </a:r>
            <a:r>
              <a:rPr lang="en-US" dirty="0" smtClean="0"/>
              <a:t> </a:t>
            </a:r>
            <a:r>
              <a:rPr lang="en-US" dirty="0" err="1" smtClean="0"/>
              <a:t>higeeken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Taakake</a:t>
            </a:r>
            <a:r>
              <a:rPr lang="en-US" dirty="0" smtClean="0"/>
              <a:t> </a:t>
            </a:r>
            <a:r>
              <a:rPr lang="en-US" dirty="0" err="1" smtClean="0"/>
              <a:t>magenjo’n</a:t>
            </a:r>
            <a:r>
              <a:rPr lang="en-US" dirty="0" smtClean="0"/>
              <a:t> </a:t>
            </a:r>
            <a:r>
              <a:rPr lang="en-US" dirty="0" err="1" smtClean="0"/>
              <a:t>raagichchi</a:t>
            </a:r>
            <a:r>
              <a:rPr lang="en-US" dirty="0" smtClean="0"/>
              <a:t> </a:t>
            </a:r>
            <a:r>
              <a:rPr lang="en-US" dirty="0" err="1" smtClean="0"/>
              <a:t>raagi</a:t>
            </a:r>
            <a:r>
              <a:rPr lang="en-US" dirty="0" smtClean="0"/>
              <a:t> </a:t>
            </a:r>
            <a:r>
              <a:rPr lang="en-US" dirty="0" err="1" smtClean="0"/>
              <a:t>giddo</a:t>
            </a:r>
            <a:r>
              <a:rPr lang="en-US" dirty="0" smtClean="0"/>
              <a:t> </a:t>
            </a:r>
            <a:r>
              <a:rPr lang="en-US" dirty="0" err="1" smtClean="0"/>
              <a:t>ifixxa</a:t>
            </a:r>
            <a:r>
              <a:rPr lang="en-US" dirty="0" smtClean="0"/>
              <a:t> </a:t>
            </a:r>
            <a:r>
              <a:rPr lang="en-US" dirty="0" err="1" smtClean="0"/>
              <a:t>qoobo</a:t>
            </a:r>
            <a:r>
              <a:rPr lang="en-US" dirty="0" smtClean="0"/>
              <a:t> </a:t>
            </a:r>
            <a:r>
              <a:rPr lang="en-US" dirty="0" err="1" smtClean="0"/>
              <a:t>afeekkenna</a:t>
            </a:r>
            <a:r>
              <a:rPr lang="en-US" dirty="0" smtClean="0"/>
              <a:t> </a:t>
            </a:r>
            <a:r>
              <a:rPr lang="en-US" dirty="0" err="1" smtClean="0"/>
              <a:t>raaga</a:t>
            </a:r>
            <a:r>
              <a:rPr lang="en-US" dirty="0" smtClean="0"/>
              <a:t> </a:t>
            </a:r>
            <a:r>
              <a:rPr lang="en-US" dirty="0" err="1" smtClean="0"/>
              <a:t>geebaaken</a:t>
            </a:r>
            <a:endParaRPr lang="en-US" dirty="0" smtClean="0"/>
          </a:p>
          <a:p>
            <a:r>
              <a:rPr lang="en-US" dirty="0" err="1" smtClean="0"/>
              <a:t>Raaga</a:t>
            </a:r>
            <a:r>
              <a:rPr lang="en-US" dirty="0" smtClean="0"/>
              <a:t> </a:t>
            </a:r>
            <a:r>
              <a:rPr lang="en-US" dirty="0" err="1" smtClean="0"/>
              <a:t>lassa</a:t>
            </a:r>
            <a:r>
              <a:rPr lang="en-US" dirty="0" smtClean="0"/>
              <a:t> </a:t>
            </a:r>
            <a:r>
              <a:rPr lang="en-US" dirty="0" err="1" smtClean="0"/>
              <a:t>kinni</a:t>
            </a:r>
            <a:r>
              <a:rPr lang="en-US" dirty="0" smtClean="0"/>
              <a:t> </a:t>
            </a:r>
            <a:r>
              <a:rPr lang="en-US" dirty="0" err="1" smtClean="0"/>
              <a:t>raagichchi</a:t>
            </a:r>
            <a:r>
              <a:rPr lang="en-US" dirty="0" smtClean="0"/>
              <a:t> </a:t>
            </a:r>
            <a:r>
              <a:rPr lang="en-US" dirty="0" err="1" smtClean="0"/>
              <a:t>gaagi</a:t>
            </a:r>
            <a:r>
              <a:rPr lang="en-US" dirty="0" smtClean="0"/>
              <a:t> </a:t>
            </a:r>
            <a:r>
              <a:rPr lang="en-US" dirty="0" err="1" smtClean="0"/>
              <a:t>giddo</a:t>
            </a:r>
            <a:r>
              <a:rPr lang="en-US" dirty="0" smtClean="0"/>
              <a:t> </a:t>
            </a:r>
            <a:r>
              <a:rPr lang="en-US" dirty="0" err="1" smtClean="0"/>
              <a:t>ifixxe</a:t>
            </a:r>
            <a:r>
              <a:rPr lang="en-US" dirty="0" smtClean="0"/>
              <a:t> </a:t>
            </a:r>
            <a:r>
              <a:rPr lang="en-US" dirty="0" err="1" smtClean="0"/>
              <a:t>kadeeka</a:t>
            </a:r>
            <a:r>
              <a:rPr lang="en-US" dirty="0" smtClean="0"/>
              <a:t> </a:t>
            </a:r>
            <a:r>
              <a:rPr lang="en-US" dirty="0" err="1" smtClean="0"/>
              <a:t>qoobo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huje</a:t>
            </a:r>
            <a:r>
              <a:rPr lang="en-US" dirty="0" smtClean="0"/>
              <a:t> </a:t>
            </a:r>
            <a:r>
              <a:rPr lang="en-US" dirty="0" err="1" smtClean="0"/>
              <a:t>afebaan</a:t>
            </a:r>
            <a:endParaRPr lang="en-US" dirty="0" smtClean="0"/>
          </a:p>
          <a:p>
            <a:r>
              <a:rPr lang="en-US" dirty="0" err="1" smtClean="0"/>
              <a:t>Isixxi</a:t>
            </a:r>
            <a:r>
              <a:rPr lang="en-US" dirty="0" smtClean="0"/>
              <a:t> </a:t>
            </a:r>
            <a:r>
              <a:rPr lang="en-US" dirty="0" err="1" smtClean="0"/>
              <a:t>huje</a:t>
            </a:r>
            <a:r>
              <a:rPr lang="en-US" dirty="0" smtClean="0"/>
              <a:t> </a:t>
            </a:r>
            <a:r>
              <a:rPr lang="en-US" dirty="0" err="1" smtClean="0"/>
              <a:t>raaga</a:t>
            </a:r>
            <a:r>
              <a:rPr lang="en-US" dirty="0" smtClean="0"/>
              <a:t> </a:t>
            </a:r>
            <a:r>
              <a:rPr lang="en-US" dirty="0" err="1" smtClean="0"/>
              <a:t>lassa</a:t>
            </a:r>
            <a:r>
              <a:rPr lang="en-US" dirty="0" smtClean="0"/>
              <a:t> </a:t>
            </a:r>
            <a:r>
              <a:rPr lang="en-US" dirty="0" err="1" smtClean="0"/>
              <a:t>callan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Raagi</a:t>
            </a:r>
            <a:r>
              <a:rPr lang="en-US" dirty="0" smtClean="0"/>
              <a:t> </a:t>
            </a:r>
            <a:r>
              <a:rPr lang="en-US" dirty="0" err="1" smtClean="0"/>
              <a:t>habaa’n</a:t>
            </a:r>
            <a:r>
              <a:rPr lang="en-US" dirty="0" smtClean="0"/>
              <a:t> </a:t>
            </a:r>
            <a:r>
              <a:rPr lang="en-US" dirty="0" err="1" smtClean="0"/>
              <a:t>ke’e</a:t>
            </a:r>
            <a:r>
              <a:rPr lang="en-US" dirty="0" smtClean="0"/>
              <a:t> </a:t>
            </a:r>
            <a:r>
              <a:rPr lang="en-US" dirty="0" err="1" smtClean="0"/>
              <a:t>haba</a:t>
            </a:r>
            <a:r>
              <a:rPr lang="en-US" dirty="0" smtClean="0"/>
              <a:t> </a:t>
            </a:r>
            <a:r>
              <a:rPr lang="en-US" dirty="0" err="1" smtClean="0"/>
              <a:t>geyaaxxa</a:t>
            </a:r>
            <a:r>
              <a:rPr lang="en-US" dirty="0" smtClean="0"/>
              <a:t> </a:t>
            </a:r>
            <a:r>
              <a:rPr lang="en-US" dirty="0" err="1" smtClean="0"/>
              <a:t>ora</a:t>
            </a:r>
            <a:r>
              <a:rPr lang="en-US" dirty="0" smtClean="0"/>
              <a:t> </a:t>
            </a:r>
            <a:r>
              <a:rPr lang="en-US" dirty="0" err="1" smtClean="0"/>
              <a:t>leelishsha</a:t>
            </a:r>
            <a:r>
              <a:rPr lang="en-US" dirty="0" smtClean="0"/>
              <a:t> </a:t>
            </a:r>
            <a:r>
              <a:rPr lang="en-US" dirty="0" err="1" smtClean="0"/>
              <a:t>raaga</a:t>
            </a:r>
            <a:r>
              <a:rPr lang="en-US" dirty="0" smtClean="0"/>
              <a:t> </a:t>
            </a:r>
            <a:r>
              <a:rPr lang="en-US" dirty="0" err="1" smtClean="0"/>
              <a:t>lassaakixxe</a:t>
            </a:r>
            <a:r>
              <a:rPr lang="en-US" dirty="0" smtClean="0"/>
              <a:t> </a:t>
            </a:r>
            <a:r>
              <a:rPr lang="en-US" dirty="0" err="1" smtClean="0"/>
              <a:t>hujen</a:t>
            </a:r>
            <a:endParaRPr lang="en-US" dirty="0" smtClean="0"/>
          </a:p>
          <a:p>
            <a:r>
              <a:rPr lang="en-US" dirty="0" err="1" smtClean="0"/>
              <a:t>Gadho</a:t>
            </a:r>
            <a:r>
              <a:rPr lang="en-US" dirty="0" smtClean="0"/>
              <a:t> </a:t>
            </a:r>
            <a:r>
              <a:rPr lang="en-US" dirty="0" err="1" smtClean="0"/>
              <a:t>hedheexxi</a:t>
            </a:r>
            <a:r>
              <a:rPr lang="en-US" dirty="0" smtClean="0"/>
              <a:t> </a:t>
            </a:r>
            <a:r>
              <a:rPr lang="en-US" dirty="0" err="1" smtClean="0"/>
              <a:t>raagi</a:t>
            </a:r>
            <a:r>
              <a:rPr lang="en-US" dirty="0" smtClean="0"/>
              <a:t> </a:t>
            </a:r>
            <a:r>
              <a:rPr lang="en-US" dirty="0" err="1" smtClean="0"/>
              <a:t>hitta</a:t>
            </a:r>
            <a:r>
              <a:rPr lang="en-US" dirty="0" smtClean="0"/>
              <a:t> </a:t>
            </a:r>
            <a:r>
              <a:rPr lang="en-US" dirty="0" err="1" smtClean="0"/>
              <a:t>me’aaxxa</a:t>
            </a:r>
            <a:r>
              <a:rPr lang="en-US" dirty="0" smtClean="0"/>
              <a:t> </a:t>
            </a:r>
            <a:r>
              <a:rPr lang="en-US" dirty="0" err="1" smtClean="0"/>
              <a:t>kulaan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25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C. </a:t>
            </a:r>
            <a:r>
              <a:rPr lang="en-US" dirty="0" err="1" smtClean="0"/>
              <a:t>Fakkeessa</a:t>
            </a:r>
            <a:r>
              <a:rPr lang="en-US" dirty="0" smtClean="0"/>
              <a:t> (</a:t>
            </a:r>
            <a:r>
              <a:rPr lang="en-US" b="1" dirty="0" err="1" smtClean="0"/>
              <a:t>Characterisation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4766"/>
            <a:ext cx="12192000" cy="61264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Dade </a:t>
            </a:r>
            <a:r>
              <a:rPr lang="en-US" dirty="0" err="1" smtClean="0"/>
              <a:t>borreessile</a:t>
            </a:r>
            <a:r>
              <a:rPr lang="en-US" dirty="0" smtClean="0"/>
              <a:t> </a:t>
            </a:r>
            <a:r>
              <a:rPr lang="en-US" dirty="0" err="1" smtClean="0"/>
              <a:t>giddo</a:t>
            </a:r>
            <a:r>
              <a:rPr lang="en-US" dirty="0" smtClean="0"/>
              <a:t> </a:t>
            </a:r>
            <a:r>
              <a:rPr lang="en-US" dirty="0" err="1" smtClean="0"/>
              <a:t>afendaaxxi</a:t>
            </a:r>
            <a:r>
              <a:rPr lang="en-US" dirty="0" smtClean="0"/>
              <a:t> </a:t>
            </a:r>
            <a:r>
              <a:rPr lang="en-US" dirty="0" err="1" smtClean="0"/>
              <a:t>raago</a:t>
            </a:r>
            <a:r>
              <a:rPr lang="en-US" dirty="0" smtClean="0"/>
              <a:t> </a:t>
            </a:r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yanna</a:t>
            </a:r>
            <a:r>
              <a:rPr lang="en-US" dirty="0" smtClean="0"/>
              <a:t> </a:t>
            </a:r>
            <a:r>
              <a:rPr lang="en-US" dirty="0" err="1" smtClean="0"/>
              <a:t>butta</a:t>
            </a:r>
            <a:r>
              <a:rPr lang="en-US" dirty="0" smtClean="0"/>
              <a:t> </a:t>
            </a:r>
            <a:r>
              <a:rPr lang="en-US" dirty="0" err="1" smtClean="0"/>
              <a:t>tenne’n</a:t>
            </a:r>
            <a:r>
              <a:rPr lang="en-US" dirty="0" smtClean="0"/>
              <a:t> </a:t>
            </a:r>
            <a:r>
              <a:rPr lang="en-US" dirty="0" err="1" smtClean="0"/>
              <a:t>hedheeke</a:t>
            </a:r>
            <a:r>
              <a:rPr lang="en-US" dirty="0" smtClean="0"/>
              <a:t> </a:t>
            </a:r>
            <a:r>
              <a:rPr lang="en-US" dirty="0" err="1" smtClean="0"/>
              <a:t>mannike</a:t>
            </a:r>
            <a:r>
              <a:rPr lang="en-US" dirty="0" smtClean="0"/>
              <a:t> </a:t>
            </a:r>
            <a:r>
              <a:rPr lang="en-US" dirty="0" err="1" smtClean="0"/>
              <a:t>tukke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dande’an</a:t>
            </a:r>
            <a:endParaRPr lang="en-US" dirty="0" smtClean="0"/>
          </a:p>
          <a:p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butta</a:t>
            </a:r>
            <a:r>
              <a:rPr lang="en-US" dirty="0" smtClean="0"/>
              <a:t> </a:t>
            </a:r>
            <a:r>
              <a:rPr lang="en-US" dirty="0" err="1" smtClean="0"/>
              <a:t>tenne’n</a:t>
            </a:r>
            <a:r>
              <a:rPr lang="en-US" dirty="0" smtClean="0"/>
              <a:t> </a:t>
            </a:r>
            <a:r>
              <a:rPr lang="en-US" dirty="0" err="1" smtClean="0"/>
              <a:t>afemaake</a:t>
            </a:r>
            <a:r>
              <a:rPr lang="en-US" dirty="0" smtClean="0"/>
              <a:t> </a:t>
            </a:r>
            <a:r>
              <a:rPr lang="en-US" dirty="0" err="1" smtClean="0"/>
              <a:t>manjike</a:t>
            </a:r>
            <a:r>
              <a:rPr lang="en-US" dirty="0" smtClean="0"/>
              <a:t> </a:t>
            </a:r>
            <a:r>
              <a:rPr lang="en-US" dirty="0" err="1" smtClean="0"/>
              <a:t>adaba’n</a:t>
            </a:r>
            <a:r>
              <a:rPr lang="en-US" dirty="0" smtClean="0"/>
              <a:t> </a:t>
            </a:r>
            <a:r>
              <a:rPr lang="en-US" dirty="0" err="1" smtClean="0"/>
              <a:t>irkifate</a:t>
            </a:r>
            <a:r>
              <a:rPr lang="en-US" dirty="0" smtClean="0"/>
              <a:t> </a:t>
            </a:r>
            <a:r>
              <a:rPr lang="en-US" dirty="0" err="1" smtClean="0"/>
              <a:t>dademaake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dande’an</a:t>
            </a:r>
            <a:endParaRPr lang="en-US" dirty="0" smtClean="0"/>
          </a:p>
          <a:p>
            <a:r>
              <a:rPr lang="en-US" dirty="0" smtClean="0"/>
              <a:t>Dade </a:t>
            </a:r>
            <a:r>
              <a:rPr lang="en-US" dirty="0" err="1" smtClean="0"/>
              <a:t>borreessile</a:t>
            </a:r>
            <a:r>
              <a:rPr lang="en-US" dirty="0" smtClean="0"/>
              <a:t> </a:t>
            </a:r>
            <a:r>
              <a:rPr lang="en-US" dirty="0" err="1" smtClean="0"/>
              <a:t>giddo</a:t>
            </a:r>
            <a:r>
              <a:rPr lang="en-US" dirty="0" smtClean="0"/>
              <a:t> </a:t>
            </a:r>
            <a:r>
              <a:rPr lang="en-US" dirty="0" err="1" smtClean="0"/>
              <a:t>geebaaxxa</a:t>
            </a:r>
            <a:r>
              <a:rPr lang="en-US" dirty="0" smtClean="0"/>
              <a:t> </a:t>
            </a:r>
            <a:r>
              <a:rPr lang="en-US" dirty="0" err="1" smtClean="0"/>
              <a:t>raagoole</a:t>
            </a:r>
            <a:r>
              <a:rPr lang="en-US" dirty="0" smtClean="0"/>
              <a:t> dada </a:t>
            </a:r>
            <a:r>
              <a:rPr lang="en-US" dirty="0" err="1" smtClean="0"/>
              <a:t>kinni</a:t>
            </a:r>
            <a:r>
              <a:rPr lang="en-US" dirty="0" smtClean="0"/>
              <a:t> </a:t>
            </a:r>
            <a:r>
              <a:rPr lang="en-US" dirty="0" err="1" smtClean="0"/>
              <a:t>assichcho</a:t>
            </a:r>
            <a:r>
              <a:rPr lang="en-US" dirty="0" smtClean="0"/>
              <a:t> (acting) </a:t>
            </a:r>
            <a:r>
              <a:rPr lang="en-US" dirty="0" err="1" smtClean="0"/>
              <a:t>dadaten</a:t>
            </a:r>
            <a:endParaRPr lang="en-US" dirty="0" smtClean="0"/>
          </a:p>
          <a:p>
            <a:r>
              <a:rPr lang="en-US" dirty="0" err="1" smtClean="0"/>
              <a:t>Borreessanji</a:t>
            </a:r>
            <a:r>
              <a:rPr lang="en-US" dirty="0" smtClean="0"/>
              <a:t> </a:t>
            </a:r>
            <a:r>
              <a:rPr lang="en-US" dirty="0" err="1" smtClean="0"/>
              <a:t>hedinoti</a:t>
            </a:r>
            <a:r>
              <a:rPr lang="en-US" dirty="0" smtClean="0"/>
              <a:t> </a:t>
            </a:r>
            <a:r>
              <a:rPr lang="en-US" dirty="0" err="1" smtClean="0"/>
              <a:t>raagichchixxe</a:t>
            </a:r>
            <a:r>
              <a:rPr lang="en-US" dirty="0" smtClean="0"/>
              <a:t> </a:t>
            </a:r>
            <a:r>
              <a:rPr lang="en-US" dirty="0" err="1" smtClean="0"/>
              <a:t>sammo</a:t>
            </a:r>
            <a:r>
              <a:rPr lang="en-US" dirty="0" smtClean="0"/>
              <a:t> </a:t>
            </a:r>
            <a:r>
              <a:rPr lang="en-US" dirty="0" err="1" smtClean="0"/>
              <a:t>giddo</a:t>
            </a:r>
            <a:r>
              <a:rPr lang="en-US" dirty="0" smtClean="0"/>
              <a:t> </a:t>
            </a:r>
            <a:r>
              <a:rPr lang="en-US" dirty="0" err="1" smtClean="0"/>
              <a:t>e’yaan</a:t>
            </a:r>
            <a:r>
              <a:rPr lang="en-US" dirty="0" smtClean="0"/>
              <a:t>. </a:t>
            </a:r>
            <a:r>
              <a:rPr lang="en-US" dirty="0" err="1" smtClean="0"/>
              <a:t>Ookko’n</a:t>
            </a:r>
            <a:r>
              <a:rPr lang="en-US" dirty="0" smtClean="0"/>
              <a:t> </a:t>
            </a:r>
            <a:r>
              <a:rPr lang="en-US" err="1" smtClean="0"/>
              <a:t>kinni</a:t>
            </a:r>
            <a:r>
              <a:rPr lang="en-US" smtClean="0"/>
              <a:t> dade borreessile borreessanji raagichchi,</a:t>
            </a:r>
          </a:p>
          <a:p>
            <a:pPr lvl="1"/>
            <a:r>
              <a:rPr lang="en-US" smtClean="0"/>
              <a:t> </a:t>
            </a:r>
            <a:r>
              <a:rPr lang="en-US" err="1" smtClean="0"/>
              <a:t>u</a:t>
            </a:r>
            <a:r>
              <a:rPr lang="en-US" smtClean="0"/>
              <a:t>udaaxxa uudaan,</a:t>
            </a:r>
          </a:p>
          <a:p>
            <a:pPr lvl="1"/>
            <a:r>
              <a:rPr lang="en-US" smtClean="0"/>
              <a:t>hedaaxxa hedaan</a:t>
            </a:r>
          </a:p>
          <a:p>
            <a:pPr lvl="1"/>
            <a:r>
              <a:rPr lang="en-US" smtClean="0"/>
              <a:t>Yaadaaka yaadaan</a:t>
            </a:r>
          </a:p>
          <a:p>
            <a:pPr lvl="1"/>
            <a:r>
              <a:rPr lang="en-US" smtClean="0"/>
              <a:t>Assaaxxanna kadaaxxa duuchcha kadaan……</a:t>
            </a:r>
          </a:p>
          <a:p>
            <a:r>
              <a:rPr lang="en-US" smtClean="0"/>
              <a:t>Fakkeennake </a:t>
            </a:r>
          </a:p>
          <a:p>
            <a:r>
              <a:rPr lang="en-US" smtClean="0"/>
              <a:t>Fuggoti manjo shiyaaka raagichchiinxxa hedho’n borreesemaake kadaale borreessanji manjo shiye ege’na gophoolenna gooba wwonxe shineek manjixxi maa fakkaataaxxa hedinoti uuda hasissaan.</a:t>
            </a:r>
          </a:p>
          <a:p>
            <a:r>
              <a:rPr lang="en-US" smtClean="0"/>
              <a:t>Manjo shinaa wodda reyaak hedhotixxenna reyotixxe oddo’n hedhaa wodda hitta kadaaxxa, hitta fittifataaxxa, gataate hitta wo’laanchcho abidaaxxa heda hasissaan.</a:t>
            </a:r>
          </a:p>
          <a:p>
            <a:r>
              <a:rPr lang="en-US" smtClean="0"/>
              <a:t>Tenee yaane duuchcha assatee kinni dade borreessile giddo raagoole hitta dandaaxxa ege’ana eloxxen.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2701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Raagole</a:t>
            </a:r>
            <a:r>
              <a:rPr lang="en-US" dirty="0" smtClean="0"/>
              <a:t> </a:t>
            </a:r>
            <a:r>
              <a:rPr lang="en-US" dirty="0" err="1" smtClean="0"/>
              <a:t>dadatik</a:t>
            </a:r>
            <a:r>
              <a:rPr lang="en-US" dirty="0" smtClean="0"/>
              <a:t> </a:t>
            </a:r>
            <a:r>
              <a:rPr lang="en-US" dirty="0" err="1" smtClean="0"/>
              <a:t>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9268"/>
            <a:ext cx="12192000" cy="617873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Dhagga </a:t>
            </a:r>
            <a:r>
              <a:rPr lang="en-US" dirty="0" err="1" smtClean="0"/>
              <a:t>iffisa</a:t>
            </a:r>
            <a:r>
              <a:rPr lang="en-US" dirty="0" smtClean="0"/>
              <a:t> (</a:t>
            </a:r>
            <a:r>
              <a:rPr lang="en-US" i="1" dirty="0" smtClean="0"/>
              <a:t>Physical description)</a:t>
            </a:r>
          </a:p>
          <a:p>
            <a:pPr marL="514350" indent="-514350">
              <a:buAutoNum type="arabicPeriod"/>
            </a:pPr>
            <a:r>
              <a:rPr lang="en-US" i="1" dirty="0" err="1" smtClean="0"/>
              <a:t>Assichcho</a:t>
            </a:r>
            <a:r>
              <a:rPr lang="en-US" i="1" dirty="0" smtClean="0"/>
              <a:t> (action)</a:t>
            </a:r>
          </a:p>
          <a:p>
            <a:pPr marL="514350" indent="-514350">
              <a:buAutoNum type="arabicPeriod"/>
            </a:pPr>
            <a:r>
              <a:rPr lang="en-US" i="1" dirty="0" err="1" smtClean="0"/>
              <a:t>Haaso’a</a:t>
            </a:r>
            <a:r>
              <a:rPr lang="en-US" i="1" dirty="0" smtClean="0"/>
              <a:t> (speech)</a:t>
            </a:r>
          </a:p>
          <a:p>
            <a:pPr marL="514350" indent="-514350">
              <a:buAutoNum type="arabicPeriod"/>
            </a:pPr>
            <a:r>
              <a:rPr lang="en-US" i="1" dirty="0" err="1" smtClean="0"/>
              <a:t>Bakka</a:t>
            </a:r>
            <a:r>
              <a:rPr lang="en-US" i="1" dirty="0" smtClean="0"/>
              <a:t> (Possession or setting)</a:t>
            </a:r>
          </a:p>
          <a:p>
            <a:pPr marL="514350" indent="-514350">
              <a:buAutoNum type="arabicPeriod"/>
            </a:pPr>
            <a:r>
              <a:rPr lang="en-US" i="1" dirty="0" err="1" smtClean="0"/>
              <a:t>Hedino</a:t>
            </a:r>
            <a:r>
              <a:rPr lang="en-US" i="1" dirty="0" smtClean="0"/>
              <a:t> (thought)</a:t>
            </a:r>
          </a:p>
          <a:p>
            <a:pPr marL="514350" indent="-514350">
              <a:buAutoNum type="arabicPeriod"/>
            </a:pPr>
            <a:r>
              <a:rPr lang="en-US" i="1" dirty="0" err="1" smtClean="0"/>
              <a:t>Laagadanna</a:t>
            </a:r>
            <a:r>
              <a:rPr lang="en-US" i="1" dirty="0" smtClean="0"/>
              <a:t> </a:t>
            </a:r>
            <a:r>
              <a:rPr lang="en-US" i="1" dirty="0" err="1" smtClean="0"/>
              <a:t>haaso’inka</a:t>
            </a:r>
            <a:r>
              <a:rPr lang="en-US" i="1" dirty="0" smtClean="0"/>
              <a:t> </a:t>
            </a:r>
            <a:r>
              <a:rPr lang="en-US" i="1" dirty="0" err="1" smtClean="0"/>
              <a:t>jeeja</a:t>
            </a:r>
            <a:r>
              <a:rPr lang="en-US" i="1" dirty="0" smtClean="0"/>
              <a:t> (Language and style)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792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D. </a:t>
            </a:r>
            <a:r>
              <a:rPr lang="en-US" dirty="0" err="1" smtClean="0"/>
              <a:t>Habaano</a:t>
            </a:r>
            <a:r>
              <a:rPr lang="en-US" dirty="0" smtClean="0"/>
              <a:t> (</a:t>
            </a:r>
            <a:r>
              <a:rPr lang="en-US" dirty="0" err="1" smtClean="0"/>
              <a:t>settin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4582"/>
            <a:ext cx="12192000" cy="6113417"/>
          </a:xfrm>
        </p:spPr>
        <p:txBody>
          <a:bodyPr/>
          <a:lstStyle/>
          <a:p>
            <a:r>
              <a:rPr lang="en-US" dirty="0" err="1" smtClean="0"/>
              <a:t>Habaanno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dirty="0" err="1" smtClean="0"/>
              <a:t>giddo</a:t>
            </a:r>
            <a:r>
              <a:rPr lang="en-US" dirty="0" smtClean="0"/>
              <a:t> </a:t>
            </a:r>
            <a:r>
              <a:rPr lang="en-US" dirty="0" err="1" smtClean="0"/>
              <a:t>hara</a:t>
            </a:r>
            <a:r>
              <a:rPr lang="en-US" dirty="0" smtClean="0"/>
              <a:t> </a:t>
            </a:r>
            <a:r>
              <a:rPr lang="en-US" dirty="0" err="1" smtClean="0"/>
              <a:t>hasemaake</a:t>
            </a:r>
            <a:r>
              <a:rPr lang="en-US" dirty="0" smtClean="0"/>
              <a:t> </a:t>
            </a:r>
            <a:r>
              <a:rPr lang="en-US" dirty="0" err="1" smtClean="0"/>
              <a:t>la’o</a:t>
            </a:r>
            <a:r>
              <a:rPr lang="en-US" dirty="0" smtClean="0"/>
              <a:t> </a:t>
            </a:r>
            <a:r>
              <a:rPr lang="en-US" dirty="0" err="1" smtClean="0"/>
              <a:t>lumoxxa</a:t>
            </a:r>
            <a:r>
              <a:rPr lang="en-US" dirty="0" smtClean="0"/>
              <a:t> </a:t>
            </a:r>
            <a:r>
              <a:rPr lang="en-US" dirty="0" err="1" smtClean="0"/>
              <a:t>afeeken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Habaanno</a:t>
            </a:r>
            <a:r>
              <a:rPr lang="en-US" dirty="0" smtClean="0"/>
              <a:t> </a:t>
            </a:r>
            <a:r>
              <a:rPr lang="en-US" dirty="0" err="1" smtClean="0"/>
              <a:t>raagooletika</a:t>
            </a:r>
            <a:r>
              <a:rPr lang="en-US" dirty="0" smtClean="0"/>
              <a:t> </a:t>
            </a:r>
            <a:r>
              <a:rPr lang="en-US" dirty="0" err="1" smtClean="0"/>
              <a:t>adaba</a:t>
            </a:r>
            <a:r>
              <a:rPr lang="en-US" dirty="0" smtClean="0"/>
              <a:t> </a:t>
            </a:r>
            <a:r>
              <a:rPr lang="en-US" dirty="0" err="1" smtClean="0"/>
              <a:t>murteessaan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E. </a:t>
            </a:r>
            <a:r>
              <a:rPr lang="en-US" dirty="0" err="1" smtClean="0"/>
              <a:t>Arargeessa</a:t>
            </a:r>
            <a:r>
              <a:rPr lang="en-US" dirty="0" smtClean="0"/>
              <a:t> (plot and structure)</a:t>
            </a:r>
          </a:p>
          <a:p>
            <a:r>
              <a:rPr lang="en-US" dirty="0" err="1" smtClean="0"/>
              <a:t>Arargeessa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borreessileka</a:t>
            </a:r>
            <a:r>
              <a:rPr lang="en-US" dirty="0" smtClean="0"/>
              <a:t> </a:t>
            </a:r>
            <a:r>
              <a:rPr lang="en-US" dirty="0" err="1" smtClean="0"/>
              <a:t>nophphichcho</a:t>
            </a:r>
            <a:r>
              <a:rPr lang="en-US" dirty="0" smtClean="0"/>
              <a:t> </a:t>
            </a:r>
            <a:r>
              <a:rPr lang="en-US" dirty="0" err="1" smtClean="0"/>
              <a:t>jijiira</a:t>
            </a:r>
            <a:r>
              <a:rPr lang="en-US" dirty="0" smtClean="0"/>
              <a:t> </a:t>
            </a:r>
            <a:r>
              <a:rPr lang="en-US" dirty="0" err="1" smtClean="0"/>
              <a:t>dande’an</a:t>
            </a:r>
            <a:endParaRPr lang="en-US" dirty="0" smtClean="0"/>
          </a:p>
          <a:p>
            <a:r>
              <a:rPr lang="en-US" dirty="0" smtClean="0"/>
              <a:t>Dade </a:t>
            </a:r>
            <a:r>
              <a:rPr lang="en-US" dirty="0" err="1" smtClean="0"/>
              <a:t>boreessile</a:t>
            </a:r>
            <a:r>
              <a:rPr lang="en-US" dirty="0" smtClean="0"/>
              <a:t> </a:t>
            </a:r>
            <a:r>
              <a:rPr lang="en-US" dirty="0" err="1" smtClean="0"/>
              <a:t>habaa’n</a:t>
            </a:r>
            <a:r>
              <a:rPr lang="en-US" dirty="0" smtClean="0"/>
              <a:t> </a:t>
            </a:r>
            <a:r>
              <a:rPr lang="en-US" dirty="0" err="1" smtClean="0"/>
              <a:t>ke’aaxxa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Raagi</a:t>
            </a:r>
            <a:r>
              <a:rPr lang="en-US" dirty="0" smtClean="0"/>
              <a:t> </a:t>
            </a:r>
            <a:r>
              <a:rPr lang="en-US" dirty="0" err="1" smtClean="0"/>
              <a:t>hitta</a:t>
            </a:r>
            <a:r>
              <a:rPr lang="en-US" dirty="0" smtClean="0"/>
              <a:t> </a:t>
            </a:r>
            <a:r>
              <a:rPr lang="en-US" dirty="0" err="1" smtClean="0"/>
              <a:t>weli’a</a:t>
            </a:r>
            <a:r>
              <a:rPr lang="en-US" dirty="0" smtClean="0"/>
              <a:t> </a:t>
            </a:r>
            <a:r>
              <a:rPr lang="en-US" dirty="0" err="1" smtClean="0"/>
              <a:t>weli</a:t>
            </a:r>
            <a:r>
              <a:rPr lang="en-US" dirty="0" smtClean="0"/>
              <a:t> </a:t>
            </a:r>
            <a:r>
              <a:rPr lang="en-US" dirty="0" err="1" smtClean="0"/>
              <a:t>gudunfemaaxxi</a:t>
            </a:r>
            <a:endParaRPr lang="en-US" dirty="0" smtClean="0"/>
          </a:p>
          <a:p>
            <a:r>
              <a:rPr lang="en-US" dirty="0" err="1" smtClean="0"/>
              <a:t>Raagiink</a:t>
            </a:r>
            <a:r>
              <a:rPr lang="en-US" dirty="0" smtClean="0"/>
              <a:t> </a:t>
            </a:r>
            <a:r>
              <a:rPr lang="en-US" dirty="0" err="1" smtClean="0"/>
              <a:t>ke’tinna</a:t>
            </a:r>
            <a:r>
              <a:rPr lang="en-US" dirty="0" smtClean="0"/>
              <a:t> </a:t>
            </a:r>
            <a:r>
              <a:rPr lang="en-US" dirty="0" err="1" smtClean="0"/>
              <a:t>muuxa</a:t>
            </a:r>
            <a:r>
              <a:rPr lang="en-US" dirty="0" smtClean="0"/>
              <a:t> </a:t>
            </a:r>
            <a:r>
              <a:rPr lang="en-US" dirty="0" err="1" smtClean="0"/>
              <a:t>habate</a:t>
            </a:r>
            <a:r>
              <a:rPr lang="en-US" dirty="0" smtClean="0"/>
              <a:t> </a:t>
            </a:r>
            <a:r>
              <a:rPr lang="en-US" dirty="0" err="1" smtClean="0"/>
              <a:t>kadeexxa</a:t>
            </a:r>
            <a:endParaRPr lang="en-US" dirty="0" smtClean="0"/>
          </a:p>
          <a:p>
            <a:r>
              <a:rPr lang="en-US" dirty="0" err="1" smtClean="0"/>
              <a:t>Ke’itoke’ninna</a:t>
            </a:r>
            <a:r>
              <a:rPr lang="en-US" dirty="0" smtClean="0"/>
              <a:t> </a:t>
            </a:r>
            <a:r>
              <a:rPr lang="en-US" dirty="0" err="1" smtClean="0"/>
              <a:t>muuxiinxe</a:t>
            </a:r>
            <a:r>
              <a:rPr lang="en-US" dirty="0" smtClean="0"/>
              <a:t> </a:t>
            </a:r>
            <a:r>
              <a:rPr lang="en-US" dirty="0" err="1" smtClean="0"/>
              <a:t>oddo’n</a:t>
            </a:r>
            <a:r>
              <a:rPr lang="en-US" dirty="0" smtClean="0"/>
              <a:t> </a:t>
            </a:r>
            <a:r>
              <a:rPr lang="en-US" dirty="0" err="1" smtClean="0"/>
              <a:t>hedhaak</a:t>
            </a:r>
            <a:r>
              <a:rPr lang="en-US" dirty="0" smtClean="0"/>
              <a:t> </a:t>
            </a:r>
            <a:r>
              <a:rPr lang="en-US" dirty="0" err="1" smtClean="0"/>
              <a:t>assichchuwwi</a:t>
            </a:r>
            <a:r>
              <a:rPr lang="en-US" dirty="0" smtClean="0"/>
              <a:t> </a:t>
            </a:r>
            <a:r>
              <a:rPr lang="en-US" dirty="0" err="1" smtClean="0"/>
              <a:t>hitta</a:t>
            </a:r>
            <a:r>
              <a:rPr lang="en-US" dirty="0" smtClean="0"/>
              <a:t> </a:t>
            </a:r>
            <a:r>
              <a:rPr lang="en-US" dirty="0" err="1" smtClean="0"/>
              <a:t>weli</a:t>
            </a:r>
            <a:r>
              <a:rPr lang="en-US" dirty="0" smtClean="0"/>
              <a:t> </a:t>
            </a:r>
            <a:r>
              <a:rPr lang="en-US" dirty="0" err="1" smtClean="0"/>
              <a:t>abidemaaxxa</a:t>
            </a:r>
            <a:r>
              <a:rPr lang="en-US" dirty="0" smtClean="0"/>
              <a:t> ….. </a:t>
            </a:r>
            <a:r>
              <a:rPr lang="en-US" dirty="0" err="1" smtClean="0"/>
              <a:t>Duuchcha</a:t>
            </a:r>
            <a:r>
              <a:rPr lang="en-US" dirty="0" smtClean="0"/>
              <a:t> </a:t>
            </a:r>
            <a:r>
              <a:rPr lang="en-US" dirty="0" err="1" smtClean="0"/>
              <a:t>leelishaaken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Hafuura</a:t>
            </a:r>
            <a:r>
              <a:rPr lang="en-US" dirty="0" smtClean="0"/>
              <a:t> </a:t>
            </a:r>
            <a:r>
              <a:rPr lang="en-US" dirty="0" err="1" smtClean="0"/>
              <a:t>adhdha</a:t>
            </a:r>
            <a:r>
              <a:rPr lang="en-US" dirty="0" smtClean="0"/>
              <a:t> Lame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698171"/>
            <a:ext cx="11170920" cy="4478792"/>
          </a:xfrm>
        </p:spPr>
        <p:txBody>
          <a:bodyPr/>
          <a:lstStyle/>
          <a:p>
            <a:pPr algn="ctr">
              <a:buNone/>
            </a:pPr>
            <a:r>
              <a:rPr lang="en-US" sz="4400" dirty="0" err="1" smtClean="0"/>
              <a:t>Eloxxee</a:t>
            </a:r>
            <a:r>
              <a:rPr lang="en-US" sz="4400" dirty="0" smtClean="0"/>
              <a:t> </a:t>
            </a:r>
            <a:r>
              <a:rPr lang="en-US" sz="4400" dirty="0" err="1" smtClean="0"/>
              <a:t>Ergaxxa</a:t>
            </a:r>
            <a:r>
              <a:rPr lang="en-US" sz="4400" dirty="0" smtClean="0"/>
              <a:t> mike</a:t>
            </a:r>
          </a:p>
          <a:p>
            <a:pPr algn="ctr">
              <a:buNone/>
            </a:pPr>
            <a:r>
              <a:rPr lang="en-US" dirty="0" smtClean="0"/>
              <a:t> (Qualities of Good Message Design)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8782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6206"/>
            <a:ext cx="12192000" cy="6191794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Borreessano</a:t>
            </a:r>
            <a:r>
              <a:rPr lang="en-US" dirty="0" smtClean="0"/>
              <a:t> </a:t>
            </a:r>
            <a:r>
              <a:rPr lang="en-US" dirty="0" err="1" smtClean="0"/>
              <a:t>hiyyuwwa</a:t>
            </a:r>
            <a:r>
              <a:rPr lang="en-US" dirty="0" smtClean="0"/>
              <a:t> </a:t>
            </a:r>
            <a:r>
              <a:rPr lang="en-US" dirty="0" err="1" smtClean="0"/>
              <a:t>ijaarte</a:t>
            </a:r>
            <a:r>
              <a:rPr lang="en-US" dirty="0" smtClean="0"/>
              <a:t>,  dhagga </a:t>
            </a:r>
            <a:r>
              <a:rPr lang="en-US" dirty="0" err="1" smtClean="0"/>
              <a:t>oddeessite</a:t>
            </a:r>
            <a:r>
              <a:rPr lang="en-US" dirty="0" smtClean="0"/>
              <a:t> </a:t>
            </a:r>
            <a:r>
              <a:rPr lang="en-US" dirty="0" err="1" smtClean="0"/>
              <a:t>fakke</a:t>
            </a:r>
            <a:r>
              <a:rPr lang="en-US" dirty="0" smtClean="0"/>
              <a:t> </a:t>
            </a:r>
            <a:r>
              <a:rPr lang="en-US" dirty="0" err="1" smtClean="0"/>
              <a:t>daddaan</a:t>
            </a:r>
            <a:r>
              <a:rPr lang="en-US" dirty="0" smtClean="0"/>
              <a:t>.</a:t>
            </a:r>
          </a:p>
          <a:p>
            <a:pPr>
              <a:lnSpc>
                <a:spcPct val="170000"/>
              </a:lnSpc>
            </a:pPr>
            <a:r>
              <a:rPr lang="en-US" dirty="0" err="1" smtClean="0"/>
              <a:t>Gararike</a:t>
            </a:r>
            <a:r>
              <a:rPr lang="en-US" dirty="0" smtClean="0"/>
              <a:t> </a:t>
            </a:r>
            <a:r>
              <a:rPr lang="en-US" dirty="0" err="1" smtClean="0"/>
              <a:t>qonqon</a:t>
            </a:r>
            <a:r>
              <a:rPr lang="en-US" dirty="0" smtClean="0"/>
              <a:t> </a:t>
            </a:r>
            <a:r>
              <a:rPr lang="en-US" dirty="0" err="1" smtClean="0"/>
              <a:t>shhiqisati</a:t>
            </a:r>
            <a:r>
              <a:rPr lang="en-US" dirty="0" smtClean="0"/>
              <a:t> </a:t>
            </a:r>
            <a:r>
              <a:rPr lang="en-US" dirty="0" err="1" smtClean="0"/>
              <a:t>wodana</a:t>
            </a:r>
            <a:r>
              <a:rPr lang="en-US" dirty="0" smtClean="0"/>
              <a:t> </a:t>
            </a:r>
            <a:r>
              <a:rPr lang="en-US" dirty="0" err="1" smtClean="0"/>
              <a:t>no’oka</a:t>
            </a:r>
            <a:r>
              <a:rPr lang="en-US" dirty="0" smtClean="0"/>
              <a:t> </a:t>
            </a:r>
            <a:r>
              <a:rPr lang="en-US" dirty="0" err="1" smtClean="0"/>
              <a:t>insa’nebaa</a:t>
            </a:r>
            <a:r>
              <a:rPr lang="en-US" dirty="0" smtClean="0"/>
              <a:t> </a:t>
            </a:r>
            <a:r>
              <a:rPr lang="en-US" dirty="0" err="1" smtClean="0"/>
              <a:t>harkisaan</a:t>
            </a:r>
            <a:r>
              <a:rPr lang="en-US" dirty="0" smtClean="0"/>
              <a:t> </a:t>
            </a:r>
            <a:r>
              <a:rPr lang="en-US" dirty="0" err="1" smtClean="0"/>
              <a:t>iittaan</a:t>
            </a:r>
            <a:r>
              <a:rPr lang="en-US" dirty="0" smtClean="0"/>
              <a:t> </a:t>
            </a:r>
            <a:r>
              <a:rPr lang="en-US" dirty="0" err="1" smtClean="0"/>
              <a:t>kinn</a:t>
            </a:r>
            <a:r>
              <a:rPr lang="en-US" dirty="0" smtClean="0"/>
              <a:t> </a:t>
            </a:r>
            <a:r>
              <a:rPr lang="en-US" dirty="0" err="1" smtClean="0"/>
              <a:t>gargarika</a:t>
            </a:r>
            <a:r>
              <a:rPr lang="en-US" dirty="0" smtClean="0"/>
              <a:t> </a:t>
            </a:r>
            <a:r>
              <a:rPr lang="en-US" dirty="0" err="1" smtClean="0"/>
              <a:t>qonqo</a:t>
            </a:r>
            <a:r>
              <a:rPr lang="en-US" dirty="0" smtClean="0"/>
              <a:t> (tone) </a:t>
            </a:r>
            <a:r>
              <a:rPr lang="en-US" dirty="0" err="1" smtClean="0"/>
              <a:t>qaabantonaa</a:t>
            </a:r>
            <a:r>
              <a:rPr lang="en-US" dirty="0" smtClean="0"/>
              <a:t> </a:t>
            </a:r>
            <a:r>
              <a:rPr lang="en-US" dirty="0" err="1" smtClean="0"/>
              <a:t>gargaartaan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Raagi</a:t>
            </a:r>
            <a:r>
              <a:rPr lang="en-US" dirty="0" smtClean="0"/>
              <a:t> </a:t>
            </a:r>
            <a:r>
              <a:rPr lang="en-US" dirty="0" err="1" smtClean="0"/>
              <a:t>gargarike</a:t>
            </a:r>
            <a:r>
              <a:rPr lang="en-US" dirty="0" smtClean="0"/>
              <a:t> </a:t>
            </a:r>
            <a:r>
              <a:rPr lang="en-US" dirty="0" err="1" smtClean="0"/>
              <a:t>qonqon</a:t>
            </a:r>
            <a:r>
              <a:rPr lang="en-US" dirty="0" smtClean="0"/>
              <a:t> </a:t>
            </a:r>
            <a:r>
              <a:rPr lang="en-US" dirty="0" err="1" smtClean="0"/>
              <a:t>shiqaa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fakke</a:t>
            </a:r>
            <a:r>
              <a:rPr lang="en-US" dirty="0" smtClean="0"/>
              <a:t> </a:t>
            </a:r>
            <a:r>
              <a:rPr lang="en-US" dirty="0" err="1" smtClean="0"/>
              <a:t>dadaan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Raagi</a:t>
            </a:r>
            <a:r>
              <a:rPr lang="en-US" dirty="0" smtClean="0"/>
              <a:t> dhagga (structure) </a:t>
            </a:r>
            <a:r>
              <a:rPr lang="en-US" dirty="0" err="1" smtClean="0"/>
              <a:t>ifisaan</a:t>
            </a:r>
            <a:r>
              <a:rPr lang="en-US" dirty="0" smtClean="0"/>
              <a:t>, dhagga </a:t>
            </a:r>
            <a:r>
              <a:rPr lang="en-US" dirty="0" err="1" smtClean="0"/>
              <a:t>kinni</a:t>
            </a:r>
            <a:r>
              <a:rPr lang="en-US" dirty="0" smtClean="0"/>
              <a:t> </a:t>
            </a:r>
            <a:r>
              <a:rPr lang="en-US" dirty="0" err="1" smtClean="0"/>
              <a:t>tika</a:t>
            </a:r>
            <a:r>
              <a:rPr lang="en-US" dirty="0" smtClean="0"/>
              <a:t> (Meaning) </a:t>
            </a:r>
            <a:r>
              <a:rPr lang="en-US" dirty="0" err="1" smtClean="0"/>
              <a:t>daddaan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Raagi</a:t>
            </a:r>
            <a:r>
              <a:rPr lang="en-US" dirty="0" smtClean="0"/>
              <a:t> </a:t>
            </a:r>
            <a:r>
              <a:rPr lang="en-US" dirty="0" err="1" smtClean="0"/>
              <a:t>fakke</a:t>
            </a:r>
            <a:r>
              <a:rPr lang="en-US" dirty="0" smtClean="0"/>
              <a:t> </a:t>
            </a:r>
            <a:r>
              <a:rPr lang="en-US" dirty="0" err="1" smtClean="0"/>
              <a:t>dadaake</a:t>
            </a:r>
            <a:r>
              <a:rPr lang="en-US" dirty="0" smtClean="0"/>
              <a:t> </a:t>
            </a:r>
            <a:r>
              <a:rPr lang="en-US" dirty="0" err="1" smtClean="0"/>
              <a:t>hafuurin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qonqon</a:t>
            </a:r>
            <a:r>
              <a:rPr lang="en-US" dirty="0" smtClean="0"/>
              <a:t> </a:t>
            </a:r>
            <a:r>
              <a:rPr lang="en-US" dirty="0" err="1" smtClean="0"/>
              <a:t>raagemaa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hiyyuwwa</a:t>
            </a:r>
            <a:r>
              <a:rPr lang="en-US" dirty="0" smtClean="0"/>
              <a:t> </a:t>
            </a:r>
            <a:r>
              <a:rPr lang="en-US" dirty="0" err="1" smtClean="0"/>
              <a:t>butta</a:t>
            </a:r>
            <a:r>
              <a:rPr lang="en-US" dirty="0" smtClean="0"/>
              <a:t> </a:t>
            </a:r>
            <a:r>
              <a:rPr lang="en-US" dirty="0" err="1" smtClean="0"/>
              <a:t>tenne’n</a:t>
            </a:r>
            <a:r>
              <a:rPr lang="en-US" dirty="0" smtClean="0"/>
              <a:t> </a:t>
            </a:r>
            <a:r>
              <a:rPr lang="en-US" dirty="0" err="1" smtClean="0"/>
              <a:t>hexxeexxa</a:t>
            </a:r>
            <a:r>
              <a:rPr lang="en-US" dirty="0" smtClean="0"/>
              <a:t> </a:t>
            </a:r>
            <a:r>
              <a:rPr lang="en-US" dirty="0" err="1" smtClean="0"/>
              <a:t>yaanuwwa</a:t>
            </a:r>
            <a:r>
              <a:rPr lang="en-US" dirty="0" smtClean="0"/>
              <a:t> </a:t>
            </a:r>
            <a:r>
              <a:rPr lang="en-US" dirty="0" err="1" smtClean="0"/>
              <a:t>hedinotike</a:t>
            </a:r>
            <a:r>
              <a:rPr lang="en-US" dirty="0" smtClean="0"/>
              <a:t> </a:t>
            </a:r>
            <a:r>
              <a:rPr lang="en-US" dirty="0" err="1" smtClean="0"/>
              <a:t>illen</a:t>
            </a:r>
            <a:r>
              <a:rPr lang="en-US" dirty="0" smtClean="0"/>
              <a:t> </a:t>
            </a:r>
            <a:r>
              <a:rPr lang="en-US" dirty="0" err="1" smtClean="0"/>
              <a:t>leelishatixxa</a:t>
            </a:r>
            <a:r>
              <a:rPr lang="en-US" dirty="0" smtClean="0"/>
              <a:t> </a:t>
            </a:r>
            <a:r>
              <a:rPr lang="en-US" dirty="0" err="1" smtClean="0"/>
              <a:t>hunna</a:t>
            </a:r>
            <a:r>
              <a:rPr lang="en-US" dirty="0" smtClean="0"/>
              <a:t> </a:t>
            </a:r>
            <a:r>
              <a:rPr lang="en-US" dirty="0" err="1" smtClean="0"/>
              <a:t>horattaan</a:t>
            </a:r>
            <a:r>
              <a:rPr lang="en-US" dirty="0" smtClean="0"/>
              <a:t>. </a:t>
            </a:r>
          </a:p>
          <a:p>
            <a:pPr>
              <a:lnSpc>
                <a:spcPct val="160000"/>
              </a:lnSpc>
            </a:pPr>
            <a:r>
              <a:rPr lang="en-US" dirty="0" err="1" smtClean="0"/>
              <a:t>Raagooletike</a:t>
            </a:r>
            <a:r>
              <a:rPr lang="en-US" dirty="0" smtClean="0"/>
              <a:t> </a:t>
            </a:r>
            <a:r>
              <a:rPr lang="en-US" dirty="0" err="1" smtClean="0"/>
              <a:t>hafuuribaa</a:t>
            </a:r>
            <a:r>
              <a:rPr lang="en-US" dirty="0" smtClean="0"/>
              <a:t>  (</a:t>
            </a:r>
            <a:r>
              <a:rPr lang="en-US" dirty="0" err="1" smtClean="0"/>
              <a:t>borreessato</a:t>
            </a:r>
            <a:r>
              <a:rPr lang="en-US" dirty="0" smtClean="0"/>
              <a:t> </a:t>
            </a:r>
            <a:r>
              <a:rPr lang="en-US" dirty="0" err="1" smtClean="0"/>
              <a:t>giddo</a:t>
            </a:r>
            <a:r>
              <a:rPr lang="en-US" dirty="0" smtClean="0"/>
              <a:t> </a:t>
            </a:r>
            <a:r>
              <a:rPr lang="en-US" dirty="0" err="1" smtClean="0"/>
              <a:t>afendaaaxxe</a:t>
            </a:r>
            <a:r>
              <a:rPr lang="en-US" dirty="0" smtClean="0"/>
              <a:t> </a:t>
            </a:r>
            <a:r>
              <a:rPr lang="en-US" dirty="0" err="1" smtClean="0"/>
              <a:t>raagoolen</a:t>
            </a:r>
            <a:r>
              <a:rPr lang="en-US" dirty="0" smtClean="0"/>
              <a:t>) </a:t>
            </a:r>
            <a:r>
              <a:rPr lang="en-US" dirty="0" err="1" smtClean="0"/>
              <a:t>shiqeek</a:t>
            </a:r>
            <a:r>
              <a:rPr lang="en-US" dirty="0" smtClean="0"/>
              <a:t> </a:t>
            </a:r>
            <a:r>
              <a:rPr lang="en-US" dirty="0" err="1" smtClean="0"/>
              <a:t>borreessanji</a:t>
            </a:r>
            <a:r>
              <a:rPr lang="en-US" dirty="0" smtClean="0"/>
              <a:t> </a:t>
            </a:r>
            <a:r>
              <a:rPr lang="en-US" dirty="0" err="1" smtClean="0"/>
              <a:t>raagooletixxa</a:t>
            </a:r>
            <a:r>
              <a:rPr lang="en-US" dirty="0" smtClean="0"/>
              <a:t> </a:t>
            </a:r>
            <a:r>
              <a:rPr lang="en-US" dirty="0" err="1" smtClean="0"/>
              <a:t>duuchcha</a:t>
            </a:r>
            <a:r>
              <a:rPr lang="en-US" dirty="0" smtClean="0"/>
              <a:t> </a:t>
            </a:r>
            <a:r>
              <a:rPr lang="en-US" dirty="0" err="1" smtClean="0"/>
              <a:t>yaane</a:t>
            </a:r>
            <a:r>
              <a:rPr lang="en-US" dirty="0" smtClean="0"/>
              <a:t> </a:t>
            </a:r>
            <a:r>
              <a:rPr lang="en-US" dirty="0" err="1" smtClean="0"/>
              <a:t>ca’a</a:t>
            </a:r>
            <a:r>
              <a:rPr lang="en-US" dirty="0" smtClean="0"/>
              <a:t> </a:t>
            </a:r>
            <a:r>
              <a:rPr lang="en-US" dirty="0" err="1" smtClean="0"/>
              <a:t>asse</a:t>
            </a:r>
            <a:r>
              <a:rPr lang="en-US" dirty="0" smtClean="0"/>
              <a:t> </a:t>
            </a:r>
            <a:r>
              <a:rPr lang="en-US" dirty="0" err="1" smtClean="0"/>
              <a:t>ege’neemaxxee</a:t>
            </a:r>
            <a:r>
              <a:rPr lang="en-US" dirty="0" smtClean="0"/>
              <a:t> </a:t>
            </a:r>
            <a:r>
              <a:rPr lang="en-US" dirty="0" err="1" smtClean="0"/>
              <a:t>irrakee</a:t>
            </a:r>
            <a:r>
              <a:rPr lang="en-US" dirty="0" smtClean="0"/>
              <a:t> </a:t>
            </a:r>
            <a:r>
              <a:rPr lang="en-US" dirty="0" err="1" smtClean="0"/>
              <a:t>shiqito</a:t>
            </a:r>
            <a:r>
              <a:rPr lang="en-US" dirty="0" smtClean="0"/>
              <a:t> </a:t>
            </a:r>
            <a:r>
              <a:rPr lang="en-US" dirty="0" err="1" smtClean="0"/>
              <a:t>afeeka</a:t>
            </a:r>
            <a:r>
              <a:rPr lang="en-US" dirty="0" smtClean="0"/>
              <a:t> </a:t>
            </a:r>
            <a:r>
              <a:rPr lang="en-US" dirty="0" err="1" smtClean="0"/>
              <a:t>borreessaato</a:t>
            </a:r>
            <a:r>
              <a:rPr lang="en-US" dirty="0" smtClean="0"/>
              <a:t> </a:t>
            </a:r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dirty="0" err="1" smtClean="0"/>
              <a:t>dande’an</a:t>
            </a:r>
            <a:r>
              <a:rPr lang="en-US" dirty="0" smtClean="0"/>
              <a:t>. </a:t>
            </a:r>
            <a:r>
              <a:rPr lang="en-US" dirty="0" err="1" smtClean="0"/>
              <a:t>Tennenaa’n</a:t>
            </a:r>
            <a:r>
              <a:rPr lang="en-US" dirty="0" smtClean="0"/>
              <a:t> </a:t>
            </a:r>
            <a:r>
              <a:rPr lang="en-US" dirty="0" err="1" smtClean="0"/>
              <a:t>kexxeexxa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borreessile</a:t>
            </a:r>
            <a:r>
              <a:rPr lang="en-US" dirty="0" smtClean="0"/>
              <a:t> </a:t>
            </a:r>
            <a:r>
              <a:rPr lang="en-US" dirty="0" err="1" smtClean="0"/>
              <a:t>giddo</a:t>
            </a:r>
            <a:r>
              <a:rPr lang="en-US" dirty="0" smtClean="0"/>
              <a:t> </a:t>
            </a:r>
            <a:r>
              <a:rPr lang="en-US" dirty="0" err="1" smtClean="0"/>
              <a:t>hexxeexxa</a:t>
            </a:r>
            <a:r>
              <a:rPr lang="en-US" dirty="0" smtClean="0"/>
              <a:t> </a:t>
            </a:r>
            <a:r>
              <a:rPr lang="en-US" dirty="0" err="1" smtClean="0"/>
              <a:t>raagole</a:t>
            </a:r>
            <a:r>
              <a:rPr lang="en-US" dirty="0" smtClean="0"/>
              <a:t> </a:t>
            </a:r>
            <a:r>
              <a:rPr lang="en-US" dirty="0" err="1" smtClean="0"/>
              <a:t>bira</a:t>
            </a:r>
            <a:r>
              <a:rPr lang="en-US" dirty="0" smtClean="0"/>
              <a:t> </a:t>
            </a:r>
            <a:r>
              <a:rPr lang="en-US" dirty="0" err="1" smtClean="0"/>
              <a:t>hexxeeshsha</a:t>
            </a:r>
            <a:r>
              <a:rPr lang="en-US" dirty="0" smtClean="0"/>
              <a:t> </a:t>
            </a:r>
            <a:r>
              <a:rPr lang="en-US" dirty="0" err="1" smtClean="0"/>
              <a:t>fakkaatte</a:t>
            </a:r>
            <a:r>
              <a:rPr lang="en-US" dirty="0" smtClean="0"/>
              <a:t> </a:t>
            </a:r>
            <a:r>
              <a:rPr lang="en-US" dirty="0" err="1" smtClean="0"/>
              <a:t>leelitaan</a:t>
            </a:r>
            <a:r>
              <a:rPr lang="en-US" dirty="0" smtClean="0"/>
              <a:t>. </a:t>
            </a:r>
            <a:r>
              <a:rPr lang="en-US" dirty="0" err="1" smtClean="0"/>
              <a:t>Yaansisallo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hordofooleyyenna</a:t>
            </a:r>
            <a:r>
              <a:rPr lang="en-US" dirty="0" smtClean="0"/>
              <a:t> </a:t>
            </a:r>
            <a:r>
              <a:rPr lang="en-US" dirty="0" err="1" smtClean="0"/>
              <a:t>raagoole</a:t>
            </a:r>
            <a:r>
              <a:rPr lang="en-US" dirty="0" smtClean="0"/>
              <a:t> </a:t>
            </a:r>
            <a:r>
              <a:rPr lang="en-US" dirty="0" err="1" smtClean="0"/>
              <a:t>illeti</a:t>
            </a:r>
            <a:r>
              <a:rPr lang="en-US" dirty="0" smtClean="0"/>
              <a:t> </a:t>
            </a:r>
            <a:r>
              <a:rPr lang="en-US" dirty="0" err="1" smtClean="0"/>
              <a:t>uuddeeshsha</a:t>
            </a:r>
            <a:r>
              <a:rPr lang="en-US" dirty="0" smtClean="0"/>
              <a:t> </a:t>
            </a:r>
            <a:r>
              <a:rPr lang="en-US" dirty="0" err="1" smtClean="0"/>
              <a:t>ookin</a:t>
            </a:r>
            <a:r>
              <a:rPr lang="en-US" dirty="0" smtClean="0"/>
              <a:t> </a:t>
            </a:r>
            <a:r>
              <a:rPr lang="en-US" dirty="0" err="1" smtClean="0"/>
              <a:t>welti</a:t>
            </a:r>
            <a:r>
              <a:rPr lang="en-US" dirty="0" smtClean="0"/>
              <a:t> </a:t>
            </a:r>
            <a:r>
              <a:rPr lang="en-US" dirty="0" err="1" smtClean="0"/>
              <a:t>sa’isineeshsha</a:t>
            </a:r>
            <a:r>
              <a:rPr lang="en-US" dirty="0" smtClean="0"/>
              <a:t> </a:t>
            </a:r>
            <a:r>
              <a:rPr lang="en-US" dirty="0" err="1" smtClean="0"/>
              <a:t>fakkaattaa</a:t>
            </a:r>
            <a:r>
              <a:rPr lang="en-US" dirty="0" smtClean="0"/>
              <a:t> </a:t>
            </a:r>
            <a:r>
              <a:rPr lang="en-US" dirty="0" err="1" smtClean="0"/>
              <a:t>qico’n</a:t>
            </a:r>
            <a:r>
              <a:rPr lang="en-US" dirty="0" smtClean="0"/>
              <a:t> </a:t>
            </a:r>
            <a:r>
              <a:rPr lang="en-US" dirty="0" err="1" smtClean="0"/>
              <a:t>raagooletika</a:t>
            </a:r>
            <a:r>
              <a:rPr lang="en-US" dirty="0" smtClean="0"/>
              <a:t> </a:t>
            </a:r>
            <a:r>
              <a:rPr lang="en-US" dirty="0" err="1" smtClean="0"/>
              <a:t>adabanna</a:t>
            </a:r>
            <a:r>
              <a:rPr lang="en-US" dirty="0" smtClean="0"/>
              <a:t> </a:t>
            </a:r>
            <a:r>
              <a:rPr lang="en-US" dirty="0" err="1" smtClean="0"/>
              <a:t>huje</a:t>
            </a:r>
            <a:r>
              <a:rPr lang="en-US" dirty="0" smtClean="0"/>
              <a:t> </a:t>
            </a:r>
            <a:r>
              <a:rPr lang="en-US" dirty="0" err="1" smtClean="0"/>
              <a:t>maa</a:t>
            </a:r>
            <a:r>
              <a:rPr lang="en-US" dirty="0" smtClean="0"/>
              <a:t> </a:t>
            </a:r>
            <a:r>
              <a:rPr lang="en-US" dirty="0" err="1" smtClean="0"/>
              <a:t>labbaaxxa</a:t>
            </a:r>
            <a:r>
              <a:rPr lang="en-US" dirty="0" smtClean="0"/>
              <a:t> dhagga </a:t>
            </a:r>
            <a:r>
              <a:rPr lang="en-US" dirty="0" err="1" smtClean="0"/>
              <a:t>insa’nexxi</a:t>
            </a:r>
            <a:r>
              <a:rPr lang="en-US" dirty="0" smtClean="0"/>
              <a:t> </a:t>
            </a:r>
            <a:r>
              <a:rPr lang="en-US" dirty="0" err="1" smtClean="0"/>
              <a:t>maa</a:t>
            </a:r>
            <a:r>
              <a:rPr lang="en-US" dirty="0" smtClean="0"/>
              <a:t> </a:t>
            </a:r>
            <a:r>
              <a:rPr lang="en-US" dirty="0" err="1" smtClean="0"/>
              <a:t>fakaataaxxa</a:t>
            </a:r>
            <a:r>
              <a:rPr lang="en-US" dirty="0" smtClean="0"/>
              <a:t> </a:t>
            </a:r>
            <a:r>
              <a:rPr lang="en-US" dirty="0" err="1" smtClean="0"/>
              <a:t>rakko</a:t>
            </a:r>
            <a:r>
              <a:rPr lang="en-US" dirty="0" smtClean="0"/>
              <a:t> </a:t>
            </a:r>
            <a:r>
              <a:rPr lang="en-US" dirty="0" err="1" smtClean="0"/>
              <a:t>belo</a:t>
            </a:r>
            <a:r>
              <a:rPr lang="en-US" dirty="0" smtClean="0"/>
              <a:t> </a:t>
            </a:r>
            <a:r>
              <a:rPr lang="en-US" dirty="0" err="1" smtClean="0"/>
              <a:t>kula</a:t>
            </a:r>
            <a:r>
              <a:rPr lang="en-US" dirty="0" smtClean="0"/>
              <a:t> </a:t>
            </a:r>
            <a:r>
              <a:rPr lang="en-US" dirty="0" err="1" smtClean="0"/>
              <a:t>dandeennaan</a:t>
            </a:r>
            <a:r>
              <a:rPr lang="en-US" dirty="0" smtClean="0"/>
              <a:t>. 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251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7828"/>
            <a:ext cx="12192000" cy="6270171"/>
          </a:xfrm>
        </p:spPr>
        <p:txBody>
          <a:bodyPr>
            <a:normAutofit/>
          </a:bodyPr>
          <a:lstStyle/>
          <a:p>
            <a:r>
              <a:rPr lang="en-US" dirty="0" smtClean="0"/>
              <a:t> Dade </a:t>
            </a:r>
            <a:r>
              <a:rPr lang="en-US" dirty="0" err="1" smtClean="0"/>
              <a:t>borreessile</a:t>
            </a:r>
            <a:r>
              <a:rPr lang="en-US" dirty="0" smtClean="0"/>
              <a:t> </a:t>
            </a:r>
            <a:r>
              <a:rPr lang="en-US" dirty="0" err="1" smtClean="0"/>
              <a:t>giddo</a:t>
            </a:r>
            <a:r>
              <a:rPr lang="en-US" dirty="0" smtClean="0"/>
              <a:t> </a:t>
            </a:r>
            <a:r>
              <a:rPr lang="en-US" dirty="0" err="1" smtClean="0"/>
              <a:t>afemaak</a:t>
            </a:r>
            <a:r>
              <a:rPr lang="en-US" dirty="0" smtClean="0"/>
              <a:t> </a:t>
            </a:r>
            <a:r>
              <a:rPr lang="en-US" dirty="0" err="1" smtClean="0"/>
              <a:t>haaso’ink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hedatik</a:t>
            </a:r>
            <a:r>
              <a:rPr lang="en-US" dirty="0" smtClean="0"/>
              <a:t> </a:t>
            </a:r>
            <a:r>
              <a:rPr lang="en-US" dirty="0" err="1" smtClean="0"/>
              <a:t>hafuuri</a:t>
            </a:r>
            <a:r>
              <a:rPr lang="en-US" dirty="0" smtClean="0"/>
              <a:t> </a:t>
            </a:r>
            <a:r>
              <a:rPr lang="en-US" dirty="0" err="1" smtClean="0"/>
              <a:t>borreessaato</a:t>
            </a:r>
            <a:r>
              <a:rPr lang="en-US" dirty="0" smtClean="0"/>
              <a:t> </a:t>
            </a:r>
            <a:r>
              <a:rPr lang="en-US" dirty="0" err="1" smtClean="0"/>
              <a:t>eloxxe</a:t>
            </a:r>
            <a:r>
              <a:rPr lang="en-US" dirty="0" smtClean="0"/>
              <a:t> </a:t>
            </a:r>
            <a:r>
              <a:rPr lang="en-US" dirty="0" err="1" smtClean="0"/>
              <a:t>kadde</a:t>
            </a:r>
            <a:r>
              <a:rPr lang="en-US" dirty="0" smtClean="0"/>
              <a:t> </a:t>
            </a:r>
            <a:r>
              <a:rPr lang="en-US" dirty="0" err="1" smtClean="0"/>
              <a:t>shiqqaashsha</a:t>
            </a:r>
            <a:r>
              <a:rPr lang="en-US" dirty="0" smtClean="0"/>
              <a:t> </a:t>
            </a:r>
            <a:r>
              <a:rPr lang="en-US" dirty="0" err="1" smtClean="0"/>
              <a:t>affeexxi</a:t>
            </a:r>
            <a:r>
              <a:rPr lang="en-US" dirty="0" smtClean="0"/>
              <a:t> </a:t>
            </a:r>
            <a:r>
              <a:rPr lang="en-US" dirty="0" err="1" smtClean="0"/>
              <a:t>qoobo</a:t>
            </a:r>
            <a:r>
              <a:rPr lang="en-US" dirty="0" smtClean="0"/>
              <a:t> </a:t>
            </a:r>
            <a:r>
              <a:rPr lang="en-US" dirty="0" err="1" smtClean="0"/>
              <a:t>hara</a:t>
            </a:r>
            <a:r>
              <a:rPr lang="en-US" dirty="0" smtClean="0"/>
              <a:t> </a:t>
            </a:r>
            <a:r>
              <a:rPr lang="en-US" dirty="0" err="1" smtClean="0"/>
              <a:t>lumoxxen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Heddo</a:t>
            </a:r>
            <a:r>
              <a:rPr lang="en-US" dirty="0" smtClean="0"/>
              <a:t> </a:t>
            </a:r>
            <a:r>
              <a:rPr lang="en-US" dirty="0" err="1" smtClean="0"/>
              <a:t>yanna</a:t>
            </a:r>
            <a:r>
              <a:rPr lang="en-US" dirty="0" smtClean="0"/>
              <a:t> </a:t>
            </a:r>
            <a:r>
              <a:rPr lang="en-US" dirty="0" err="1" smtClean="0"/>
              <a:t>hafuuri</a:t>
            </a:r>
            <a:r>
              <a:rPr lang="en-US" dirty="0" smtClean="0"/>
              <a:t> (voice) </a:t>
            </a:r>
            <a:r>
              <a:rPr lang="en-US" dirty="0" err="1" smtClean="0"/>
              <a:t>yaansisalliinka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hordofooleyyetika</a:t>
            </a:r>
            <a:r>
              <a:rPr lang="en-US" dirty="0" smtClean="0"/>
              <a:t> </a:t>
            </a:r>
            <a:r>
              <a:rPr lang="en-US" dirty="0" err="1" smtClean="0"/>
              <a:t>wodana</a:t>
            </a:r>
            <a:r>
              <a:rPr lang="en-US" dirty="0" smtClean="0"/>
              <a:t> </a:t>
            </a:r>
            <a:r>
              <a:rPr lang="en-US" dirty="0" err="1" smtClean="0"/>
              <a:t>buttachchiisatika</a:t>
            </a:r>
            <a:r>
              <a:rPr lang="en-US" dirty="0" smtClean="0"/>
              <a:t> </a:t>
            </a:r>
            <a:r>
              <a:rPr lang="en-US" dirty="0" err="1" smtClean="0"/>
              <a:t>hunna</a:t>
            </a:r>
            <a:r>
              <a:rPr lang="en-US" dirty="0" smtClean="0"/>
              <a:t> </a:t>
            </a:r>
            <a:r>
              <a:rPr lang="en-US" dirty="0" err="1" smtClean="0"/>
              <a:t>afaan</a:t>
            </a:r>
            <a:r>
              <a:rPr lang="en-US" dirty="0" smtClean="0"/>
              <a:t> </a:t>
            </a:r>
            <a:r>
              <a:rPr lang="en-US" dirty="0" err="1" smtClean="0"/>
              <a:t>hiyyemaak</a:t>
            </a:r>
            <a:r>
              <a:rPr lang="en-US" dirty="0" smtClean="0"/>
              <a:t> </a:t>
            </a:r>
            <a:r>
              <a:rPr lang="en-US" dirty="0" err="1" smtClean="0"/>
              <a:t>fakke</a:t>
            </a:r>
            <a:r>
              <a:rPr lang="en-US" dirty="0" smtClean="0"/>
              <a:t> </a:t>
            </a:r>
            <a:r>
              <a:rPr lang="en-US" dirty="0" err="1" smtClean="0"/>
              <a:t>dadaa</a:t>
            </a:r>
            <a:r>
              <a:rPr lang="en-US" dirty="0" smtClean="0"/>
              <a:t> </a:t>
            </a:r>
            <a:r>
              <a:rPr lang="en-US" dirty="0" err="1" smtClean="0"/>
              <a:t>woddanna</a:t>
            </a:r>
            <a:r>
              <a:rPr lang="en-US" dirty="0" smtClean="0"/>
              <a:t> </a:t>
            </a:r>
            <a:r>
              <a:rPr lang="en-US" err="1" smtClean="0"/>
              <a:t>dade</a:t>
            </a:r>
            <a:r>
              <a:rPr lang="en-US" smtClean="0"/>
              <a:t> borreessile giddo dadendeexxi butta (world) no’o bira hexxeexxe buttashsha laako’endaa woddan.. </a:t>
            </a:r>
          </a:p>
          <a:p>
            <a:r>
              <a:rPr lang="en-US" smtClean="0"/>
              <a:t>Dade </a:t>
            </a:r>
            <a:r>
              <a:rPr lang="en-US" dirty="0" err="1" smtClean="0"/>
              <a:t>borreessile</a:t>
            </a:r>
            <a:r>
              <a:rPr lang="en-US" dirty="0" smtClean="0"/>
              <a:t> </a:t>
            </a:r>
            <a:r>
              <a:rPr lang="en-US" dirty="0" err="1" smtClean="0"/>
              <a:t>eloxxa</a:t>
            </a:r>
            <a:r>
              <a:rPr lang="en-US" dirty="0" smtClean="0"/>
              <a:t> </a:t>
            </a:r>
            <a:r>
              <a:rPr lang="en-US" dirty="0" err="1" smtClean="0"/>
              <a:t>eerga</a:t>
            </a:r>
            <a:r>
              <a:rPr lang="en-US" dirty="0" smtClean="0"/>
              <a:t> </a:t>
            </a:r>
            <a:r>
              <a:rPr lang="en-US" dirty="0" err="1" smtClean="0"/>
              <a:t>sa’isatee</a:t>
            </a:r>
            <a:r>
              <a:rPr lang="en-US" dirty="0" smtClean="0"/>
              <a:t> </a:t>
            </a:r>
            <a:r>
              <a:rPr lang="en-US" dirty="0" err="1" smtClean="0"/>
              <a:t>heddo</a:t>
            </a:r>
            <a:r>
              <a:rPr lang="en-US" dirty="0" smtClean="0"/>
              <a:t> </a:t>
            </a:r>
            <a:r>
              <a:rPr lang="en-US" dirty="0" err="1" smtClean="0"/>
              <a:t>ora</a:t>
            </a:r>
            <a:r>
              <a:rPr lang="en-US" dirty="0" smtClean="0"/>
              <a:t> </a:t>
            </a:r>
            <a:r>
              <a:rPr lang="en-US" dirty="0" err="1" smtClean="0"/>
              <a:t>hordoffiyyo</a:t>
            </a:r>
            <a:r>
              <a:rPr lang="en-US" dirty="0" smtClean="0"/>
              <a:t> </a:t>
            </a:r>
            <a:r>
              <a:rPr lang="en-US" dirty="0" err="1" smtClean="0"/>
              <a:t>hasissaan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Borreessineenexxi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borreessile</a:t>
            </a:r>
            <a:r>
              <a:rPr lang="en-US" dirty="0" smtClean="0"/>
              <a:t> </a:t>
            </a:r>
            <a:r>
              <a:rPr lang="en-US" dirty="0" err="1" smtClean="0"/>
              <a:t>hendeenek</a:t>
            </a:r>
            <a:r>
              <a:rPr lang="en-US" dirty="0" smtClean="0"/>
              <a:t> </a:t>
            </a:r>
            <a:r>
              <a:rPr lang="en-US" dirty="0" err="1" smtClean="0"/>
              <a:t>garin</a:t>
            </a:r>
            <a:r>
              <a:rPr lang="en-US" dirty="0" smtClean="0"/>
              <a:t> </a:t>
            </a:r>
            <a:r>
              <a:rPr lang="en-US" dirty="0" err="1" smtClean="0"/>
              <a:t>erga</a:t>
            </a:r>
            <a:r>
              <a:rPr lang="en-US" dirty="0" smtClean="0"/>
              <a:t> </a:t>
            </a:r>
            <a:r>
              <a:rPr lang="en-US" dirty="0" err="1" smtClean="0"/>
              <a:t>sa’sa</a:t>
            </a:r>
            <a:r>
              <a:rPr lang="en-US" dirty="0" smtClean="0"/>
              <a:t> </a:t>
            </a:r>
            <a:r>
              <a:rPr lang="en-US" dirty="0" err="1" smtClean="0"/>
              <a:t>gophphoole</a:t>
            </a:r>
            <a:r>
              <a:rPr lang="en-US" dirty="0" smtClean="0"/>
              <a:t> </a:t>
            </a:r>
            <a:r>
              <a:rPr lang="en-US" dirty="0" err="1" smtClean="0"/>
              <a:t>elo</a:t>
            </a:r>
            <a:r>
              <a:rPr lang="en-US" dirty="0" smtClean="0"/>
              <a:t> </a:t>
            </a:r>
            <a:r>
              <a:rPr lang="en-US" dirty="0" err="1" smtClean="0"/>
              <a:t>no’oxxi</a:t>
            </a:r>
            <a:r>
              <a:rPr lang="en-US" dirty="0" smtClean="0"/>
              <a:t> </a:t>
            </a:r>
            <a:r>
              <a:rPr lang="en-US" dirty="0" err="1" smtClean="0"/>
              <a:t>duuchchi</a:t>
            </a:r>
            <a:r>
              <a:rPr lang="en-US" dirty="0" smtClean="0"/>
              <a:t> </a:t>
            </a:r>
            <a:r>
              <a:rPr lang="en-US" dirty="0" err="1" smtClean="0"/>
              <a:t>tola</a:t>
            </a:r>
            <a:r>
              <a:rPr lang="en-US" dirty="0" smtClean="0"/>
              <a:t> </a:t>
            </a:r>
            <a:r>
              <a:rPr lang="en-US" dirty="0" err="1" smtClean="0"/>
              <a:t>gattaan</a:t>
            </a:r>
            <a:endParaRPr lang="en-US" dirty="0" smtClean="0"/>
          </a:p>
          <a:p>
            <a:r>
              <a:rPr lang="en-US" dirty="0" err="1" smtClean="0"/>
              <a:t>Udumi’anna</a:t>
            </a:r>
            <a:r>
              <a:rPr lang="en-US" dirty="0" smtClean="0"/>
              <a:t> </a:t>
            </a:r>
            <a:r>
              <a:rPr lang="en-US" dirty="0" err="1" smtClean="0"/>
              <a:t>borreessate</a:t>
            </a:r>
            <a:r>
              <a:rPr lang="en-US" dirty="0" smtClean="0"/>
              <a:t> </a:t>
            </a:r>
            <a:r>
              <a:rPr lang="en-US" dirty="0" err="1" smtClean="0"/>
              <a:t>kekke’antabo’nnon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Tenne’a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borreessile</a:t>
            </a:r>
            <a:r>
              <a:rPr lang="en-US" dirty="0" smtClean="0"/>
              <a:t> </a:t>
            </a:r>
            <a:r>
              <a:rPr lang="en-US" dirty="0" err="1" smtClean="0"/>
              <a:t>no’oxxi</a:t>
            </a:r>
            <a:r>
              <a:rPr lang="en-US" dirty="0" smtClean="0"/>
              <a:t> </a:t>
            </a:r>
            <a:r>
              <a:rPr lang="en-US" dirty="0" err="1" smtClean="0"/>
              <a:t>eloxxxe</a:t>
            </a:r>
            <a:r>
              <a:rPr lang="en-US" dirty="0" smtClean="0"/>
              <a:t> </a:t>
            </a:r>
            <a:r>
              <a:rPr lang="en-US" dirty="0" err="1" smtClean="0"/>
              <a:t>ergaxxa</a:t>
            </a:r>
            <a:r>
              <a:rPr lang="en-US" dirty="0" smtClean="0"/>
              <a:t> mike </a:t>
            </a:r>
            <a:r>
              <a:rPr lang="en-US" dirty="0" err="1" smtClean="0"/>
              <a:t>wonshiteexxe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hasissaan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Konnechchin</a:t>
            </a:r>
            <a:r>
              <a:rPr lang="en-US" dirty="0" smtClean="0"/>
              <a:t> </a:t>
            </a:r>
            <a:r>
              <a:rPr lang="en-US" dirty="0" err="1" smtClean="0"/>
              <a:t>bu’a</a:t>
            </a:r>
            <a:r>
              <a:rPr lang="en-US" dirty="0" smtClean="0"/>
              <a:t> </a:t>
            </a:r>
            <a:r>
              <a:rPr lang="en-US" dirty="0" err="1" smtClean="0"/>
              <a:t>hedheek</a:t>
            </a:r>
            <a:r>
              <a:rPr lang="en-US" dirty="0" smtClean="0"/>
              <a:t> </a:t>
            </a:r>
            <a:r>
              <a:rPr lang="en-US" dirty="0" err="1" smtClean="0"/>
              <a:t>yaadi</a:t>
            </a:r>
            <a:r>
              <a:rPr lang="en-US" dirty="0" smtClean="0"/>
              <a:t> </a:t>
            </a:r>
            <a:r>
              <a:rPr lang="en-US" dirty="0" err="1" smtClean="0"/>
              <a:t>eloxxe</a:t>
            </a:r>
            <a:r>
              <a:rPr lang="en-US" dirty="0" smtClean="0"/>
              <a:t> </a:t>
            </a:r>
            <a:r>
              <a:rPr lang="en-US" dirty="0" err="1" smtClean="0"/>
              <a:t>ergaxxa</a:t>
            </a:r>
            <a:r>
              <a:rPr lang="en-US" dirty="0" smtClean="0"/>
              <a:t> mike </a:t>
            </a:r>
            <a:r>
              <a:rPr lang="en-US" dirty="0" err="1" smtClean="0"/>
              <a:t>haruma</a:t>
            </a:r>
            <a:r>
              <a:rPr lang="en-US" dirty="0" smtClean="0"/>
              <a:t> </a:t>
            </a:r>
            <a:r>
              <a:rPr lang="en-US" dirty="0" err="1" smtClean="0"/>
              <a:t>qicin</a:t>
            </a:r>
            <a:r>
              <a:rPr lang="en-US" dirty="0" smtClean="0"/>
              <a:t> </a:t>
            </a:r>
            <a:r>
              <a:rPr lang="en-US" dirty="0" err="1" smtClean="0"/>
              <a:t>ifisaaken</a:t>
            </a:r>
            <a:r>
              <a:rPr lang="en-US" dirty="0" smtClean="0"/>
              <a:t>; </a:t>
            </a:r>
            <a:r>
              <a:rPr lang="en-US" dirty="0" err="1" smtClean="0"/>
              <a:t>hubatte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355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A. </a:t>
            </a:r>
            <a:r>
              <a:rPr lang="en-US" b="1" dirty="0" err="1" smtClean="0"/>
              <a:t>Qonqo</a:t>
            </a:r>
            <a:r>
              <a:rPr lang="en-US" b="1" dirty="0" smtClean="0"/>
              <a:t> </a:t>
            </a:r>
            <a:r>
              <a:rPr lang="en-US" b="1" dirty="0" err="1" smtClean="0"/>
              <a:t>yookin</a:t>
            </a:r>
            <a:r>
              <a:rPr lang="en-US" b="1" dirty="0" smtClean="0"/>
              <a:t> </a:t>
            </a:r>
            <a:r>
              <a:rPr lang="en-US" b="1" dirty="0" err="1" smtClean="0"/>
              <a:t>hafuura</a:t>
            </a:r>
            <a:r>
              <a:rPr lang="en-US" b="1" dirty="0" smtClean="0"/>
              <a:t> (voice)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2514"/>
            <a:ext cx="12192000" cy="6335486"/>
          </a:xfrm>
        </p:spPr>
        <p:txBody>
          <a:bodyPr>
            <a:normAutofit/>
          </a:bodyPr>
          <a:lstStyle/>
          <a:p>
            <a:r>
              <a:rPr lang="en-US" dirty="0" smtClean="0"/>
              <a:t>Dade </a:t>
            </a:r>
            <a:r>
              <a:rPr lang="en-US" dirty="0" err="1" smtClean="0"/>
              <a:t>borreessile</a:t>
            </a:r>
            <a:r>
              <a:rPr lang="en-US" dirty="0" smtClean="0"/>
              <a:t> </a:t>
            </a:r>
            <a:r>
              <a:rPr lang="en-US" dirty="0" err="1" smtClean="0"/>
              <a:t>heddo</a:t>
            </a:r>
            <a:r>
              <a:rPr lang="en-US" dirty="0" smtClean="0"/>
              <a:t> </a:t>
            </a:r>
            <a:r>
              <a:rPr lang="en-US" dirty="0" err="1" smtClean="0"/>
              <a:t>yaaduwwa</a:t>
            </a:r>
            <a:r>
              <a:rPr lang="en-US" dirty="0" smtClean="0"/>
              <a:t> </a:t>
            </a:r>
            <a:r>
              <a:rPr lang="en-US" dirty="0" err="1" smtClean="0"/>
              <a:t>uundanoshsha</a:t>
            </a:r>
            <a:r>
              <a:rPr lang="en-US" dirty="0" smtClean="0"/>
              <a:t> </a:t>
            </a:r>
            <a:r>
              <a:rPr lang="en-US" dirty="0" err="1" smtClean="0"/>
              <a:t>gargaartaan</a:t>
            </a:r>
            <a:r>
              <a:rPr lang="en-US" dirty="0" smtClean="0"/>
              <a:t>. </a:t>
            </a:r>
            <a:r>
              <a:rPr lang="en-US" dirty="0" err="1" smtClean="0"/>
              <a:t>Fokkeennakee</a:t>
            </a:r>
            <a:r>
              <a:rPr lang="en-US" dirty="0" smtClean="0"/>
              <a:t> </a:t>
            </a:r>
            <a:r>
              <a:rPr lang="en-US" dirty="0" err="1" smtClean="0"/>
              <a:t>qonqo</a:t>
            </a:r>
            <a:r>
              <a:rPr lang="en-US" dirty="0" smtClean="0"/>
              <a:t>, </a:t>
            </a:r>
            <a:r>
              <a:rPr lang="en-US" dirty="0" err="1" smtClean="0"/>
              <a:t>fakke</a:t>
            </a:r>
            <a:r>
              <a:rPr lang="en-US" dirty="0" smtClean="0"/>
              <a:t>, </a:t>
            </a:r>
            <a:r>
              <a:rPr lang="en-US" dirty="0" err="1" smtClean="0"/>
              <a:t>raaga</a:t>
            </a:r>
            <a:r>
              <a:rPr lang="en-US" dirty="0" smtClean="0"/>
              <a:t>….</a:t>
            </a:r>
          </a:p>
          <a:p>
            <a:r>
              <a:rPr lang="en-US" dirty="0" err="1" smtClean="0"/>
              <a:t>Wele</a:t>
            </a:r>
            <a:r>
              <a:rPr lang="en-US" dirty="0" smtClean="0"/>
              <a:t> </a:t>
            </a:r>
            <a:r>
              <a:rPr lang="en-US" dirty="0" err="1" smtClean="0"/>
              <a:t>orin</a:t>
            </a:r>
            <a:r>
              <a:rPr lang="en-US" dirty="0" smtClean="0"/>
              <a:t> </a:t>
            </a:r>
            <a:r>
              <a:rPr lang="en-US" dirty="0" err="1" smtClean="0"/>
              <a:t>kinni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borreessile</a:t>
            </a:r>
            <a:r>
              <a:rPr lang="en-US" dirty="0" smtClean="0"/>
              <a:t> </a:t>
            </a:r>
            <a:r>
              <a:rPr lang="en-US" dirty="0" err="1" smtClean="0"/>
              <a:t>aada</a:t>
            </a:r>
            <a:r>
              <a:rPr lang="en-US" dirty="0" smtClean="0"/>
              <a:t> </a:t>
            </a:r>
            <a:r>
              <a:rPr lang="en-US" dirty="0" err="1" smtClean="0"/>
              <a:t>no’oxxa</a:t>
            </a:r>
            <a:r>
              <a:rPr lang="en-US" dirty="0" smtClean="0"/>
              <a:t> </a:t>
            </a:r>
            <a:r>
              <a:rPr lang="en-US" dirty="0" err="1" smtClean="0"/>
              <a:t>egenannanoshsha</a:t>
            </a:r>
            <a:r>
              <a:rPr lang="en-US" dirty="0" smtClean="0"/>
              <a:t> </a:t>
            </a:r>
            <a:r>
              <a:rPr lang="en-US" dirty="0" err="1" smtClean="0"/>
              <a:t>assitaan</a:t>
            </a:r>
            <a:endParaRPr lang="en-US" dirty="0" smtClean="0"/>
          </a:p>
          <a:p>
            <a:r>
              <a:rPr lang="en-US" dirty="0" err="1" smtClean="0"/>
              <a:t>Tenee</a:t>
            </a:r>
            <a:r>
              <a:rPr lang="en-US" dirty="0" smtClean="0"/>
              <a:t> </a:t>
            </a:r>
            <a:r>
              <a:rPr lang="en-US" dirty="0" err="1" smtClean="0"/>
              <a:t>yaane</a:t>
            </a:r>
            <a:r>
              <a:rPr lang="en-US" dirty="0" smtClean="0"/>
              <a:t> </a:t>
            </a:r>
            <a:r>
              <a:rPr lang="en-US" dirty="0" err="1" smtClean="0"/>
              <a:t>duuchcha</a:t>
            </a:r>
            <a:r>
              <a:rPr lang="en-US" dirty="0" smtClean="0"/>
              <a:t> </a:t>
            </a:r>
            <a:r>
              <a:rPr lang="en-US" dirty="0" err="1" smtClean="0"/>
              <a:t>egenaanee</a:t>
            </a:r>
            <a:r>
              <a:rPr lang="en-US" dirty="0" smtClean="0"/>
              <a:t> </a:t>
            </a:r>
            <a:r>
              <a:rPr lang="en-US" dirty="0" err="1" smtClean="0"/>
              <a:t>kinni</a:t>
            </a:r>
            <a:r>
              <a:rPr lang="en-US" dirty="0" smtClean="0"/>
              <a:t> </a:t>
            </a:r>
            <a:r>
              <a:rPr lang="en-US" dirty="0" err="1" smtClean="0"/>
              <a:t>memmekisati</a:t>
            </a:r>
            <a:r>
              <a:rPr lang="en-US" dirty="0" smtClean="0"/>
              <a:t> </a:t>
            </a:r>
            <a:r>
              <a:rPr lang="en-US" dirty="0" err="1" smtClean="0"/>
              <a:t>yooki</a:t>
            </a:r>
            <a:r>
              <a:rPr lang="en-US" dirty="0" smtClean="0"/>
              <a:t> </a:t>
            </a:r>
            <a:r>
              <a:rPr lang="en-US" dirty="0" err="1" smtClean="0"/>
              <a:t>fiffinxxe</a:t>
            </a:r>
            <a:r>
              <a:rPr lang="en-US" dirty="0" smtClean="0"/>
              <a:t> </a:t>
            </a:r>
            <a:r>
              <a:rPr lang="en-US" dirty="0" err="1" smtClean="0"/>
              <a:t>uudatite</a:t>
            </a:r>
            <a:r>
              <a:rPr lang="en-US" dirty="0" smtClean="0"/>
              <a:t> </a:t>
            </a:r>
            <a:r>
              <a:rPr lang="en-US" dirty="0" err="1" smtClean="0"/>
              <a:t>kadebaangi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borreessile</a:t>
            </a:r>
            <a:r>
              <a:rPr lang="en-US" dirty="0" smtClean="0"/>
              <a:t> </a:t>
            </a:r>
            <a:r>
              <a:rPr lang="en-US" dirty="0" err="1" smtClean="0"/>
              <a:t>caqansannoshsha</a:t>
            </a:r>
            <a:r>
              <a:rPr lang="en-US" dirty="0" smtClean="0"/>
              <a:t> </a:t>
            </a:r>
            <a:r>
              <a:rPr lang="en-US" dirty="0" err="1" smtClean="0"/>
              <a:t>assitaaxxa</a:t>
            </a:r>
            <a:r>
              <a:rPr lang="en-US" dirty="0" smtClean="0"/>
              <a:t> </a:t>
            </a:r>
            <a:r>
              <a:rPr lang="en-US" dirty="0" err="1" smtClean="0"/>
              <a:t>hunnani</a:t>
            </a:r>
            <a:r>
              <a:rPr lang="en-US" dirty="0" smtClean="0"/>
              <a:t> ten</a:t>
            </a:r>
          </a:p>
          <a:p>
            <a:r>
              <a:rPr lang="en-US" dirty="0" err="1" smtClean="0"/>
              <a:t>Wele</a:t>
            </a:r>
            <a:r>
              <a:rPr lang="en-US" dirty="0" smtClean="0"/>
              <a:t> </a:t>
            </a:r>
            <a:r>
              <a:rPr lang="en-US" dirty="0" err="1" smtClean="0"/>
              <a:t>orin</a:t>
            </a:r>
            <a:r>
              <a:rPr lang="en-US" dirty="0" smtClean="0"/>
              <a:t> </a:t>
            </a:r>
            <a:r>
              <a:rPr lang="en-US" dirty="0" err="1" smtClean="0"/>
              <a:t>kinni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borreessile</a:t>
            </a:r>
            <a:r>
              <a:rPr lang="en-US" dirty="0" smtClean="0"/>
              <a:t> </a:t>
            </a:r>
            <a:r>
              <a:rPr lang="en-US" dirty="0" err="1" smtClean="0"/>
              <a:t>caqas</a:t>
            </a:r>
            <a:r>
              <a:rPr lang="en-US" dirty="0" smtClean="0"/>
              <a:t> </a:t>
            </a:r>
            <a:r>
              <a:rPr lang="en-US" dirty="0" err="1" smtClean="0"/>
              <a:t>caqas</a:t>
            </a:r>
            <a:r>
              <a:rPr lang="en-US" dirty="0" smtClean="0"/>
              <a:t> </a:t>
            </a:r>
            <a:r>
              <a:rPr lang="en-US" dirty="0" err="1" smtClean="0"/>
              <a:t>hitaaxxe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hasissaan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dirty="0" err="1" smtClean="0"/>
              <a:t>attetixxe</a:t>
            </a:r>
            <a:r>
              <a:rPr lang="en-US" dirty="0" smtClean="0"/>
              <a:t> </a:t>
            </a:r>
            <a:r>
              <a:rPr lang="en-US" dirty="0" err="1" smtClean="0"/>
              <a:t>gamoshsha</a:t>
            </a:r>
            <a:r>
              <a:rPr lang="en-US" dirty="0" smtClean="0"/>
              <a:t> </a:t>
            </a:r>
            <a:r>
              <a:rPr lang="en-US" dirty="0" err="1" smtClean="0"/>
              <a:t>heddo</a:t>
            </a:r>
            <a:r>
              <a:rPr lang="en-US" dirty="0" smtClean="0"/>
              <a:t> </a:t>
            </a:r>
            <a:r>
              <a:rPr lang="en-US" dirty="0" err="1" smtClean="0"/>
              <a:t>yaane</a:t>
            </a:r>
            <a:r>
              <a:rPr lang="en-US" dirty="0" smtClean="0"/>
              <a:t> </a:t>
            </a:r>
            <a:r>
              <a:rPr lang="en-US" dirty="0" err="1" smtClean="0"/>
              <a:t>qaabantanoshsha</a:t>
            </a:r>
            <a:r>
              <a:rPr lang="en-US" dirty="0" smtClean="0"/>
              <a:t> </a:t>
            </a:r>
            <a:r>
              <a:rPr lang="en-US" dirty="0" err="1" smtClean="0"/>
              <a:t>gargaartaan</a:t>
            </a:r>
            <a:r>
              <a:rPr lang="en-US" dirty="0" smtClean="0"/>
              <a:t>; </a:t>
            </a:r>
            <a:r>
              <a:rPr lang="en-US" dirty="0" err="1" smtClean="0"/>
              <a:t>tenne</a:t>
            </a:r>
            <a:r>
              <a:rPr lang="en-US" dirty="0" smtClean="0"/>
              <a:t> </a:t>
            </a:r>
            <a:r>
              <a:rPr lang="en-US" dirty="0" err="1" smtClean="0"/>
              <a:t>giddi’n</a:t>
            </a:r>
            <a:r>
              <a:rPr lang="en-US" dirty="0" smtClean="0"/>
              <a:t> </a:t>
            </a:r>
            <a:r>
              <a:rPr lang="en-US" dirty="0" err="1" smtClean="0"/>
              <a:t>hafuura</a:t>
            </a:r>
            <a:r>
              <a:rPr lang="en-US" dirty="0" smtClean="0"/>
              <a:t>, </a:t>
            </a:r>
            <a:r>
              <a:rPr lang="en-US" dirty="0" err="1" smtClean="0"/>
              <a:t>fakke</a:t>
            </a:r>
            <a:r>
              <a:rPr lang="en-US" dirty="0" smtClean="0"/>
              <a:t>, </a:t>
            </a:r>
            <a:r>
              <a:rPr lang="en-US" dirty="0" err="1" smtClean="0"/>
              <a:t>he’neenexxa</a:t>
            </a:r>
            <a:r>
              <a:rPr lang="en-US" dirty="0" smtClean="0"/>
              <a:t> </a:t>
            </a:r>
            <a:r>
              <a:rPr lang="en-US" dirty="0" err="1" smtClean="0"/>
              <a:t>butta</a:t>
            </a:r>
            <a:r>
              <a:rPr lang="en-US" dirty="0" smtClean="0"/>
              <a:t> </a:t>
            </a:r>
            <a:r>
              <a:rPr lang="en-US" dirty="0" err="1" smtClean="0"/>
              <a:t>iittan</a:t>
            </a:r>
            <a:r>
              <a:rPr lang="en-US" dirty="0" smtClean="0"/>
              <a:t> </a:t>
            </a:r>
            <a:r>
              <a:rPr lang="en-US" dirty="0" err="1" smtClean="0"/>
              <a:t>jiro</a:t>
            </a:r>
            <a:r>
              <a:rPr lang="en-US" dirty="0" smtClean="0"/>
              <a:t> </a:t>
            </a:r>
            <a:r>
              <a:rPr lang="en-US" dirty="0" err="1" smtClean="0"/>
              <a:t>no’oxxa</a:t>
            </a:r>
            <a:r>
              <a:rPr lang="en-US" dirty="0" smtClean="0"/>
              <a:t>, </a:t>
            </a:r>
            <a:r>
              <a:rPr lang="en-US" dirty="0" err="1" smtClean="0"/>
              <a:t>aadanna</a:t>
            </a:r>
            <a:r>
              <a:rPr lang="en-US" dirty="0" smtClean="0"/>
              <a:t> </a:t>
            </a:r>
            <a:r>
              <a:rPr lang="en-US" dirty="0" err="1" smtClean="0"/>
              <a:t>galduma</a:t>
            </a:r>
            <a:r>
              <a:rPr lang="en-US" dirty="0" smtClean="0"/>
              <a:t> </a:t>
            </a:r>
            <a:r>
              <a:rPr lang="en-US" dirty="0" err="1" smtClean="0"/>
              <a:t>no’oka</a:t>
            </a:r>
            <a:r>
              <a:rPr lang="en-US" dirty="0" smtClean="0"/>
              <a:t>…..</a:t>
            </a:r>
          </a:p>
          <a:p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yanna</a:t>
            </a:r>
            <a:r>
              <a:rPr lang="en-US" dirty="0" smtClean="0"/>
              <a:t> </a:t>
            </a:r>
            <a:r>
              <a:rPr lang="en-US" dirty="0" err="1" smtClean="0"/>
              <a:t>borreessaato</a:t>
            </a:r>
            <a:r>
              <a:rPr lang="en-US" dirty="0" smtClean="0"/>
              <a:t> </a:t>
            </a:r>
            <a:r>
              <a:rPr lang="en-US" dirty="0" err="1" smtClean="0"/>
              <a:t>giddo</a:t>
            </a:r>
            <a:r>
              <a:rPr lang="en-US" dirty="0" smtClean="0"/>
              <a:t> </a:t>
            </a:r>
            <a:r>
              <a:rPr lang="en-US" dirty="0" err="1" smtClean="0"/>
              <a:t>raagooletika</a:t>
            </a:r>
            <a:r>
              <a:rPr lang="en-US" dirty="0" smtClean="0"/>
              <a:t> </a:t>
            </a:r>
            <a:r>
              <a:rPr lang="en-US" dirty="0" err="1" smtClean="0"/>
              <a:t>hafuura</a:t>
            </a:r>
            <a:r>
              <a:rPr lang="en-US" dirty="0" smtClean="0"/>
              <a:t> </a:t>
            </a:r>
            <a:r>
              <a:rPr lang="en-US" dirty="0" err="1" smtClean="0"/>
              <a:t>laqa</a:t>
            </a:r>
            <a:r>
              <a:rPr lang="en-US" dirty="0" smtClean="0"/>
              <a:t> </a:t>
            </a:r>
            <a:r>
              <a:rPr lang="en-US" dirty="0" err="1" smtClean="0"/>
              <a:t>gomphoolenna</a:t>
            </a:r>
            <a:r>
              <a:rPr lang="en-US" dirty="0" smtClean="0"/>
              <a:t> </a:t>
            </a:r>
            <a:r>
              <a:rPr lang="en-US" dirty="0" err="1" smtClean="0"/>
              <a:t>jeeja</a:t>
            </a:r>
            <a:r>
              <a:rPr lang="en-US" dirty="0" smtClean="0"/>
              <a:t> </a:t>
            </a:r>
            <a:r>
              <a:rPr lang="en-US" dirty="0" err="1" smtClean="0"/>
              <a:t>uudati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yaansisati</a:t>
            </a:r>
            <a:r>
              <a:rPr lang="en-US" dirty="0" smtClean="0"/>
              <a:t> </a:t>
            </a:r>
            <a:r>
              <a:rPr lang="en-US" dirty="0" err="1" smtClean="0"/>
              <a:t>qonqo</a:t>
            </a:r>
            <a:r>
              <a:rPr lang="en-US" dirty="0" smtClean="0"/>
              <a:t> </a:t>
            </a:r>
            <a:r>
              <a:rPr lang="en-US" dirty="0" err="1" smtClean="0"/>
              <a:t>maa</a:t>
            </a:r>
            <a:r>
              <a:rPr lang="en-US" dirty="0" smtClean="0"/>
              <a:t> </a:t>
            </a:r>
            <a:r>
              <a:rPr lang="en-US" dirty="0" err="1" smtClean="0"/>
              <a:t>laabaaxxa</a:t>
            </a:r>
            <a:r>
              <a:rPr lang="en-US" dirty="0" smtClean="0"/>
              <a:t> </a:t>
            </a:r>
            <a:r>
              <a:rPr lang="en-US" dirty="0" err="1" smtClean="0"/>
              <a:t>herrega</a:t>
            </a:r>
            <a:r>
              <a:rPr lang="en-US" dirty="0" smtClean="0"/>
              <a:t> </a:t>
            </a:r>
            <a:r>
              <a:rPr lang="en-US" dirty="0" err="1" smtClean="0"/>
              <a:t>dandeesissaan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Wele</a:t>
            </a:r>
            <a:r>
              <a:rPr lang="en-US" dirty="0" smtClean="0"/>
              <a:t> </a:t>
            </a:r>
            <a:r>
              <a:rPr lang="en-US" dirty="0" err="1" smtClean="0"/>
              <a:t>yanna</a:t>
            </a:r>
            <a:r>
              <a:rPr lang="en-US" dirty="0" smtClean="0"/>
              <a:t> </a:t>
            </a:r>
            <a:r>
              <a:rPr lang="en-US" dirty="0" err="1" smtClean="0"/>
              <a:t>kinni</a:t>
            </a:r>
            <a:r>
              <a:rPr lang="en-US" dirty="0" smtClean="0"/>
              <a:t> </a:t>
            </a:r>
            <a:r>
              <a:rPr lang="en-US" dirty="0" err="1" smtClean="0"/>
              <a:t>raagichchiinka</a:t>
            </a:r>
            <a:r>
              <a:rPr lang="en-US" dirty="0" smtClean="0"/>
              <a:t> </a:t>
            </a:r>
            <a:r>
              <a:rPr lang="en-US" dirty="0" err="1" smtClean="0"/>
              <a:t>haaffuura</a:t>
            </a:r>
            <a:r>
              <a:rPr lang="en-US" dirty="0" smtClean="0"/>
              <a:t> </a:t>
            </a:r>
            <a:r>
              <a:rPr lang="en-US" dirty="0" err="1" smtClean="0"/>
              <a:t>yaansinsaa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hafuuriink</a:t>
            </a:r>
            <a:r>
              <a:rPr lang="en-US" dirty="0" smtClean="0"/>
              <a:t> </a:t>
            </a:r>
            <a:r>
              <a:rPr lang="en-US" dirty="0" err="1" smtClean="0"/>
              <a:t>jeeji</a:t>
            </a:r>
            <a:r>
              <a:rPr lang="en-US" dirty="0" smtClean="0"/>
              <a:t> </a:t>
            </a:r>
            <a:r>
              <a:rPr lang="en-US" dirty="0" err="1" smtClean="0"/>
              <a:t>hitta</a:t>
            </a:r>
            <a:r>
              <a:rPr lang="en-US" dirty="0" smtClean="0"/>
              <a:t> </a:t>
            </a:r>
            <a:r>
              <a:rPr lang="en-US" dirty="0" err="1" smtClean="0"/>
              <a:t>hedhaaxxa</a:t>
            </a:r>
            <a:r>
              <a:rPr lang="en-US" dirty="0" smtClean="0"/>
              <a:t> </a:t>
            </a:r>
            <a:r>
              <a:rPr lang="en-US" dirty="0" err="1" smtClean="0"/>
              <a:t>hedinotixxe</a:t>
            </a:r>
            <a:r>
              <a:rPr lang="en-US" dirty="0" smtClean="0"/>
              <a:t> </a:t>
            </a:r>
            <a:r>
              <a:rPr lang="en-US" dirty="0" err="1" smtClean="0"/>
              <a:t>manshan</a:t>
            </a:r>
            <a:r>
              <a:rPr lang="en-US" dirty="0" smtClean="0"/>
              <a:t> </a:t>
            </a:r>
            <a:r>
              <a:rPr lang="en-US" dirty="0" err="1" smtClean="0"/>
              <a:t>caqasa</a:t>
            </a:r>
            <a:r>
              <a:rPr lang="en-US" dirty="0" smtClean="0"/>
              <a:t> </a:t>
            </a:r>
            <a:r>
              <a:rPr lang="en-US" dirty="0" err="1" smtClean="0"/>
              <a:t>dandeennaan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833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Babarata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5576"/>
            <a:ext cx="11978640" cy="6165669"/>
          </a:xfrm>
        </p:spPr>
        <p:txBody>
          <a:bodyPr/>
          <a:lstStyle/>
          <a:p>
            <a:r>
              <a:rPr lang="en-US" dirty="0" err="1" smtClean="0"/>
              <a:t>Kaba</a:t>
            </a:r>
            <a:r>
              <a:rPr lang="en-US" dirty="0" smtClean="0"/>
              <a:t> </a:t>
            </a:r>
            <a:r>
              <a:rPr lang="en-US" dirty="0" err="1" smtClean="0"/>
              <a:t>butta</a:t>
            </a:r>
            <a:r>
              <a:rPr lang="en-US" dirty="0" smtClean="0"/>
              <a:t> </a:t>
            </a:r>
            <a:r>
              <a:rPr lang="en-US" dirty="0" err="1" smtClean="0"/>
              <a:t>hedheek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borreessile</a:t>
            </a:r>
            <a:r>
              <a:rPr lang="en-US" dirty="0" smtClean="0"/>
              <a:t> </a:t>
            </a:r>
            <a:r>
              <a:rPr lang="en-US" dirty="0" err="1" smtClean="0"/>
              <a:t>harumake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borreessilenaa’n</a:t>
            </a:r>
            <a:r>
              <a:rPr lang="en-US" dirty="0" smtClean="0"/>
              <a:t> </a:t>
            </a:r>
            <a:r>
              <a:rPr lang="en-US" dirty="0" err="1" smtClean="0"/>
              <a:t>kutemeeken</a:t>
            </a:r>
            <a:r>
              <a:rPr lang="en-US" dirty="0" smtClean="0"/>
              <a:t>. Dade </a:t>
            </a:r>
            <a:r>
              <a:rPr lang="en-US" dirty="0" err="1" smtClean="0"/>
              <a:t>borreessile</a:t>
            </a:r>
            <a:r>
              <a:rPr lang="en-US" dirty="0" smtClean="0"/>
              <a:t> </a:t>
            </a:r>
            <a:r>
              <a:rPr lang="en-US" dirty="0" err="1" smtClean="0"/>
              <a:t>yaansissine</a:t>
            </a:r>
            <a:r>
              <a:rPr lang="en-US" dirty="0" smtClean="0"/>
              <a:t> </a:t>
            </a:r>
            <a:r>
              <a:rPr lang="en-US" dirty="0" err="1" smtClean="0"/>
              <a:t>raagichchiink</a:t>
            </a:r>
            <a:r>
              <a:rPr lang="en-US" dirty="0" smtClean="0"/>
              <a:t> </a:t>
            </a:r>
            <a:r>
              <a:rPr lang="en-US" dirty="0" err="1" smtClean="0"/>
              <a:t>hafuuri</a:t>
            </a:r>
            <a:r>
              <a:rPr lang="en-US" dirty="0" smtClean="0"/>
              <a:t> </a:t>
            </a:r>
            <a:r>
              <a:rPr lang="en-US" dirty="0" err="1" smtClean="0"/>
              <a:t>hetta</a:t>
            </a:r>
            <a:r>
              <a:rPr lang="en-US" dirty="0" smtClean="0"/>
              <a:t> </a:t>
            </a:r>
            <a:r>
              <a:rPr lang="en-US" dirty="0" err="1" smtClean="0"/>
              <a:t>hedhaatta</a:t>
            </a:r>
            <a:r>
              <a:rPr lang="en-US" dirty="0" smtClean="0"/>
              <a:t> </a:t>
            </a:r>
            <a:r>
              <a:rPr lang="en-US" dirty="0" err="1" smtClean="0"/>
              <a:t>kulle</a:t>
            </a:r>
            <a:r>
              <a:rPr lang="en-US" dirty="0" smtClean="0"/>
              <a:t>.</a:t>
            </a:r>
          </a:p>
          <a:p>
            <a:pPr lvl="1" algn="just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Doori</a:t>
            </a:r>
            <a:r>
              <a:rPr lang="en-US" dirty="0" smtClean="0"/>
              <a:t> </a:t>
            </a:r>
            <a:r>
              <a:rPr lang="en-US" dirty="0" err="1" smtClean="0"/>
              <a:t>ba’laxxe</a:t>
            </a:r>
            <a:r>
              <a:rPr lang="en-US" dirty="0" smtClean="0"/>
              <a:t> </a:t>
            </a:r>
            <a:r>
              <a:rPr lang="en-US" dirty="0" err="1" smtClean="0"/>
              <a:t>baxxe</a:t>
            </a:r>
            <a:r>
              <a:rPr lang="en-US" dirty="0" smtClean="0"/>
              <a:t>, </a:t>
            </a:r>
            <a:r>
              <a:rPr lang="en-US" dirty="0" err="1" smtClean="0"/>
              <a:t>yo’oshsha</a:t>
            </a:r>
            <a:r>
              <a:rPr lang="en-US" dirty="0" smtClean="0"/>
              <a:t> </a:t>
            </a:r>
            <a:r>
              <a:rPr lang="en-US" dirty="0" err="1" smtClean="0"/>
              <a:t>elaaka</a:t>
            </a:r>
            <a:r>
              <a:rPr lang="en-US" dirty="0" smtClean="0"/>
              <a:t> </a:t>
            </a:r>
            <a:r>
              <a:rPr lang="en-US" dirty="0" err="1" smtClean="0"/>
              <a:t>bariinka</a:t>
            </a:r>
            <a:r>
              <a:rPr lang="en-US" dirty="0" smtClean="0"/>
              <a:t> mine </a:t>
            </a:r>
            <a:r>
              <a:rPr lang="en-US" dirty="0" err="1" smtClean="0"/>
              <a:t>afoolenna</a:t>
            </a:r>
            <a:r>
              <a:rPr lang="en-US" dirty="0" smtClean="0"/>
              <a:t> </a:t>
            </a:r>
            <a:r>
              <a:rPr lang="en-US" dirty="0" err="1" smtClean="0"/>
              <a:t>he’nabaaka</a:t>
            </a:r>
            <a:r>
              <a:rPr lang="en-US" dirty="0" smtClean="0"/>
              <a:t> </a:t>
            </a:r>
            <a:r>
              <a:rPr lang="en-US" dirty="0" err="1" smtClean="0"/>
              <a:t>durumma</a:t>
            </a:r>
            <a:r>
              <a:rPr lang="en-US" dirty="0" smtClean="0"/>
              <a:t> </a:t>
            </a:r>
            <a:r>
              <a:rPr lang="en-US" dirty="0" err="1" smtClean="0"/>
              <a:t>afeeke</a:t>
            </a:r>
            <a:r>
              <a:rPr lang="en-US" dirty="0" smtClean="0"/>
              <a:t> </a:t>
            </a:r>
            <a:r>
              <a:rPr lang="en-US" dirty="0" err="1" smtClean="0"/>
              <a:t>manjishsha</a:t>
            </a:r>
            <a:r>
              <a:rPr lang="en-US" dirty="0" smtClean="0"/>
              <a:t> </a:t>
            </a:r>
            <a:r>
              <a:rPr lang="en-US" dirty="0" err="1" smtClean="0"/>
              <a:t>na’a</a:t>
            </a:r>
            <a:r>
              <a:rPr lang="en-US" dirty="0" smtClean="0"/>
              <a:t> </a:t>
            </a:r>
            <a:r>
              <a:rPr lang="en-US" dirty="0" err="1" smtClean="0"/>
              <a:t>hiyye</a:t>
            </a:r>
            <a:r>
              <a:rPr lang="en-US" dirty="0" smtClean="0"/>
              <a:t> </a:t>
            </a:r>
            <a:r>
              <a:rPr lang="en-US" dirty="0" err="1" smtClean="0"/>
              <a:t>hedino</a:t>
            </a:r>
            <a:r>
              <a:rPr lang="en-US" dirty="0" smtClean="0"/>
              <a:t> </a:t>
            </a:r>
            <a:r>
              <a:rPr lang="en-US" dirty="0" err="1" smtClean="0"/>
              <a:t>belo</a:t>
            </a:r>
            <a:r>
              <a:rPr lang="en-US" dirty="0" smtClean="0"/>
              <a:t> </a:t>
            </a:r>
            <a:r>
              <a:rPr lang="en-US" dirty="0" err="1" smtClean="0"/>
              <a:t>ofo’la</a:t>
            </a:r>
            <a:r>
              <a:rPr lang="en-US" dirty="0" smtClean="0"/>
              <a:t> </a:t>
            </a:r>
            <a:r>
              <a:rPr lang="en-US" dirty="0" err="1" smtClean="0"/>
              <a:t>dande’ebaan</a:t>
            </a:r>
            <a:r>
              <a:rPr lang="en-US" dirty="0" smtClean="0"/>
              <a:t>. </a:t>
            </a:r>
            <a:r>
              <a:rPr lang="en-US" dirty="0" err="1" smtClean="0"/>
              <a:t>Qofi</a:t>
            </a:r>
            <a:r>
              <a:rPr lang="en-US" dirty="0" smtClean="0"/>
              <a:t> </a:t>
            </a:r>
            <a:r>
              <a:rPr lang="en-US" dirty="0" err="1" smtClean="0"/>
              <a:t>ofo’laa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hedino</a:t>
            </a:r>
            <a:r>
              <a:rPr lang="en-US" dirty="0" smtClean="0"/>
              <a:t> </a:t>
            </a:r>
            <a:r>
              <a:rPr lang="en-US" dirty="0" err="1" smtClean="0"/>
              <a:t>giddo</a:t>
            </a:r>
            <a:r>
              <a:rPr lang="en-US" dirty="0" smtClean="0"/>
              <a:t> </a:t>
            </a:r>
            <a:r>
              <a:rPr lang="en-US" dirty="0" err="1" smtClean="0"/>
              <a:t>e’yati</a:t>
            </a:r>
            <a:r>
              <a:rPr lang="en-US" dirty="0" smtClean="0"/>
              <a:t> ‘’</a:t>
            </a:r>
            <a:r>
              <a:rPr lang="en-US" dirty="0" err="1" smtClean="0"/>
              <a:t>ayii</a:t>
            </a:r>
            <a:r>
              <a:rPr lang="en-US" dirty="0" smtClean="0"/>
              <a:t>  </a:t>
            </a:r>
            <a:r>
              <a:rPr lang="en-US" dirty="0" err="1" smtClean="0"/>
              <a:t>bereqixxa</a:t>
            </a:r>
            <a:r>
              <a:rPr lang="en-US" dirty="0" smtClean="0"/>
              <a:t> </a:t>
            </a:r>
            <a:r>
              <a:rPr lang="en-US" dirty="0" err="1" smtClean="0"/>
              <a:t>bereqe</a:t>
            </a:r>
            <a:r>
              <a:rPr lang="en-US" dirty="0" smtClean="0"/>
              <a:t>’’ </a:t>
            </a:r>
            <a:r>
              <a:rPr lang="en-US" dirty="0" err="1" smtClean="0"/>
              <a:t>hiyya</a:t>
            </a:r>
            <a:r>
              <a:rPr lang="en-US" dirty="0" smtClean="0"/>
              <a:t> </a:t>
            </a:r>
            <a:r>
              <a:rPr lang="en-US" dirty="0" err="1" smtClean="0"/>
              <a:t>bira</a:t>
            </a:r>
            <a:r>
              <a:rPr lang="en-US" dirty="0" smtClean="0"/>
              <a:t> </a:t>
            </a:r>
            <a:r>
              <a:rPr lang="en-US" dirty="0" err="1" smtClean="0"/>
              <a:t>sa’ssaan</a:t>
            </a:r>
            <a:r>
              <a:rPr lang="en-US" dirty="0" smtClean="0"/>
              <a:t>. ‘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ati</a:t>
            </a:r>
            <a:r>
              <a:rPr lang="en-US" dirty="0" smtClean="0"/>
              <a:t> </a:t>
            </a:r>
            <a:r>
              <a:rPr lang="en-US" dirty="0" err="1" smtClean="0"/>
              <a:t>maa</a:t>
            </a:r>
            <a:r>
              <a:rPr lang="en-US" dirty="0" smtClean="0"/>
              <a:t> </a:t>
            </a:r>
            <a:r>
              <a:rPr lang="en-US" dirty="0" err="1" smtClean="0"/>
              <a:t>kadeete</a:t>
            </a:r>
            <a:r>
              <a:rPr lang="en-US" dirty="0" smtClean="0"/>
              <a:t> </a:t>
            </a:r>
            <a:r>
              <a:rPr lang="en-US" dirty="0" err="1" smtClean="0"/>
              <a:t>duuchchiin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bereqe</a:t>
            </a:r>
            <a:r>
              <a:rPr lang="en-US" dirty="0" smtClean="0"/>
              <a:t> </a:t>
            </a:r>
            <a:r>
              <a:rPr lang="en-US" dirty="0" err="1" smtClean="0"/>
              <a:t>bereqe</a:t>
            </a:r>
            <a:r>
              <a:rPr lang="en-US" dirty="0" smtClean="0"/>
              <a:t> </a:t>
            </a:r>
            <a:r>
              <a:rPr lang="en-US" dirty="0" err="1" smtClean="0"/>
              <a:t>hita’n</a:t>
            </a:r>
            <a:r>
              <a:rPr lang="en-US" dirty="0" smtClean="0"/>
              <a:t> </a:t>
            </a:r>
            <a:r>
              <a:rPr lang="en-US" dirty="0" err="1" smtClean="0"/>
              <a:t>yaadik</a:t>
            </a:r>
            <a:r>
              <a:rPr lang="en-US" dirty="0" smtClean="0"/>
              <a:t> </a:t>
            </a:r>
            <a:r>
              <a:rPr lang="en-US" dirty="0" err="1" smtClean="0"/>
              <a:t>liphphi</a:t>
            </a:r>
            <a:r>
              <a:rPr lang="en-US" dirty="0" smtClean="0"/>
              <a:t> </a:t>
            </a:r>
            <a:r>
              <a:rPr lang="en-US" dirty="0" err="1" smtClean="0"/>
              <a:t>hitaatek</a:t>
            </a:r>
            <a:r>
              <a:rPr lang="en-US" dirty="0" smtClean="0"/>
              <a:t>?’’. </a:t>
            </a:r>
            <a:r>
              <a:rPr lang="en-US" dirty="0" err="1" smtClean="0"/>
              <a:t>Miniinxxi</a:t>
            </a:r>
            <a:r>
              <a:rPr lang="en-US" dirty="0" smtClean="0"/>
              <a:t> </a:t>
            </a:r>
            <a:r>
              <a:rPr lang="en-US" dirty="0" err="1" smtClean="0"/>
              <a:t>amaxxe</a:t>
            </a:r>
            <a:r>
              <a:rPr lang="en-US" dirty="0" smtClean="0"/>
              <a:t> </a:t>
            </a:r>
            <a:r>
              <a:rPr lang="en-US" dirty="0" err="1" smtClean="0"/>
              <a:t>duuchchin</a:t>
            </a:r>
            <a:r>
              <a:rPr lang="en-US" dirty="0" smtClean="0"/>
              <a:t> </a:t>
            </a:r>
            <a:r>
              <a:rPr lang="en-US" dirty="0" err="1" smtClean="0"/>
              <a:t>woddike</a:t>
            </a:r>
            <a:r>
              <a:rPr lang="en-US" dirty="0" smtClean="0"/>
              <a:t> </a:t>
            </a:r>
            <a:r>
              <a:rPr lang="en-US" dirty="0" err="1" smtClean="0"/>
              <a:t>qortuman</a:t>
            </a:r>
            <a:r>
              <a:rPr lang="en-US" dirty="0" smtClean="0"/>
              <a:t>. “ </a:t>
            </a:r>
            <a:r>
              <a:rPr lang="en-US" dirty="0" err="1" smtClean="0"/>
              <a:t>hii’I</a:t>
            </a:r>
            <a:r>
              <a:rPr lang="en-US" dirty="0" smtClean="0"/>
              <a:t> </a:t>
            </a:r>
            <a:r>
              <a:rPr lang="en-US" dirty="0" err="1" smtClean="0"/>
              <a:t>iittan</a:t>
            </a:r>
            <a:r>
              <a:rPr lang="en-US" dirty="0" smtClean="0"/>
              <a:t> </a:t>
            </a:r>
            <a:r>
              <a:rPr lang="en-US" dirty="0" err="1" smtClean="0"/>
              <a:t>samm</a:t>
            </a:r>
            <a:r>
              <a:rPr lang="en-US" dirty="0" smtClean="0"/>
              <a:t> </a:t>
            </a:r>
            <a:r>
              <a:rPr lang="en-US" dirty="0" err="1" smtClean="0"/>
              <a:t>hiyyeeten</a:t>
            </a:r>
            <a:r>
              <a:rPr lang="en-US" dirty="0" smtClean="0"/>
              <a:t>” </a:t>
            </a:r>
            <a:r>
              <a:rPr lang="en-US" dirty="0" err="1" smtClean="0"/>
              <a:t>rakeexxi</a:t>
            </a:r>
            <a:r>
              <a:rPr lang="en-US" dirty="0" smtClean="0"/>
              <a:t> </a:t>
            </a:r>
            <a:r>
              <a:rPr lang="en-US" dirty="0" err="1" smtClean="0"/>
              <a:t>hiisseen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 algn="just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Doori</a:t>
            </a:r>
            <a:r>
              <a:rPr lang="en-US" dirty="0" smtClean="0"/>
              <a:t> </a:t>
            </a:r>
            <a:r>
              <a:rPr lang="en-US" dirty="0" err="1" smtClean="0"/>
              <a:t>isoo</a:t>
            </a:r>
            <a:r>
              <a:rPr lang="en-US" dirty="0" smtClean="0"/>
              <a:t> </a:t>
            </a:r>
            <a:r>
              <a:rPr lang="en-US" dirty="0" err="1" smtClean="0"/>
              <a:t>yaadisaaka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weli</a:t>
            </a:r>
            <a:r>
              <a:rPr lang="en-US" dirty="0" smtClean="0"/>
              <a:t> </a:t>
            </a:r>
            <a:r>
              <a:rPr lang="en-US" dirty="0" err="1" smtClean="0"/>
              <a:t>manji</a:t>
            </a:r>
            <a:r>
              <a:rPr lang="en-US" dirty="0" smtClean="0"/>
              <a:t> </a:t>
            </a:r>
            <a:r>
              <a:rPr lang="en-US" dirty="0" err="1" smtClean="0"/>
              <a:t>afabaashsha</a:t>
            </a:r>
            <a:r>
              <a:rPr lang="en-US" dirty="0" smtClean="0"/>
              <a:t> </a:t>
            </a:r>
            <a:r>
              <a:rPr lang="en-US" dirty="0" err="1" smtClean="0"/>
              <a:t>rakeexxi</a:t>
            </a:r>
            <a:r>
              <a:rPr lang="en-US" dirty="0" smtClean="0"/>
              <a:t> </a:t>
            </a:r>
            <a:r>
              <a:rPr lang="en-US" dirty="0" err="1" smtClean="0"/>
              <a:t>wele</a:t>
            </a:r>
            <a:r>
              <a:rPr lang="en-US" dirty="0" smtClean="0"/>
              <a:t> </a:t>
            </a:r>
            <a:r>
              <a:rPr lang="en-US" dirty="0" err="1" smtClean="0"/>
              <a:t>yaadibaa</a:t>
            </a:r>
            <a:r>
              <a:rPr lang="en-US" dirty="0" smtClean="0"/>
              <a:t> </a:t>
            </a:r>
            <a:r>
              <a:rPr lang="en-US" dirty="0" err="1" smtClean="0"/>
              <a:t>jijiira</a:t>
            </a:r>
            <a:r>
              <a:rPr lang="en-US" dirty="0" smtClean="0"/>
              <a:t> </a:t>
            </a:r>
            <a:r>
              <a:rPr lang="en-US" dirty="0" err="1" smtClean="0"/>
              <a:t>adaba</a:t>
            </a:r>
            <a:r>
              <a:rPr lang="en-US" dirty="0" smtClean="0"/>
              <a:t> </a:t>
            </a:r>
            <a:r>
              <a:rPr lang="en-US" dirty="0" err="1" smtClean="0"/>
              <a:t>isiken</a:t>
            </a:r>
            <a:r>
              <a:rPr lang="en-US" dirty="0" smtClean="0"/>
              <a:t>.  “ </a:t>
            </a:r>
            <a:r>
              <a:rPr lang="en-US" dirty="0" err="1" smtClean="0"/>
              <a:t>eemm</a:t>
            </a:r>
            <a:r>
              <a:rPr lang="en-US" dirty="0" smtClean="0"/>
              <a:t>…. </a:t>
            </a:r>
            <a:r>
              <a:rPr lang="en-US" dirty="0" err="1" smtClean="0"/>
              <a:t>ani</a:t>
            </a:r>
            <a:r>
              <a:rPr lang="en-US" dirty="0" smtClean="0"/>
              <a:t> </a:t>
            </a:r>
            <a:r>
              <a:rPr lang="en-US" dirty="0" err="1" smtClean="0"/>
              <a:t>hiyyaane</a:t>
            </a:r>
            <a:r>
              <a:rPr lang="en-US" dirty="0" smtClean="0"/>
              <a:t> </a:t>
            </a:r>
            <a:r>
              <a:rPr lang="en-US" dirty="0" err="1" smtClean="0"/>
              <a:t>qici</a:t>
            </a:r>
            <a:r>
              <a:rPr lang="en-US" dirty="0" smtClean="0"/>
              <a:t> </a:t>
            </a:r>
            <a:r>
              <a:rPr lang="en-US" dirty="0" err="1" smtClean="0"/>
              <a:t>gadhii’n</a:t>
            </a:r>
            <a:r>
              <a:rPr lang="en-US" dirty="0" smtClean="0"/>
              <a:t> </a:t>
            </a:r>
            <a:r>
              <a:rPr lang="en-US" dirty="0" err="1" smtClean="0"/>
              <a:t>daga’ek</a:t>
            </a:r>
            <a:r>
              <a:rPr lang="en-US" dirty="0" smtClean="0"/>
              <a:t> </a:t>
            </a:r>
            <a:r>
              <a:rPr lang="en-US" dirty="0" err="1" smtClean="0"/>
              <a:t>imaanuwwi</a:t>
            </a:r>
            <a:r>
              <a:rPr lang="en-US" dirty="0" smtClean="0"/>
              <a:t> </a:t>
            </a:r>
            <a:r>
              <a:rPr lang="en-US" dirty="0" err="1" smtClean="0"/>
              <a:t>hitta</a:t>
            </a:r>
            <a:r>
              <a:rPr lang="en-US" dirty="0" smtClean="0"/>
              <a:t> </a:t>
            </a:r>
            <a:r>
              <a:rPr lang="en-US" dirty="0" err="1" smtClean="0"/>
              <a:t>kade</a:t>
            </a:r>
            <a:r>
              <a:rPr lang="en-US" dirty="0" smtClean="0"/>
              <a:t>? </a:t>
            </a:r>
            <a:r>
              <a:rPr lang="en-US" dirty="0" err="1" smtClean="0"/>
              <a:t>Boga</a:t>
            </a:r>
            <a:r>
              <a:rPr lang="en-US" dirty="0" smtClean="0"/>
              <a:t> </a:t>
            </a:r>
            <a:r>
              <a:rPr lang="en-US" dirty="0" err="1" smtClean="0"/>
              <a:t>geyee</a:t>
            </a:r>
            <a:r>
              <a:rPr lang="en-US" dirty="0" smtClean="0"/>
              <a:t>? </a:t>
            </a:r>
            <a:r>
              <a:rPr lang="en-US" dirty="0" err="1" smtClean="0"/>
              <a:t>Bilbileemma</a:t>
            </a:r>
            <a:r>
              <a:rPr lang="en-US" dirty="0" smtClean="0"/>
              <a:t>?’, </a:t>
            </a:r>
            <a:r>
              <a:rPr lang="en-US" dirty="0" err="1" smtClean="0"/>
              <a:t>hedebaandi</a:t>
            </a:r>
            <a:r>
              <a:rPr lang="en-US" dirty="0" smtClean="0"/>
              <a:t> </a:t>
            </a:r>
            <a:r>
              <a:rPr lang="en-US" dirty="0" err="1" smtClean="0"/>
              <a:t>heddo</a:t>
            </a:r>
            <a:r>
              <a:rPr lang="en-US" dirty="0" smtClean="0"/>
              <a:t> </a:t>
            </a:r>
            <a:r>
              <a:rPr lang="en-US" dirty="0" err="1" smtClean="0"/>
              <a:t>qortumuwwa</a:t>
            </a:r>
            <a:r>
              <a:rPr lang="en-US" dirty="0" smtClean="0"/>
              <a:t> </a:t>
            </a:r>
            <a:r>
              <a:rPr lang="en-US" dirty="0" err="1" smtClean="0"/>
              <a:t>mitteba</a:t>
            </a:r>
            <a:r>
              <a:rPr lang="en-US" dirty="0" smtClean="0"/>
              <a:t> </a:t>
            </a:r>
            <a:r>
              <a:rPr lang="en-US" dirty="0" err="1" smtClean="0"/>
              <a:t>hurr</a:t>
            </a:r>
            <a:r>
              <a:rPr lang="en-US" dirty="0" smtClean="0"/>
              <a:t> </a:t>
            </a:r>
            <a:r>
              <a:rPr lang="en-US" dirty="0" err="1" smtClean="0"/>
              <a:t>asseen</a:t>
            </a:r>
            <a:r>
              <a:rPr lang="en-US" dirty="0" smtClean="0"/>
              <a:t>. “</a:t>
            </a:r>
            <a:r>
              <a:rPr lang="en-US" dirty="0" err="1" smtClean="0"/>
              <a:t>Tinni</a:t>
            </a:r>
            <a:r>
              <a:rPr lang="en-US" dirty="0" smtClean="0"/>
              <a:t> </a:t>
            </a:r>
            <a:r>
              <a:rPr lang="en-US" dirty="0" err="1" smtClean="0"/>
              <a:t>shoxxa’n</a:t>
            </a:r>
            <a:r>
              <a:rPr lang="en-US" dirty="0" smtClean="0"/>
              <a:t> </a:t>
            </a:r>
            <a:r>
              <a:rPr lang="en-US" dirty="0" err="1" smtClean="0"/>
              <a:t>yaadik</a:t>
            </a:r>
            <a:r>
              <a:rPr lang="en-US" dirty="0" smtClean="0"/>
              <a:t> </a:t>
            </a:r>
            <a:r>
              <a:rPr lang="en-US" dirty="0" err="1" smtClean="0"/>
              <a:t>liphphi</a:t>
            </a:r>
            <a:r>
              <a:rPr lang="en-US" dirty="0" smtClean="0"/>
              <a:t> </a:t>
            </a:r>
            <a:r>
              <a:rPr lang="en-US" dirty="0" err="1" smtClean="0"/>
              <a:t>hitaatexxi</a:t>
            </a:r>
            <a:r>
              <a:rPr lang="en-US" dirty="0" smtClean="0"/>
              <a:t> </a:t>
            </a:r>
            <a:r>
              <a:rPr lang="en-US" dirty="0" err="1" smtClean="0"/>
              <a:t>yaane</a:t>
            </a:r>
            <a:r>
              <a:rPr lang="en-US" dirty="0" smtClean="0"/>
              <a:t> </a:t>
            </a:r>
            <a:r>
              <a:rPr lang="en-US" dirty="0" err="1" smtClean="0"/>
              <a:t>ane’n</a:t>
            </a:r>
            <a:r>
              <a:rPr lang="en-US" dirty="0" smtClean="0"/>
              <a:t> </a:t>
            </a:r>
            <a:r>
              <a:rPr lang="en-US" dirty="0" err="1" smtClean="0"/>
              <a:t>liqiinsendeebaan</a:t>
            </a:r>
            <a:r>
              <a:rPr lang="en-US" dirty="0" smtClean="0"/>
              <a:t>.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dedhisatee</a:t>
            </a:r>
            <a:r>
              <a:rPr lang="en-US" dirty="0" smtClean="0"/>
              <a:t> </a:t>
            </a:r>
            <a:r>
              <a:rPr lang="en-US" dirty="0" err="1" smtClean="0"/>
              <a:t>assittaateka</a:t>
            </a:r>
            <a:r>
              <a:rPr lang="en-US" dirty="0" smtClean="0"/>
              <a:t> </a:t>
            </a:r>
            <a:r>
              <a:rPr lang="en-US" dirty="0" err="1" smtClean="0"/>
              <a:t>wo’laancho</a:t>
            </a:r>
            <a:r>
              <a:rPr lang="en-US" dirty="0" smtClean="0"/>
              <a:t> </a:t>
            </a:r>
            <a:r>
              <a:rPr lang="en-US" dirty="0" err="1" smtClean="0"/>
              <a:t>waal</a:t>
            </a:r>
            <a:r>
              <a:rPr lang="en-US" dirty="0" smtClean="0"/>
              <a:t>.” </a:t>
            </a:r>
            <a:r>
              <a:rPr lang="en-US" dirty="0" err="1" smtClean="0"/>
              <a:t>hite</a:t>
            </a:r>
            <a:r>
              <a:rPr lang="en-US" dirty="0" smtClean="0"/>
              <a:t> </a:t>
            </a:r>
            <a:r>
              <a:rPr lang="en-US" dirty="0" err="1" smtClean="0"/>
              <a:t>xixxeen</a:t>
            </a:r>
            <a:r>
              <a:rPr lang="en-US" dirty="0" smtClean="0"/>
              <a:t>, </a:t>
            </a:r>
            <a:r>
              <a:rPr lang="en-US" dirty="0" err="1" smtClean="0"/>
              <a:t>sayyu</a:t>
            </a:r>
            <a:r>
              <a:rPr lang="en-US" dirty="0" smtClean="0"/>
              <a:t>, </a:t>
            </a:r>
            <a:r>
              <a:rPr lang="en-US" dirty="0" err="1" smtClean="0"/>
              <a:t>miniinxi</a:t>
            </a:r>
            <a:r>
              <a:rPr lang="en-US" dirty="0" smtClean="0"/>
              <a:t> </a:t>
            </a:r>
            <a:r>
              <a:rPr lang="en-US" dirty="0" err="1" smtClean="0"/>
              <a:t>ama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6170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Babbarata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0890"/>
            <a:ext cx="12192000" cy="6257109"/>
          </a:xfrm>
        </p:spPr>
        <p:txBody>
          <a:bodyPr>
            <a:normAutofit/>
          </a:bodyPr>
          <a:lstStyle/>
          <a:p>
            <a:r>
              <a:rPr lang="en-US" dirty="0" err="1" smtClean="0"/>
              <a:t>Butta</a:t>
            </a:r>
            <a:r>
              <a:rPr lang="en-US" dirty="0" smtClean="0"/>
              <a:t> </a:t>
            </a:r>
            <a:r>
              <a:rPr lang="en-US" dirty="0" err="1" smtClean="0"/>
              <a:t>hedheeka</a:t>
            </a:r>
            <a:r>
              <a:rPr lang="en-US" dirty="0" smtClean="0"/>
              <a:t> </a:t>
            </a:r>
            <a:r>
              <a:rPr lang="en-US" dirty="0" err="1" smtClean="0"/>
              <a:t>kuteme</a:t>
            </a:r>
            <a:r>
              <a:rPr lang="en-US" dirty="0" smtClean="0"/>
              <a:t> </a:t>
            </a:r>
            <a:r>
              <a:rPr lang="en-US" dirty="0" err="1" smtClean="0"/>
              <a:t>shiqeeka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borreessile</a:t>
            </a:r>
            <a:r>
              <a:rPr lang="en-US" dirty="0" smtClean="0"/>
              <a:t> </a:t>
            </a:r>
            <a:r>
              <a:rPr lang="en-US" dirty="0" err="1" smtClean="0"/>
              <a:t>yaaansissine</a:t>
            </a:r>
            <a:r>
              <a:rPr lang="en-US" dirty="0" smtClean="0"/>
              <a:t> </a:t>
            </a:r>
            <a:r>
              <a:rPr lang="en-US" dirty="0" err="1" smtClean="0"/>
              <a:t>raagooleti</a:t>
            </a:r>
            <a:r>
              <a:rPr lang="en-US" dirty="0" smtClean="0"/>
              <a:t> </a:t>
            </a:r>
            <a:r>
              <a:rPr lang="en-US" dirty="0" err="1" smtClean="0"/>
              <a:t>haffuuri</a:t>
            </a:r>
            <a:r>
              <a:rPr lang="en-US" dirty="0" smtClean="0"/>
              <a:t> </a:t>
            </a:r>
            <a:r>
              <a:rPr lang="en-US" dirty="0" err="1" smtClean="0"/>
              <a:t>maa</a:t>
            </a:r>
            <a:r>
              <a:rPr lang="en-US" dirty="0" smtClean="0"/>
              <a:t> </a:t>
            </a:r>
            <a:r>
              <a:rPr lang="en-US" dirty="0" err="1" smtClean="0"/>
              <a:t>labaaxxa</a:t>
            </a:r>
            <a:r>
              <a:rPr lang="en-US" dirty="0" smtClean="0"/>
              <a:t> </a:t>
            </a:r>
            <a:r>
              <a:rPr lang="en-US" dirty="0" err="1" smtClean="0"/>
              <a:t>ifisse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Techcho</a:t>
            </a:r>
            <a:r>
              <a:rPr lang="en-US" dirty="0" smtClean="0"/>
              <a:t> </a:t>
            </a:r>
            <a:r>
              <a:rPr lang="en-US" dirty="0" err="1" smtClean="0"/>
              <a:t>ora</a:t>
            </a:r>
            <a:r>
              <a:rPr lang="en-US" dirty="0" smtClean="0"/>
              <a:t> </a:t>
            </a:r>
            <a:r>
              <a:rPr lang="en-US" dirty="0" err="1" smtClean="0"/>
              <a:t>me’ak</a:t>
            </a:r>
            <a:r>
              <a:rPr lang="en-US" dirty="0" smtClean="0"/>
              <a:t> </a:t>
            </a:r>
            <a:r>
              <a:rPr lang="en-US" dirty="0" err="1" smtClean="0"/>
              <a:t>manji</a:t>
            </a:r>
            <a:r>
              <a:rPr lang="en-US" dirty="0" smtClean="0"/>
              <a:t> </a:t>
            </a:r>
            <a:r>
              <a:rPr lang="en-US" dirty="0" err="1" smtClean="0"/>
              <a:t>hara</a:t>
            </a:r>
            <a:r>
              <a:rPr lang="en-US" dirty="0" smtClean="0"/>
              <a:t> </a:t>
            </a:r>
            <a:r>
              <a:rPr lang="en-US" dirty="0" err="1" smtClean="0"/>
              <a:t>bira</a:t>
            </a:r>
            <a:r>
              <a:rPr lang="en-US" dirty="0" smtClean="0"/>
              <a:t> </a:t>
            </a:r>
            <a:r>
              <a:rPr lang="en-US" dirty="0" err="1" smtClean="0"/>
              <a:t>sa’eken</a:t>
            </a:r>
            <a:r>
              <a:rPr lang="en-US" dirty="0" smtClean="0"/>
              <a:t>. </a:t>
            </a:r>
            <a:r>
              <a:rPr lang="en-US" dirty="0" err="1" smtClean="0"/>
              <a:t>Weli’a</a:t>
            </a:r>
            <a:r>
              <a:rPr lang="en-US" dirty="0" smtClean="0"/>
              <a:t> </a:t>
            </a:r>
            <a:r>
              <a:rPr lang="en-US" dirty="0" err="1" smtClean="0"/>
              <a:t>weli</a:t>
            </a:r>
            <a:r>
              <a:rPr lang="en-US" dirty="0" smtClean="0"/>
              <a:t> </a:t>
            </a:r>
            <a:r>
              <a:rPr lang="en-US" dirty="0" err="1" smtClean="0"/>
              <a:t>saama</a:t>
            </a:r>
            <a:r>
              <a:rPr lang="en-US" dirty="0" smtClean="0"/>
              <a:t> , </a:t>
            </a:r>
            <a:r>
              <a:rPr lang="en-US" dirty="0" err="1" smtClean="0"/>
              <a:t>gongichcha</a:t>
            </a:r>
            <a:r>
              <a:rPr lang="en-US" dirty="0" smtClean="0"/>
              <a:t>, </a:t>
            </a:r>
            <a:r>
              <a:rPr lang="en-US" dirty="0" err="1" smtClean="0"/>
              <a:t>ganensha</a:t>
            </a:r>
            <a:r>
              <a:rPr lang="en-US" dirty="0" smtClean="0"/>
              <a:t> </a:t>
            </a:r>
            <a:r>
              <a:rPr lang="en-US" dirty="0" err="1" smtClean="0"/>
              <a:t>weli</a:t>
            </a:r>
            <a:r>
              <a:rPr lang="en-US" dirty="0" smtClean="0"/>
              <a:t> </a:t>
            </a:r>
            <a:r>
              <a:rPr lang="en-US" dirty="0" err="1" smtClean="0"/>
              <a:t>dhiiba</a:t>
            </a:r>
            <a:r>
              <a:rPr lang="en-US" dirty="0" smtClean="0"/>
              <a:t>… </a:t>
            </a:r>
            <a:r>
              <a:rPr lang="en-US" dirty="0" err="1" smtClean="0"/>
              <a:t>manjiniinke</a:t>
            </a:r>
            <a:r>
              <a:rPr lang="en-US" dirty="0" smtClean="0"/>
              <a:t> </a:t>
            </a:r>
            <a:r>
              <a:rPr lang="en-US" dirty="0" err="1" smtClean="0"/>
              <a:t>bira</a:t>
            </a:r>
            <a:r>
              <a:rPr lang="en-US" dirty="0" smtClean="0"/>
              <a:t> </a:t>
            </a:r>
            <a:r>
              <a:rPr lang="en-US" dirty="0" err="1" smtClean="0"/>
              <a:t>sa’nnen</a:t>
            </a:r>
            <a:r>
              <a:rPr lang="en-US" dirty="0" smtClean="0"/>
              <a:t> </a:t>
            </a:r>
            <a:r>
              <a:rPr lang="en-US" dirty="0" err="1" smtClean="0"/>
              <a:t>welti</a:t>
            </a:r>
            <a:r>
              <a:rPr lang="en-US" dirty="0" smtClean="0"/>
              <a:t> </a:t>
            </a:r>
            <a:r>
              <a:rPr lang="en-US" dirty="0" err="1" smtClean="0"/>
              <a:t>bakka</a:t>
            </a:r>
            <a:r>
              <a:rPr lang="en-US" dirty="0" smtClean="0"/>
              <a:t> </a:t>
            </a:r>
            <a:r>
              <a:rPr lang="en-US" dirty="0" err="1" smtClean="0"/>
              <a:t>eetenee</a:t>
            </a:r>
            <a:r>
              <a:rPr lang="en-US" dirty="0" smtClean="0"/>
              <a:t> </a:t>
            </a:r>
            <a:r>
              <a:rPr lang="en-US" dirty="0" err="1" smtClean="0"/>
              <a:t>hara</a:t>
            </a:r>
            <a:r>
              <a:rPr lang="en-US" dirty="0" smtClean="0"/>
              <a:t> </a:t>
            </a:r>
            <a:r>
              <a:rPr lang="en-US" dirty="0" err="1" smtClean="0"/>
              <a:t>raankiinke</a:t>
            </a:r>
            <a:r>
              <a:rPr lang="en-US" dirty="0" smtClean="0"/>
              <a:t> </a:t>
            </a:r>
            <a:r>
              <a:rPr lang="en-US" dirty="0" err="1" smtClean="0"/>
              <a:t>booncho</a:t>
            </a:r>
            <a:r>
              <a:rPr lang="en-US" dirty="0" smtClean="0"/>
              <a:t> </a:t>
            </a:r>
            <a:r>
              <a:rPr lang="en-US" dirty="0" err="1" smtClean="0"/>
              <a:t>asse</a:t>
            </a:r>
            <a:r>
              <a:rPr lang="en-US" dirty="0" smtClean="0"/>
              <a:t> </a:t>
            </a:r>
            <a:r>
              <a:rPr lang="en-US" dirty="0" err="1" smtClean="0"/>
              <a:t>waaleen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Canci</a:t>
            </a:r>
            <a:r>
              <a:rPr lang="en-US" dirty="0" smtClean="0"/>
              <a:t>, </a:t>
            </a:r>
            <a:r>
              <a:rPr lang="en-US" dirty="0" err="1" smtClean="0"/>
              <a:t>raanki</a:t>
            </a:r>
            <a:r>
              <a:rPr lang="en-US" dirty="0" smtClean="0"/>
              <a:t>, </a:t>
            </a:r>
            <a:r>
              <a:rPr lang="en-US" dirty="0" err="1" smtClean="0"/>
              <a:t>gannenshshanna</a:t>
            </a:r>
            <a:r>
              <a:rPr lang="en-US" dirty="0" smtClean="0"/>
              <a:t> </a:t>
            </a:r>
            <a:r>
              <a:rPr lang="en-US" dirty="0" err="1" smtClean="0"/>
              <a:t>saa’ma</a:t>
            </a:r>
            <a:r>
              <a:rPr lang="en-US" dirty="0" smtClean="0"/>
              <a:t> </a:t>
            </a:r>
            <a:r>
              <a:rPr lang="en-US" dirty="0" err="1" smtClean="0"/>
              <a:t>Daargenike</a:t>
            </a:r>
            <a:r>
              <a:rPr lang="en-US" dirty="0" smtClean="0"/>
              <a:t> </a:t>
            </a:r>
            <a:r>
              <a:rPr lang="en-US" dirty="0" err="1" smtClean="0"/>
              <a:t>atoobise</a:t>
            </a:r>
            <a:r>
              <a:rPr lang="en-US" dirty="0" smtClean="0"/>
              <a:t> </a:t>
            </a:r>
            <a:r>
              <a:rPr lang="en-US" dirty="0" err="1" smtClean="0"/>
              <a:t>uurabi’a</a:t>
            </a:r>
            <a:r>
              <a:rPr lang="en-US" dirty="0" smtClean="0"/>
              <a:t> </a:t>
            </a:r>
            <a:r>
              <a:rPr lang="en-US" dirty="0" err="1" smtClean="0"/>
              <a:t>baratendeexxe</a:t>
            </a:r>
            <a:r>
              <a:rPr lang="en-US" dirty="0" smtClean="0"/>
              <a:t> </a:t>
            </a:r>
            <a:r>
              <a:rPr lang="en-US" dirty="0" err="1" smtClean="0"/>
              <a:t>kaddoolenna</a:t>
            </a:r>
            <a:r>
              <a:rPr lang="en-US" dirty="0" smtClean="0"/>
              <a:t> </a:t>
            </a:r>
            <a:r>
              <a:rPr lang="en-US" dirty="0" err="1" smtClean="0"/>
              <a:t>techchik</a:t>
            </a:r>
            <a:r>
              <a:rPr lang="en-US" dirty="0" smtClean="0"/>
              <a:t> </a:t>
            </a:r>
            <a:r>
              <a:rPr lang="en-US" dirty="0" err="1" smtClean="0"/>
              <a:t>kinni</a:t>
            </a:r>
            <a:r>
              <a:rPr lang="en-US" dirty="0" smtClean="0"/>
              <a:t> </a:t>
            </a:r>
            <a:r>
              <a:rPr lang="en-US" dirty="0" err="1" smtClean="0"/>
              <a:t>hara</a:t>
            </a:r>
            <a:r>
              <a:rPr lang="en-US" dirty="0" smtClean="0"/>
              <a:t> </a:t>
            </a:r>
            <a:r>
              <a:rPr lang="en-US" dirty="0" err="1" smtClean="0"/>
              <a:t>gargarti</a:t>
            </a:r>
            <a:r>
              <a:rPr lang="en-US" dirty="0" smtClean="0"/>
              <a:t> </a:t>
            </a:r>
            <a:r>
              <a:rPr lang="en-US" dirty="0" err="1" smtClean="0"/>
              <a:t>hedheeken</a:t>
            </a:r>
            <a:r>
              <a:rPr lang="en-US" dirty="0" smtClean="0"/>
              <a:t>. </a:t>
            </a:r>
            <a:r>
              <a:rPr lang="en-US" dirty="0" err="1" smtClean="0"/>
              <a:t>Me’aka</a:t>
            </a:r>
            <a:r>
              <a:rPr lang="en-US" dirty="0" smtClean="0"/>
              <a:t> </a:t>
            </a:r>
            <a:r>
              <a:rPr lang="en-US" dirty="0" err="1" smtClean="0"/>
              <a:t>marsiisakenaa’n</a:t>
            </a:r>
            <a:r>
              <a:rPr lang="en-US" dirty="0" smtClean="0"/>
              <a:t>; </a:t>
            </a:r>
            <a:r>
              <a:rPr lang="en-US" dirty="0" err="1" smtClean="0"/>
              <a:t>geegesaake</a:t>
            </a:r>
            <a:r>
              <a:rPr lang="en-US" dirty="0" smtClean="0"/>
              <a:t> </a:t>
            </a:r>
            <a:r>
              <a:rPr lang="en-US" dirty="0" err="1" smtClean="0"/>
              <a:t>mooraakenaa’n</a:t>
            </a:r>
            <a:r>
              <a:rPr lang="en-US" dirty="0" smtClean="0"/>
              <a:t> </a:t>
            </a:r>
            <a:r>
              <a:rPr lang="en-US" dirty="0" err="1" smtClean="0"/>
              <a:t>gargar</a:t>
            </a:r>
            <a:r>
              <a:rPr lang="en-US" dirty="0" smtClean="0"/>
              <a:t> </a:t>
            </a:r>
            <a:r>
              <a:rPr lang="en-US" dirty="0" err="1" smtClean="0"/>
              <a:t>hiisa</a:t>
            </a:r>
            <a:r>
              <a:rPr lang="en-US" dirty="0" smtClean="0"/>
              <a:t> </a:t>
            </a:r>
            <a:r>
              <a:rPr lang="en-US" dirty="0" err="1" smtClean="0"/>
              <a:t>dandeenabaa</a:t>
            </a:r>
            <a:r>
              <a:rPr lang="en-US" dirty="0" smtClean="0"/>
              <a:t> </a:t>
            </a:r>
            <a:r>
              <a:rPr lang="en-US" dirty="0" err="1" smtClean="0"/>
              <a:t>qico’n</a:t>
            </a:r>
            <a:r>
              <a:rPr lang="en-US" dirty="0" smtClean="0"/>
              <a:t> </a:t>
            </a:r>
            <a:r>
              <a:rPr lang="en-US" dirty="0" err="1" smtClean="0"/>
              <a:t>manjiinxxi</a:t>
            </a:r>
            <a:r>
              <a:rPr lang="en-US" dirty="0" smtClean="0"/>
              <a:t> </a:t>
            </a:r>
            <a:r>
              <a:rPr lang="en-US" dirty="0" err="1" smtClean="0"/>
              <a:t>bira</a:t>
            </a:r>
            <a:r>
              <a:rPr lang="en-US" dirty="0" smtClean="0"/>
              <a:t> </a:t>
            </a:r>
            <a:r>
              <a:rPr lang="en-US" dirty="0" err="1" smtClean="0"/>
              <a:t>sa’nenna</a:t>
            </a:r>
            <a:r>
              <a:rPr lang="en-US" dirty="0" smtClean="0"/>
              <a:t> </a:t>
            </a:r>
            <a:r>
              <a:rPr lang="en-US" dirty="0" err="1" smtClean="0"/>
              <a:t>saami</a:t>
            </a:r>
            <a:r>
              <a:rPr lang="en-US" dirty="0" smtClean="0"/>
              <a:t> </a:t>
            </a:r>
            <a:r>
              <a:rPr lang="en-US" dirty="0" err="1" smtClean="0"/>
              <a:t>bira</a:t>
            </a:r>
            <a:r>
              <a:rPr lang="en-US" dirty="0" smtClean="0"/>
              <a:t> </a:t>
            </a:r>
            <a:r>
              <a:rPr lang="en-US" dirty="0" err="1" smtClean="0"/>
              <a:t>sa’een</a:t>
            </a:r>
            <a:r>
              <a:rPr lang="en-US" dirty="0" smtClean="0"/>
              <a:t>. </a:t>
            </a:r>
            <a:r>
              <a:rPr lang="en-US" dirty="0" err="1" smtClean="0"/>
              <a:t>Duuchchi</a:t>
            </a:r>
            <a:r>
              <a:rPr lang="en-US" dirty="0" smtClean="0"/>
              <a:t> </a:t>
            </a:r>
            <a:r>
              <a:rPr lang="en-US" dirty="0" err="1" smtClean="0"/>
              <a:t>manni</a:t>
            </a:r>
            <a:r>
              <a:rPr lang="en-US" dirty="0" smtClean="0"/>
              <a:t> </a:t>
            </a:r>
            <a:r>
              <a:rPr lang="en-US" dirty="0" err="1" smtClean="0"/>
              <a:t>gongaan</a:t>
            </a:r>
            <a:r>
              <a:rPr lang="en-US" dirty="0" smtClean="0"/>
              <a:t> </a:t>
            </a:r>
            <a:r>
              <a:rPr lang="en-US" dirty="0" err="1" smtClean="0"/>
              <a:t>raankaan</a:t>
            </a:r>
            <a:r>
              <a:rPr lang="en-US" dirty="0" smtClean="0"/>
              <a:t>. </a:t>
            </a:r>
            <a:r>
              <a:rPr lang="en-US" dirty="0" err="1" smtClean="0"/>
              <a:t>Weli</a:t>
            </a:r>
            <a:r>
              <a:rPr lang="en-US" dirty="0" smtClean="0"/>
              <a:t> </a:t>
            </a:r>
            <a:r>
              <a:rPr lang="en-US" dirty="0" err="1" smtClean="0"/>
              <a:t>kinni</a:t>
            </a:r>
            <a:r>
              <a:rPr lang="en-US" dirty="0" smtClean="0"/>
              <a:t> cancan ‘’</a:t>
            </a:r>
            <a:r>
              <a:rPr lang="en-US" dirty="0" err="1" smtClean="0"/>
              <a:t>gaaarmoni</a:t>
            </a:r>
            <a:r>
              <a:rPr lang="en-US" dirty="0" smtClean="0"/>
              <a:t> </a:t>
            </a:r>
            <a:r>
              <a:rPr lang="en-US" dirty="0" err="1" smtClean="0"/>
              <a:t>me’ak</a:t>
            </a:r>
            <a:r>
              <a:rPr lang="en-US" dirty="0" smtClean="0"/>
              <a:t> </a:t>
            </a:r>
            <a:r>
              <a:rPr lang="en-US" dirty="0" err="1" smtClean="0"/>
              <a:t>atoobise</a:t>
            </a:r>
            <a:r>
              <a:rPr lang="en-US" dirty="0" smtClean="0"/>
              <a:t> </a:t>
            </a:r>
            <a:r>
              <a:rPr lang="en-US" dirty="0" err="1" smtClean="0"/>
              <a:t>hoonte</a:t>
            </a:r>
            <a:r>
              <a:rPr lang="en-US" dirty="0" smtClean="0"/>
              <a:t>’’ </a:t>
            </a:r>
            <a:r>
              <a:rPr lang="en-US" dirty="0" err="1" smtClean="0"/>
              <a:t>mitti</a:t>
            </a:r>
            <a:r>
              <a:rPr lang="en-US" dirty="0" smtClean="0"/>
              <a:t> </a:t>
            </a:r>
            <a:r>
              <a:rPr lang="en-US" dirty="0" err="1" smtClean="0"/>
              <a:t>lumoka</a:t>
            </a:r>
            <a:r>
              <a:rPr lang="en-US" dirty="0" smtClean="0"/>
              <a:t> </a:t>
            </a:r>
            <a:r>
              <a:rPr lang="en-US" dirty="0" err="1" smtClean="0"/>
              <a:t>subba</a:t>
            </a:r>
            <a:r>
              <a:rPr lang="en-US" dirty="0" smtClean="0"/>
              <a:t> lame </a:t>
            </a:r>
            <a:r>
              <a:rPr lang="en-US" dirty="0" err="1" smtClean="0"/>
              <a:t>angati</a:t>
            </a:r>
            <a:r>
              <a:rPr lang="en-US" dirty="0" smtClean="0"/>
              <a:t> </a:t>
            </a:r>
            <a:r>
              <a:rPr lang="en-US" dirty="0" err="1" smtClean="0"/>
              <a:t>abixeek</a:t>
            </a:r>
            <a:r>
              <a:rPr lang="en-US" dirty="0" smtClean="0"/>
              <a:t> </a:t>
            </a:r>
            <a:r>
              <a:rPr lang="en-US" dirty="0" err="1" smtClean="0"/>
              <a:t>manjichchi</a:t>
            </a:r>
            <a:r>
              <a:rPr lang="en-US" dirty="0" smtClean="0"/>
              <a:t> </a:t>
            </a:r>
            <a:r>
              <a:rPr lang="en-US" dirty="0" err="1" smtClean="0"/>
              <a:t>qoreen</a:t>
            </a:r>
            <a:r>
              <a:rPr lang="en-US" dirty="0" smtClean="0"/>
              <a:t>. Hara </a:t>
            </a:r>
            <a:r>
              <a:rPr lang="en-US" dirty="0" err="1" smtClean="0"/>
              <a:t>qa’lakenna</a:t>
            </a:r>
            <a:r>
              <a:rPr lang="en-US" dirty="0" smtClean="0"/>
              <a:t> </a:t>
            </a:r>
            <a:r>
              <a:rPr lang="en-US" dirty="0" err="1" smtClean="0"/>
              <a:t>harumake</a:t>
            </a:r>
            <a:r>
              <a:rPr lang="en-US" dirty="0" smtClean="0"/>
              <a:t> </a:t>
            </a:r>
            <a:r>
              <a:rPr lang="en-US" dirty="0" err="1" smtClean="0"/>
              <a:t>kadatenaa’n</a:t>
            </a:r>
            <a:r>
              <a:rPr lang="en-US" dirty="0" smtClean="0"/>
              <a:t> </a:t>
            </a:r>
            <a:r>
              <a:rPr lang="en-US" dirty="0" err="1" smtClean="0"/>
              <a:t>kexxeexxa</a:t>
            </a:r>
            <a:r>
              <a:rPr lang="en-US" dirty="0" smtClean="0"/>
              <a:t> </a:t>
            </a:r>
            <a:r>
              <a:rPr lang="en-US" dirty="0" err="1" smtClean="0"/>
              <a:t>hafuura</a:t>
            </a:r>
            <a:r>
              <a:rPr lang="en-US" dirty="0" smtClean="0"/>
              <a:t> </a:t>
            </a:r>
            <a:r>
              <a:rPr lang="en-US" dirty="0" err="1" smtClean="0"/>
              <a:t>laqisaa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malee</a:t>
            </a:r>
            <a:r>
              <a:rPr lang="en-US" dirty="0" smtClean="0"/>
              <a:t> </a:t>
            </a:r>
            <a:r>
              <a:rPr lang="en-US" dirty="0" err="1" smtClean="0"/>
              <a:t>illete</a:t>
            </a:r>
            <a:r>
              <a:rPr lang="en-US" dirty="0" smtClean="0"/>
              <a:t> </a:t>
            </a:r>
            <a:r>
              <a:rPr lang="en-US" dirty="0" err="1" smtClean="0"/>
              <a:t>leelatee</a:t>
            </a:r>
            <a:r>
              <a:rPr lang="en-US" dirty="0" smtClean="0"/>
              <a:t> bale </a:t>
            </a:r>
            <a:r>
              <a:rPr lang="en-US" dirty="0" err="1" smtClean="0"/>
              <a:t>geyeekebaan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Isika</a:t>
            </a:r>
            <a:r>
              <a:rPr lang="en-US" dirty="0" smtClean="0"/>
              <a:t> </a:t>
            </a:r>
            <a:r>
              <a:rPr lang="en-US" dirty="0" err="1" smtClean="0"/>
              <a:t>qortuma</a:t>
            </a:r>
            <a:r>
              <a:rPr lang="en-US" dirty="0" smtClean="0"/>
              <a:t> </a:t>
            </a:r>
            <a:r>
              <a:rPr lang="en-US" dirty="0" err="1" smtClean="0"/>
              <a:t>laqeeng</a:t>
            </a:r>
            <a:r>
              <a:rPr lang="en-US" dirty="0" smtClean="0"/>
              <a:t> </a:t>
            </a:r>
            <a:r>
              <a:rPr lang="en-US" dirty="0" err="1" smtClean="0"/>
              <a:t>hedhemabaan</a:t>
            </a:r>
            <a:r>
              <a:rPr lang="en-US" dirty="0" smtClean="0"/>
              <a:t>. </a:t>
            </a:r>
            <a:r>
              <a:rPr lang="en-US" dirty="0" err="1" smtClean="0"/>
              <a:t>Qore</a:t>
            </a:r>
            <a:r>
              <a:rPr lang="en-US" dirty="0" smtClean="0"/>
              <a:t> </a:t>
            </a:r>
            <a:r>
              <a:rPr lang="en-US" dirty="0" err="1" smtClean="0"/>
              <a:t>ke’emanxennin</a:t>
            </a:r>
            <a:r>
              <a:rPr lang="en-US" dirty="0" smtClean="0"/>
              <a:t> </a:t>
            </a:r>
            <a:r>
              <a:rPr lang="en-US" dirty="0" err="1" smtClean="0"/>
              <a:t>hiisa</a:t>
            </a:r>
            <a:r>
              <a:rPr lang="en-US" dirty="0" smtClean="0"/>
              <a:t> </a:t>
            </a:r>
            <a:r>
              <a:rPr lang="en-US" dirty="0" err="1" smtClean="0"/>
              <a:t>alfatee</a:t>
            </a:r>
            <a:r>
              <a:rPr lang="en-US" dirty="0" smtClean="0"/>
              <a:t> </a:t>
            </a:r>
            <a:r>
              <a:rPr lang="en-US" dirty="0" err="1" smtClean="0"/>
              <a:t>wirr</a:t>
            </a:r>
            <a:r>
              <a:rPr lang="en-US" dirty="0" smtClean="0"/>
              <a:t> </a:t>
            </a:r>
            <a:r>
              <a:rPr lang="en-US" dirty="0" err="1" smtClean="0"/>
              <a:t>hiya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bira</a:t>
            </a:r>
            <a:r>
              <a:rPr lang="en-US" dirty="0" smtClean="0"/>
              <a:t> </a:t>
            </a:r>
            <a:r>
              <a:rPr lang="en-US" dirty="0" err="1" smtClean="0"/>
              <a:t>hedhemak</a:t>
            </a:r>
            <a:r>
              <a:rPr lang="en-US" dirty="0" smtClean="0"/>
              <a:t> </a:t>
            </a:r>
            <a:r>
              <a:rPr lang="en-US" dirty="0" err="1" smtClean="0"/>
              <a:t>mnni</a:t>
            </a:r>
            <a:r>
              <a:rPr lang="en-US" dirty="0" smtClean="0"/>
              <a:t> </a:t>
            </a:r>
            <a:r>
              <a:rPr lang="en-US" dirty="0" err="1" smtClean="0"/>
              <a:t>me’e</a:t>
            </a:r>
            <a:r>
              <a:rPr lang="en-US" dirty="0" smtClean="0"/>
              <a:t> </a:t>
            </a:r>
            <a:r>
              <a:rPr lang="en-US" dirty="0" err="1" smtClean="0"/>
              <a:t>lugee’neen</a:t>
            </a:r>
            <a:r>
              <a:rPr lang="en-US" dirty="0" smtClean="0"/>
              <a:t>. </a:t>
            </a:r>
            <a:r>
              <a:rPr lang="en-US" dirty="0" err="1" smtClean="0"/>
              <a:t>Insa’neexxe</a:t>
            </a:r>
            <a:r>
              <a:rPr lang="en-US" dirty="0" smtClean="0"/>
              <a:t> </a:t>
            </a:r>
            <a:r>
              <a:rPr lang="en-US" dirty="0" err="1" smtClean="0"/>
              <a:t>bakka’n</a:t>
            </a:r>
            <a:r>
              <a:rPr lang="en-US" dirty="0" smtClean="0"/>
              <a:t> </a:t>
            </a:r>
            <a:r>
              <a:rPr lang="en-US" dirty="0" err="1" smtClean="0"/>
              <a:t>hirbange’n</a:t>
            </a:r>
            <a:r>
              <a:rPr lang="en-US" dirty="0" smtClean="0"/>
              <a:t>  </a:t>
            </a:r>
            <a:r>
              <a:rPr lang="en-US" dirty="0" err="1" smtClean="0"/>
              <a:t>weli</a:t>
            </a:r>
            <a:r>
              <a:rPr lang="en-US" dirty="0" smtClean="0"/>
              <a:t> </a:t>
            </a:r>
            <a:r>
              <a:rPr lang="en-US" dirty="0" err="1" smtClean="0"/>
              <a:t>dagaan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1978640" cy="5878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8457"/>
            <a:ext cx="12192000" cy="5982789"/>
          </a:xfrm>
        </p:spPr>
        <p:txBody>
          <a:bodyPr>
            <a:normAutofit/>
          </a:bodyPr>
          <a:lstStyle/>
          <a:p>
            <a:r>
              <a:rPr lang="en-US" dirty="0" smtClean="0"/>
              <a:t>Dade </a:t>
            </a:r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hedino</a:t>
            </a:r>
            <a:r>
              <a:rPr lang="en-US" dirty="0" smtClean="0"/>
              <a:t> </a:t>
            </a:r>
            <a:r>
              <a:rPr lang="en-US" dirty="0" err="1" smtClean="0"/>
              <a:t>ifixxe</a:t>
            </a:r>
            <a:r>
              <a:rPr lang="en-US" dirty="0" smtClean="0"/>
              <a:t> </a:t>
            </a:r>
            <a:r>
              <a:rPr lang="en-US" dirty="0" err="1" smtClean="0"/>
              <a:t>hedinnon</a:t>
            </a:r>
            <a:r>
              <a:rPr lang="en-US" dirty="0" smtClean="0"/>
              <a:t> </a:t>
            </a:r>
            <a:r>
              <a:rPr lang="en-US" dirty="0" err="1" smtClean="0"/>
              <a:t>ifisati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shiqisati</a:t>
            </a:r>
            <a:r>
              <a:rPr lang="en-US" dirty="0" smtClean="0"/>
              <a:t> </a:t>
            </a:r>
            <a:r>
              <a:rPr lang="en-US" dirty="0" err="1" smtClean="0"/>
              <a:t>borreesendaaaxxe</a:t>
            </a:r>
            <a:r>
              <a:rPr lang="en-US" dirty="0" smtClean="0"/>
              <a:t> </a:t>
            </a:r>
            <a:r>
              <a:rPr lang="en-US" dirty="0" err="1" smtClean="0"/>
              <a:t>borreessilen</a:t>
            </a:r>
            <a:endParaRPr lang="en-US" dirty="0" smtClean="0"/>
          </a:p>
          <a:p>
            <a:pPr lvl="1"/>
            <a:r>
              <a:rPr lang="en-US" dirty="0" smtClean="0"/>
              <a:t>writing that expresses ideas and thoughts in an imaginative way</a:t>
            </a:r>
          </a:p>
          <a:p>
            <a:r>
              <a:rPr lang="en-US" dirty="0" smtClean="0"/>
              <a:t>Dade </a:t>
            </a:r>
            <a:r>
              <a:rPr lang="en-US" dirty="0" err="1" smtClean="0"/>
              <a:t>borreessate</a:t>
            </a:r>
            <a:r>
              <a:rPr lang="en-US" dirty="0" smtClean="0"/>
              <a:t> </a:t>
            </a:r>
            <a:r>
              <a:rPr lang="en-US" dirty="0" err="1" smtClean="0"/>
              <a:t>hiyyo</a:t>
            </a:r>
            <a:r>
              <a:rPr lang="en-US" dirty="0" smtClean="0"/>
              <a:t> </a:t>
            </a:r>
            <a:r>
              <a:rPr lang="en-US" dirty="0" err="1" smtClean="0"/>
              <a:t>borreessanji</a:t>
            </a:r>
            <a:r>
              <a:rPr lang="en-US" dirty="0" smtClean="0"/>
              <a:t> </a:t>
            </a:r>
            <a:r>
              <a:rPr lang="en-US" dirty="0" err="1" smtClean="0"/>
              <a:t>hasa’nee</a:t>
            </a:r>
            <a:r>
              <a:rPr lang="en-US" dirty="0" smtClean="0"/>
              <a:t> </a:t>
            </a:r>
            <a:r>
              <a:rPr lang="en-US" dirty="0" err="1" smtClean="0"/>
              <a:t>darre’n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ma’saten</a:t>
            </a:r>
            <a:endParaRPr lang="en-US" dirty="0" smtClean="0"/>
          </a:p>
          <a:p>
            <a:r>
              <a:rPr lang="en-US" i="1" dirty="0" smtClean="0"/>
              <a:t>Dade </a:t>
            </a:r>
            <a:r>
              <a:rPr lang="en-US" i="1" dirty="0" err="1" smtClean="0"/>
              <a:t>borreessa</a:t>
            </a:r>
            <a:r>
              <a:rPr lang="en-US" i="1" dirty="0" smtClean="0"/>
              <a:t> </a:t>
            </a:r>
            <a:r>
              <a:rPr lang="en-US" i="1" dirty="0" err="1" smtClean="0"/>
              <a:t>sammottixxe</a:t>
            </a:r>
            <a:r>
              <a:rPr lang="en-US" i="1" dirty="0" smtClean="0"/>
              <a:t> </a:t>
            </a:r>
            <a:r>
              <a:rPr lang="en-US" i="1" dirty="0" err="1" smtClean="0"/>
              <a:t>dadatixxe</a:t>
            </a:r>
            <a:r>
              <a:rPr lang="en-US" i="1" dirty="0" smtClean="0"/>
              <a:t> </a:t>
            </a:r>
            <a:r>
              <a:rPr lang="en-US" i="1" dirty="0" err="1" smtClean="0"/>
              <a:t>dandeenonna’n</a:t>
            </a:r>
            <a:r>
              <a:rPr lang="en-US" i="1" dirty="0" smtClean="0"/>
              <a:t> </a:t>
            </a:r>
            <a:r>
              <a:rPr lang="en-US" i="1" dirty="0" err="1" smtClean="0"/>
              <a:t>burqe</a:t>
            </a:r>
            <a:r>
              <a:rPr lang="en-US" i="1" dirty="0" smtClean="0"/>
              <a:t> </a:t>
            </a:r>
            <a:r>
              <a:rPr lang="en-US" i="1" dirty="0" err="1" smtClean="0"/>
              <a:t>fuldaake</a:t>
            </a:r>
            <a:r>
              <a:rPr lang="en-US" i="1" dirty="0" smtClean="0"/>
              <a:t> </a:t>
            </a:r>
            <a:r>
              <a:rPr lang="en-US" i="1" dirty="0" err="1" smtClean="0"/>
              <a:t>borreessilen</a:t>
            </a:r>
            <a:endParaRPr lang="en-US" i="1" dirty="0" smtClean="0"/>
          </a:p>
          <a:p>
            <a:pPr lvl="1"/>
            <a:r>
              <a:rPr lang="en-US" i="1" dirty="0" smtClean="0"/>
              <a:t>Creative writing</a:t>
            </a:r>
            <a:r>
              <a:rPr lang="en-US" dirty="0" smtClean="0"/>
              <a:t> is any form of writing which is written with the creativity of mind</a:t>
            </a:r>
          </a:p>
          <a:p>
            <a:r>
              <a:rPr lang="en-US" dirty="0" smtClean="0"/>
              <a:t>Dade </a:t>
            </a:r>
            <a:r>
              <a:rPr lang="en-US" dirty="0" err="1" smtClean="0"/>
              <a:t>borreessilek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dayyeefachchisanna</a:t>
            </a:r>
            <a:r>
              <a:rPr lang="en-US" dirty="0" smtClean="0"/>
              <a:t> </a:t>
            </a:r>
            <a:r>
              <a:rPr lang="en-US" dirty="0" err="1" smtClean="0"/>
              <a:t>manjinxxa</a:t>
            </a:r>
            <a:r>
              <a:rPr lang="en-US" dirty="0" smtClean="0"/>
              <a:t> </a:t>
            </a:r>
            <a:r>
              <a:rPr lang="en-US" dirty="0" err="1" smtClean="0"/>
              <a:t>baranno</a:t>
            </a:r>
            <a:r>
              <a:rPr lang="en-US" dirty="0" smtClean="0"/>
              <a:t> </a:t>
            </a:r>
            <a:r>
              <a:rPr lang="en-US" dirty="0" err="1" smtClean="0"/>
              <a:t>leelishaten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purpose of creative writing is to both entertain and share human experience, like love or los</a:t>
            </a:r>
          </a:p>
          <a:p>
            <a:r>
              <a:rPr lang="en-US" dirty="0" smtClean="0"/>
              <a:t>Dade </a:t>
            </a:r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dirty="0" err="1" smtClean="0"/>
              <a:t>borreessanji</a:t>
            </a:r>
            <a:r>
              <a:rPr lang="en-US" dirty="0" smtClean="0"/>
              <a:t> </a:t>
            </a:r>
            <a:r>
              <a:rPr lang="en-US" dirty="0" err="1" smtClean="0"/>
              <a:t>assichchuwwa</a:t>
            </a:r>
            <a:r>
              <a:rPr lang="en-US" dirty="0" smtClean="0"/>
              <a:t>, </a:t>
            </a:r>
            <a:r>
              <a:rPr lang="en-US" dirty="0" err="1" smtClean="0"/>
              <a:t>bakka,raagoole</a:t>
            </a:r>
            <a:r>
              <a:rPr lang="en-US" dirty="0" smtClean="0"/>
              <a:t> </a:t>
            </a:r>
            <a:r>
              <a:rPr lang="en-US" dirty="0" err="1" smtClean="0"/>
              <a:t>iittan</a:t>
            </a:r>
            <a:r>
              <a:rPr lang="en-US" dirty="0" smtClean="0"/>
              <a:t> </a:t>
            </a:r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mittele</a:t>
            </a:r>
            <a:r>
              <a:rPr lang="en-US" dirty="0" smtClean="0"/>
              <a:t> </a:t>
            </a:r>
            <a:r>
              <a:rPr lang="en-US" dirty="0" err="1" smtClean="0"/>
              <a:t>hiyyuwwa</a:t>
            </a:r>
            <a:r>
              <a:rPr lang="en-US" dirty="0" smtClean="0"/>
              <a:t>  </a:t>
            </a:r>
            <a:r>
              <a:rPr lang="en-US" dirty="0" err="1" smtClean="0"/>
              <a:t>dadaaxxe</a:t>
            </a:r>
            <a:r>
              <a:rPr lang="en-US" dirty="0" smtClean="0"/>
              <a:t> </a:t>
            </a:r>
            <a:r>
              <a:rPr lang="en-US" dirty="0" err="1" smtClean="0"/>
              <a:t>borreessaaton</a:t>
            </a:r>
            <a:endParaRPr lang="en-US" dirty="0" smtClean="0"/>
          </a:p>
          <a:p>
            <a:pPr lvl="1"/>
            <a:r>
              <a:rPr lang="en-US" dirty="0" smtClean="0"/>
              <a:t>Creative writing is often defined as the writing of fiction, where the author creates events, scenes and characters, sometimes even a world</a:t>
            </a:r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76347" y="5839097"/>
            <a:ext cx="1315653" cy="1018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8782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809898"/>
            <a:ext cx="12035246" cy="6048102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‘’</a:t>
            </a:r>
            <a:r>
              <a:rPr lang="en-US" dirty="0" err="1" smtClean="0"/>
              <a:t>Jaal</a:t>
            </a:r>
            <a:r>
              <a:rPr lang="en-US" dirty="0" smtClean="0"/>
              <a:t> </a:t>
            </a:r>
            <a:r>
              <a:rPr lang="en-US" dirty="0" err="1" smtClean="0"/>
              <a:t>labballoot</a:t>
            </a:r>
            <a:r>
              <a:rPr lang="en-US" dirty="0" smtClean="0"/>
              <a:t>, </a:t>
            </a:r>
            <a:r>
              <a:rPr lang="en-US" dirty="0" err="1" smtClean="0"/>
              <a:t>techchokinn</a:t>
            </a:r>
            <a:r>
              <a:rPr lang="en-US" dirty="0" smtClean="0"/>
              <a:t> </a:t>
            </a:r>
            <a:r>
              <a:rPr lang="en-US" dirty="0" err="1" smtClean="0"/>
              <a:t>maye</a:t>
            </a:r>
            <a:r>
              <a:rPr lang="en-US" dirty="0" smtClean="0"/>
              <a:t>, </a:t>
            </a:r>
            <a:r>
              <a:rPr lang="en-US" dirty="0" err="1" smtClean="0"/>
              <a:t>hara</a:t>
            </a:r>
            <a:r>
              <a:rPr lang="en-US" dirty="0" smtClean="0"/>
              <a:t> </a:t>
            </a:r>
            <a:r>
              <a:rPr lang="en-US" dirty="0" err="1" smtClean="0"/>
              <a:t>baaseeke</a:t>
            </a:r>
            <a:r>
              <a:rPr lang="en-US" dirty="0" smtClean="0"/>
              <a:t> </a:t>
            </a:r>
            <a:r>
              <a:rPr lang="en-US" dirty="0" err="1" smtClean="0"/>
              <a:t>kadebaa</a:t>
            </a:r>
            <a:r>
              <a:rPr lang="en-US" dirty="0" smtClean="0"/>
              <a:t>… </a:t>
            </a:r>
            <a:r>
              <a:rPr lang="en-US" dirty="0" err="1" smtClean="0"/>
              <a:t>jaran</a:t>
            </a:r>
            <a:r>
              <a:rPr lang="en-US" dirty="0" smtClean="0"/>
              <a:t> </a:t>
            </a:r>
            <a:r>
              <a:rPr lang="en-US" dirty="0" err="1" smtClean="0"/>
              <a:t>yaane</a:t>
            </a:r>
            <a:r>
              <a:rPr lang="en-US" dirty="0" smtClean="0"/>
              <a:t> </a:t>
            </a:r>
            <a:r>
              <a:rPr lang="en-US" dirty="0" err="1" smtClean="0"/>
              <a:t>hittate</a:t>
            </a:r>
            <a:r>
              <a:rPr lang="en-US" dirty="0" smtClean="0"/>
              <a:t>!’’ </a:t>
            </a:r>
            <a:r>
              <a:rPr lang="en-US" dirty="0" err="1" smtClean="0"/>
              <a:t>mitti</a:t>
            </a:r>
            <a:r>
              <a:rPr lang="en-US" dirty="0" smtClean="0"/>
              <a:t> </a:t>
            </a:r>
            <a:r>
              <a:rPr lang="en-US" dirty="0" err="1" smtClean="0"/>
              <a:t>ora</a:t>
            </a:r>
            <a:r>
              <a:rPr lang="en-US" dirty="0" smtClean="0"/>
              <a:t> </a:t>
            </a:r>
            <a:r>
              <a:rPr lang="en-US" dirty="0" err="1" smtClean="0"/>
              <a:t>me’a’neek</a:t>
            </a:r>
            <a:r>
              <a:rPr lang="en-US" dirty="0" smtClean="0"/>
              <a:t> </a:t>
            </a:r>
            <a:r>
              <a:rPr lang="en-US" dirty="0" err="1" smtClean="0"/>
              <a:t>manjichchi</a:t>
            </a:r>
            <a:r>
              <a:rPr lang="en-US" dirty="0" smtClean="0"/>
              <a:t> </a:t>
            </a:r>
            <a:r>
              <a:rPr lang="en-US" dirty="0" err="1" smtClean="0"/>
              <a:t>midda</a:t>
            </a:r>
            <a:r>
              <a:rPr lang="en-US" dirty="0" smtClean="0"/>
              <a:t> </a:t>
            </a:r>
            <a:r>
              <a:rPr lang="en-US" dirty="0" err="1" smtClean="0"/>
              <a:t>bita’a</a:t>
            </a:r>
            <a:r>
              <a:rPr lang="en-US" dirty="0" smtClean="0"/>
              <a:t> </a:t>
            </a:r>
            <a:r>
              <a:rPr lang="en-US" dirty="0" err="1" smtClean="0"/>
              <a:t>uudati</a:t>
            </a:r>
            <a:r>
              <a:rPr lang="en-US" dirty="0" smtClean="0"/>
              <a:t> </a:t>
            </a:r>
            <a:r>
              <a:rPr lang="en-US" dirty="0" err="1" smtClean="0"/>
              <a:t>manbe’a</a:t>
            </a:r>
            <a:r>
              <a:rPr lang="en-US" dirty="0" smtClean="0"/>
              <a:t> </a:t>
            </a:r>
            <a:r>
              <a:rPr lang="en-US" dirty="0" err="1" smtClean="0"/>
              <a:t>hiyye</a:t>
            </a:r>
            <a:r>
              <a:rPr lang="en-US" dirty="0" smtClean="0"/>
              <a:t> </a:t>
            </a:r>
            <a:r>
              <a:rPr lang="en-US" dirty="0" err="1" smtClean="0"/>
              <a:t>haaso’en</a:t>
            </a:r>
            <a:r>
              <a:rPr lang="en-US" dirty="0" smtClean="0"/>
              <a:t>. ‘’</a:t>
            </a:r>
            <a:r>
              <a:rPr lang="en-US" dirty="0" err="1" smtClean="0"/>
              <a:t>domm</a:t>
            </a:r>
            <a:r>
              <a:rPr lang="en-US" dirty="0" smtClean="0"/>
              <a:t> </a:t>
            </a:r>
            <a:r>
              <a:rPr lang="en-US" dirty="0" err="1" smtClean="0"/>
              <a:t>domm</a:t>
            </a:r>
            <a:r>
              <a:rPr lang="en-US" dirty="0" smtClean="0"/>
              <a:t> </a:t>
            </a:r>
            <a:r>
              <a:rPr lang="en-US" dirty="0" err="1" smtClean="0"/>
              <a:t>assitaaxxe</a:t>
            </a:r>
            <a:r>
              <a:rPr lang="en-US" dirty="0" smtClean="0"/>
              <a:t> </a:t>
            </a:r>
            <a:r>
              <a:rPr lang="en-US" dirty="0" err="1" smtClean="0"/>
              <a:t>yaanen</a:t>
            </a:r>
            <a:r>
              <a:rPr lang="en-US" dirty="0" smtClean="0"/>
              <a:t>’’ </a:t>
            </a:r>
            <a:r>
              <a:rPr lang="en-US" dirty="0" err="1" smtClean="0"/>
              <a:t>dubartetika</a:t>
            </a:r>
            <a:r>
              <a:rPr lang="en-US" dirty="0" smtClean="0"/>
              <a:t> </a:t>
            </a:r>
            <a:r>
              <a:rPr lang="en-US" dirty="0" err="1" smtClean="0"/>
              <a:t>hafuura</a:t>
            </a:r>
            <a:r>
              <a:rPr lang="en-US" dirty="0" smtClean="0"/>
              <a:t> </a:t>
            </a:r>
            <a:r>
              <a:rPr lang="en-US" dirty="0" err="1" smtClean="0"/>
              <a:t>dudduri’n</a:t>
            </a:r>
            <a:r>
              <a:rPr lang="en-US" dirty="0" smtClean="0"/>
              <a:t> </a:t>
            </a:r>
            <a:r>
              <a:rPr lang="en-US" dirty="0" err="1" smtClean="0"/>
              <a:t>laqeexxi</a:t>
            </a:r>
            <a:r>
              <a:rPr lang="en-US" dirty="0" smtClean="0"/>
              <a:t> </a:t>
            </a:r>
            <a:r>
              <a:rPr lang="en-US" dirty="0" err="1" smtClean="0"/>
              <a:t>wirr</a:t>
            </a:r>
            <a:r>
              <a:rPr lang="en-US" dirty="0" smtClean="0"/>
              <a:t> </a:t>
            </a:r>
            <a:r>
              <a:rPr lang="en-US" dirty="0" err="1" smtClean="0"/>
              <a:t>hiyyeen</a:t>
            </a:r>
            <a:r>
              <a:rPr lang="en-US" dirty="0" smtClean="0"/>
              <a:t>. </a:t>
            </a:r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odditte</a:t>
            </a:r>
            <a:r>
              <a:rPr lang="en-US" dirty="0" smtClean="0"/>
              <a:t> </a:t>
            </a:r>
            <a:r>
              <a:rPr lang="en-US" dirty="0" err="1" smtClean="0"/>
              <a:t>wogga</a:t>
            </a:r>
            <a:r>
              <a:rPr lang="en-US" dirty="0" smtClean="0"/>
              <a:t> </a:t>
            </a:r>
            <a:r>
              <a:rPr lang="en-US" dirty="0" err="1" smtClean="0"/>
              <a:t>afeexxi</a:t>
            </a:r>
            <a:r>
              <a:rPr lang="en-US" dirty="0" smtClean="0"/>
              <a:t> </a:t>
            </a:r>
            <a:r>
              <a:rPr lang="en-US" dirty="0" err="1" smtClean="0"/>
              <a:t>dubarrichcho</a:t>
            </a:r>
            <a:r>
              <a:rPr lang="en-US" dirty="0" smtClean="0"/>
              <a:t> </a:t>
            </a:r>
            <a:r>
              <a:rPr lang="en-US" dirty="0" err="1" smtClean="0"/>
              <a:t>lakko</a:t>
            </a:r>
            <a:r>
              <a:rPr lang="en-US" dirty="0" smtClean="0"/>
              <a:t> </a:t>
            </a:r>
            <a:r>
              <a:rPr lang="en-US" dirty="0" err="1" smtClean="0"/>
              <a:t>annoole</a:t>
            </a:r>
            <a:r>
              <a:rPr lang="en-US" dirty="0" smtClean="0"/>
              <a:t> </a:t>
            </a:r>
            <a:r>
              <a:rPr lang="en-US" dirty="0" err="1" smtClean="0"/>
              <a:t>middixxe’ninna</a:t>
            </a:r>
            <a:r>
              <a:rPr lang="en-US" dirty="0" smtClean="0"/>
              <a:t> </a:t>
            </a:r>
            <a:r>
              <a:rPr lang="en-US" dirty="0" err="1" smtClean="0"/>
              <a:t>bita’xxe</a:t>
            </a:r>
            <a:r>
              <a:rPr lang="en-US" dirty="0" smtClean="0"/>
              <a:t> </a:t>
            </a:r>
            <a:r>
              <a:rPr lang="en-US" dirty="0" err="1" smtClean="0"/>
              <a:t>anga’n</a:t>
            </a:r>
            <a:r>
              <a:rPr lang="en-US" dirty="0" smtClean="0"/>
              <a:t> </a:t>
            </a:r>
            <a:r>
              <a:rPr lang="en-US" dirty="0" err="1" smtClean="0"/>
              <a:t>abideexxi</a:t>
            </a:r>
            <a:r>
              <a:rPr lang="en-US" dirty="0" smtClean="0"/>
              <a:t> </a:t>
            </a:r>
            <a:r>
              <a:rPr lang="en-US" dirty="0" err="1" smtClean="0"/>
              <a:t>isoo</a:t>
            </a:r>
            <a:r>
              <a:rPr lang="en-US" dirty="0" smtClean="0"/>
              <a:t> </a:t>
            </a:r>
            <a:r>
              <a:rPr lang="en-US" dirty="0" err="1" smtClean="0"/>
              <a:t>hordoffaamman</a:t>
            </a:r>
            <a:r>
              <a:rPr lang="en-US" dirty="0" smtClean="0"/>
              <a:t>. “</a:t>
            </a:r>
            <a:r>
              <a:rPr lang="en-US" dirty="0" err="1" smtClean="0"/>
              <a:t>machchi</a:t>
            </a:r>
            <a:r>
              <a:rPr lang="en-US" dirty="0" smtClean="0"/>
              <a:t>?” </a:t>
            </a:r>
            <a:r>
              <a:rPr lang="en-US" dirty="0" err="1" smtClean="0"/>
              <a:t>hiyye</a:t>
            </a:r>
            <a:r>
              <a:rPr lang="en-US" dirty="0" smtClean="0"/>
              <a:t> </a:t>
            </a:r>
            <a:r>
              <a:rPr lang="en-US" dirty="0" err="1" smtClean="0"/>
              <a:t>qoreen</a:t>
            </a:r>
            <a:r>
              <a:rPr lang="en-US" dirty="0" smtClean="0"/>
              <a:t> </a:t>
            </a:r>
            <a:r>
              <a:rPr lang="en-US" dirty="0" err="1" smtClean="0"/>
              <a:t>manjichchi</a:t>
            </a:r>
            <a:r>
              <a:rPr lang="en-US" dirty="0" smtClean="0"/>
              <a:t> </a:t>
            </a:r>
            <a:r>
              <a:rPr lang="en-US" dirty="0" err="1" smtClean="0"/>
              <a:t>mittele</a:t>
            </a:r>
            <a:r>
              <a:rPr lang="en-US" dirty="0" smtClean="0"/>
              <a:t> </a:t>
            </a:r>
            <a:r>
              <a:rPr lang="en-US" dirty="0" err="1" smtClean="0"/>
              <a:t>lakko</a:t>
            </a:r>
            <a:r>
              <a:rPr lang="en-US" dirty="0" smtClean="0"/>
              <a:t> </a:t>
            </a:r>
            <a:r>
              <a:rPr lang="en-US" dirty="0" err="1" smtClean="0"/>
              <a:t>annoole</a:t>
            </a:r>
            <a:r>
              <a:rPr lang="en-US" dirty="0" smtClean="0"/>
              <a:t> </a:t>
            </a:r>
            <a:r>
              <a:rPr lang="en-US" dirty="0" err="1" smtClean="0"/>
              <a:t>wele</a:t>
            </a:r>
            <a:r>
              <a:rPr lang="en-US" dirty="0" smtClean="0"/>
              <a:t>  </a:t>
            </a:r>
            <a:r>
              <a:rPr lang="en-US" dirty="0" err="1" smtClean="0"/>
              <a:t>yanna</a:t>
            </a:r>
            <a:r>
              <a:rPr lang="en-US" dirty="0" smtClean="0"/>
              <a:t> </a:t>
            </a:r>
            <a:r>
              <a:rPr lang="en-US" dirty="0" err="1" smtClean="0"/>
              <a:t>kinni</a:t>
            </a:r>
            <a:r>
              <a:rPr lang="en-US" dirty="0" smtClean="0"/>
              <a:t> </a:t>
            </a:r>
            <a:r>
              <a:rPr lang="en-US" dirty="0" err="1" smtClean="0"/>
              <a:t>beltichcho</a:t>
            </a:r>
            <a:r>
              <a:rPr lang="en-US" dirty="0" smtClean="0"/>
              <a:t> </a:t>
            </a:r>
            <a:r>
              <a:rPr lang="en-US" dirty="0" err="1" smtClean="0"/>
              <a:t>lebe</a:t>
            </a:r>
            <a:r>
              <a:rPr lang="en-US" dirty="0" smtClean="0"/>
              <a:t> </a:t>
            </a:r>
            <a:r>
              <a:rPr lang="en-US" dirty="0" err="1" smtClean="0"/>
              <a:t>lebe</a:t>
            </a:r>
            <a:r>
              <a:rPr lang="en-US" dirty="0" smtClean="0"/>
              <a:t> </a:t>
            </a:r>
            <a:r>
              <a:rPr lang="en-US" dirty="0" err="1" smtClean="0"/>
              <a:t>uuda’n</a:t>
            </a:r>
            <a:r>
              <a:rPr lang="en-US" dirty="0" smtClean="0"/>
              <a:t>. “</a:t>
            </a:r>
            <a:r>
              <a:rPr lang="en-US" dirty="0" err="1" smtClean="0"/>
              <a:t>raanki</a:t>
            </a:r>
            <a:r>
              <a:rPr lang="en-US" dirty="0" smtClean="0"/>
              <a:t>” </a:t>
            </a:r>
            <a:r>
              <a:rPr lang="en-US" dirty="0" err="1" smtClean="0"/>
              <a:t>hiisiteen</a:t>
            </a:r>
            <a:r>
              <a:rPr lang="en-US" dirty="0" smtClean="0"/>
              <a:t> </a:t>
            </a:r>
            <a:r>
              <a:rPr lang="en-US" dirty="0" err="1" smtClean="0"/>
              <a:t>bita’ixxe</a:t>
            </a:r>
            <a:r>
              <a:rPr lang="en-US" dirty="0" smtClean="0"/>
              <a:t> </a:t>
            </a:r>
            <a:r>
              <a:rPr lang="en-US" dirty="0" err="1" smtClean="0"/>
              <a:t>anga’n</a:t>
            </a:r>
            <a:r>
              <a:rPr lang="en-US" dirty="0" smtClean="0"/>
              <a:t> </a:t>
            </a:r>
            <a:r>
              <a:rPr lang="en-US" dirty="0" err="1" smtClean="0"/>
              <a:t>abideexxe</a:t>
            </a:r>
            <a:r>
              <a:rPr lang="en-US" dirty="0" smtClean="0"/>
              <a:t> anno </a:t>
            </a:r>
            <a:r>
              <a:rPr lang="en-US" dirty="0" err="1" smtClean="0"/>
              <a:t>wocci</a:t>
            </a:r>
            <a:r>
              <a:rPr lang="en-US" dirty="0" smtClean="0"/>
              <a:t> </a:t>
            </a:r>
            <a:r>
              <a:rPr lang="en-US" dirty="0" err="1" smtClean="0"/>
              <a:t>assiteexxi</a:t>
            </a:r>
            <a:r>
              <a:rPr lang="en-US" dirty="0" smtClean="0"/>
              <a:t> </a:t>
            </a:r>
            <a:r>
              <a:rPr lang="en-US" dirty="0" err="1" smtClean="0"/>
              <a:t>wiinama’n</a:t>
            </a:r>
            <a:r>
              <a:rPr lang="en-US" dirty="0" smtClean="0"/>
              <a:t> </a:t>
            </a:r>
            <a:r>
              <a:rPr lang="en-US" dirty="0" err="1" smtClean="0"/>
              <a:t>elqe</a:t>
            </a:r>
            <a:r>
              <a:rPr lang="en-US" dirty="0" smtClean="0"/>
              <a:t> </a:t>
            </a:r>
            <a:r>
              <a:rPr lang="en-US" dirty="0" err="1" smtClean="0"/>
              <a:t>kayya</a:t>
            </a:r>
            <a:r>
              <a:rPr lang="en-US" dirty="0" smtClean="0"/>
              <a:t> </a:t>
            </a:r>
            <a:r>
              <a:rPr lang="en-US" dirty="0" err="1" smtClean="0"/>
              <a:t>raankaaka</a:t>
            </a:r>
            <a:r>
              <a:rPr lang="en-US" dirty="0" smtClean="0"/>
              <a:t> </a:t>
            </a:r>
            <a:r>
              <a:rPr lang="en-US" dirty="0" err="1" smtClean="0"/>
              <a:t>mann</a:t>
            </a:r>
            <a:r>
              <a:rPr lang="en-US" dirty="0" smtClean="0"/>
              <a:t> a </a:t>
            </a:r>
            <a:r>
              <a:rPr lang="en-US" dirty="0" err="1" smtClean="0"/>
              <a:t>leelishsha’n</a:t>
            </a:r>
            <a:r>
              <a:rPr lang="en-US" dirty="0" smtClean="0"/>
              <a:t>. “ </a:t>
            </a:r>
            <a:r>
              <a:rPr lang="en-US" dirty="0" err="1" smtClean="0"/>
              <a:t>ee</a:t>
            </a:r>
            <a:r>
              <a:rPr lang="en-US" dirty="0" smtClean="0"/>
              <a:t>…” </a:t>
            </a:r>
            <a:r>
              <a:rPr lang="en-US" dirty="0" err="1" smtClean="0"/>
              <a:t>hiyyati</a:t>
            </a:r>
            <a:r>
              <a:rPr lang="en-US" dirty="0" smtClean="0"/>
              <a:t> </a:t>
            </a:r>
            <a:r>
              <a:rPr lang="en-US" dirty="0" err="1" smtClean="0"/>
              <a:t>umo</a:t>
            </a:r>
            <a:r>
              <a:rPr lang="en-US" dirty="0" smtClean="0"/>
              <a:t> </a:t>
            </a:r>
            <a:r>
              <a:rPr lang="en-US" dirty="0" err="1" smtClean="0"/>
              <a:t>iimanna</a:t>
            </a:r>
            <a:r>
              <a:rPr lang="en-US" dirty="0" smtClean="0"/>
              <a:t> </a:t>
            </a:r>
            <a:r>
              <a:rPr lang="en-US" dirty="0" err="1" smtClean="0"/>
              <a:t>butta</a:t>
            </a:r>
            <a:r>
              <a:rPr lang="en-US" dirty="0" smtClean="0"/>
              <a:t> </a:t>
            </a:r>
            <a:r>
              <a:rPr lang="en-US" dirty="0" err="1" smtClean="0"/>
              <a:t>lelemiseeen</a:t>
            </a:r>
            <a:r>
              <a:rPr lang="en-US" dirty="0" smtClean="0"/>
              <a:t>. </a:t>
            </a:r>
            <a:r>
              <a:rPr lang="en-US" dirty="0" err="1" smtClean="0"/>
              <a:t>Aninna</a:t>
            </a:r>
            <a:r>
              <a:rPr lang="en-US" dirty="0" smtClean="0"/>
              <a:t> </a:t>
            </a:r>
            <a:r>
              <a:rPr lang="en-US" dirty="0" err="1" smtClean="0"/>
              <a:t>atishsha</a:t>
            </a:r>
            <a:r>
              <a:rPr lang="en-US" dirty="0" smtClean="0"/>
              <a:t> </a:t>
            </a:r>
            <a:r>
              <a:rPr lang="en-US" dirty="0" err="1" smtClean="0"/>
              <a:t>kadeennen</a:t>
            </a:r>
            <a:r>
              <a:rPr lang="en-US" dirty="0" smtClean="0"/>
              <a:t> </a:t>
            </a:r>
            <a:r>
              <a:rPr lang="en-US" dirty="0" err="1" smtClean="0"/>
              <a:t>hiyyeshsha</a:t>
            </a:r>
            <a:r>
              <a:rPr lang="en-US" dirty="0" smtClean="0"/>
              <a:t> </a:t>
            </a:r>
            <a:r>
              <a:rPr lang="en-US" dirty="0" err="1" smtClean="0"/>
              <a:t>fakkaattaan</a:t>
            </a:r>
            <a:r>
              <a:rPr lang="en-US" dirty="0" smtClean="0"/>
              <a:t>. “ </a:t>
            </a:r>
            <a:r>
              <a:rPr lang="en-US" dirty="0" err="1" smtClean="0"/>
              <a:t>tinni</a:t>
            </a:r>
            <a:r>
              <a:rPr lang="en-US" dirty="0" smtClean="0"/>
              <a:t> </a:t>
            </a:r>
            <a:r>
              <a:rPr lang="en-US" dirty="0" err="1" smtClean="0"/>
              <a:t>yaane</a:t>
            </a:r>
            <a:r>
              <a:rPr lang="en-US" dirty="0" smtClean="0"/>
              <a:t> </a:t>
            </a:r>
            <a:r>
              <a:rPr lang="en-US" dirty="0" err="1" smtClean="0"/>
              <a:t>ani’anna</a:t>
            </a:r>
            <a:r>
              <a:rPr lang="en-US" dirty="0" smtClean="0"/>
              <a:t> </a:t>
            </a:r>
            <a:r>
              <a:rPr lang="en-US" dirty="0" err="1" smtClean="0"/>
              <a:t>haranga</a:t>
            </a:r>
            <a:r>
              <a:rPr lang="en-US" dirty="0" smtClean="0"/>
              <a:t> </a:t>
            </a:r>
            <a:r>
              <a:rPr lang="en-US" dirty="0" err="1" smtClean="0"/>
              <a:t>keesumate</a:t>
            </a:r>
            <a:r>
              <a:rPr lang="en-US" dirty="0" smtClean="0"/>
              <a:t> </a:t>
            </a:r>
            <a:r>
              <a:rPr lang="en-US" dirty="0" err="1" smtClean="0"/>
              <a:t>kadeexxe</a:t>
            </a:r>
            <a:r>
              <a:rPr lang="en-US" dirty="0" smtClean="0"/>
              <a:t> </a:t>
            </a:r>
            <a:r>
              <a:rPr lang="en-US" dirty="0" err="1" smtClean="0"/>
              <a:t>yaanenn</a:t>
            </a:r>
            <a:r>
              <a:rPr lang="en-US" dirty="0" smtClean="0"/>
              <a:t>. </a:t>
            </a:r>
            <a:r>
              <a:rPr lang="en-US" dirty="0" err="1" smtClean="0"/>
              <a:t>Tenne’ate</a:t>
            </a:r>
            <a:r>
              <a:rPr lang="en-US" dirty="0" smtClean="0"/>
              <a:t> </a:t>
            </a:r>
            <a:r>
              <a:rPr lang="en-US" dirty="0" err="1" smtClean="0"/>
              <a:t>assannoxxa</a:t>
            </a:r>
            <a:r>
              <a:rPr lang="en-US" dirty="0" smtClean="0"/>
              <a:t> </a:t>
            </a:r>
            <a:r>
              <a:rPr lang="en-US" dirty="0" err="1" smtClean="0"/>
              <a:t>gophe</a:t>
            </a:r>
            <a:r>
              <a:rPr lang="en-US" dirty="0" smtClean="0"/>
              <a:t> </a:t>
            </a:r>
            <a:r>
              <a:rPr lang="en-US" dirty="0" err="1" smtClean="0"/>
              <a:t>manbe’a</a:t>
            </a:r>
            <a:r>
              <a:rPr lang="en-US" dirty="0" smtClean="0"/>
              <a:t> </a:t>
            </a:r>
            <a:r>
              <a:rPr lang="en-US" dirty="0" err="1" smtClean="0"/>
              <a:t>hiyye</a:t>
            </a:r>
            <a:r>
              <a:rPr lang="en-US" dirty="0" smtClean="0"/>
              <a:t> </a:t>
            </a:r>
            <a:r>
              <a:rPr lang="en-US" dirty="0" err="1" smtClean="0"/>
              <a:t>qofit</a:t>
            </a:r>
            <a:r>
              <a:rPr lang="en-US" dirty="0" smtClean="0"/>
              <a:t> </a:t>
            </a:r>
            <a:r>
              <a:rPr lang="en-US" dirty="0" err="1" smtClean="0"/>
              <a:t>haso’aannek</a:t>
            </a:r>
            <a:r>
              <a:rPr lang="en-US" dirty="0" smtClean="0"/>
              <a:t>.” </a:t>
            </a:r>
            <a:r>
              <a:rPr lang="en-US" dirty="0" err="1" smtClean="0"/>
              <a:t>Hafuura</a:t>
            </a:r>
            <a:r>
              <a:rPr lang="en-US" dirty="0" smtClean="0"/>
              <a:t> </a:t>
            </a:r>
            <a:r>
              <a:rPr lang="en-US" dirty="0" err="1" smtClean="0"/>
              <a:t>lebe</a:t>
            </a:r>
            <a:r>
              <a:rPr lang="en-US" dirty="0" smtClean="0"/>
              <a:t> </a:t>
            </a:r>
            <a:r>
              <a:rPr lang="en-US" dirty="0" err="1" smtClean="0"/>
              <a:t>haaso’een</a:t>
            </a:r>
            <a:r>
              <a:rPr lang="en-US" dirty="0" smtClean="0"/>
              <a:t>. </a:t>
            </a:r>
            <a:r>
              <a:rPr lang="en-US" dirty="0" err="1" smtClean="0"/>
              <a:t>Bira</a:t>
            </a:r>
            <a:r>
              <a:rPr lang="en-US" dirty="0" smtClean="0"/>
              <a:t> </a:t>
            </a:r>
            <a:r>
              <a:rPr lang="en-US" dirty="0" err="1" smtClean="0"/>
              <a:t>hedheeka</a:t>
            </a:r>
            <a:r>
              <a:rPr lang="en-US" dirty="0" smtClean="0"/>
              <a:t> </a:t>
            </a:r>
            <a:r>
              <a:rPr lang="en-US" dirty="0" err="1" smtClean="0"/>
              <a:t>manjin</a:t>
            </a:r>
            <a:r>
              <a:rPr lang="en-US" dirty="0" smtClean="0"/>
              <a:t> </a:t>
            </a:r>
            <a:r>
              <a:rPr lang="en-US" dirty="0" err="1" smtClean="0"/>
              <a:t>hasosatee</a:t>
            </a:r>
            <a:r>
              <a:rPr lang="en-US" dirty="0" smtClean="0"/>
              <a:t> </a:t>
            </a:r>
            <a:r>
              <a:rPr lang="en-US" dirty="0" err="1" smtClean="0"/>
              <a:t>hara</a:t>
            </a:r>
            <a:r>
              <a:rPr lang="en-US" dirty="0" smtClean="0"/>
              <a:t> </a:t>
            </a:r>
            <a:r>
              <a:rPr lang="en-US" dirty="0" err="1" smtClean="0"/>
              <a:t>cancinoole</a:t>
            </a:r>
            <a:r>
              <a:rPr lang="en-US" dirty="0" smtClean="0"/>
              <a:t> </a:t>
            </a:r>
            <a:r>
              <a:rPr lang="en-US" dirty="0" err="1" smtClean="0"/>
              <a:t>malee</a:t>
            </a:r>
            <a:r>
              <a:rPr lang="en-US" dirty="0" smtClean="0"/>
              <a:t> </a:t>
            </a:r>
            <a:r>
              <a:rPr lang="en-US" dirty="0" err="1" smtClean="0"/>
              <a:t>laqisabaan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702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B. </a:t>
            </a:r>
            <a:r>
              <a:rPr lang="en-US" b="1" dirty="0" err="1" smtClean="0"/>
              <a:t>Boga</a:t>
            </a:r>
            <a:r>
              <a:rPr lang="en-US" b="1" dirty="0" smtClean="0"/>
              <a:t> (world)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2514"/>
            <a:ext cx="12192000" cy="6152606"/>
          </a:xfrm>
        </p:spPr>
        <p:txBody>
          <a:bodyPr/>
          <a:lstStyle/>
          <a:p>
            <a:r>
              <a:rPr lang="en-US" dirty="0" err="1" smtClean="0"/>
              <a:t>Borreessano</a:t>
            </a:r>
            <a:r>
              <a:rPr lang="en-US" dirty="0" smtClean="0"/>
              <a:t> </a:t>
            </a:r>
            <a:r>
              <a:rPr lang="en-US" dirty="0" err="1" smtClean="0"/>
              <a:t>boga</a:t>
            </a:r>
            <a:r>
              <a:rPr lang="en-US" dirty="0" smtClean="0"/>
              <a:t> </a:t>
            </a:r>
            <a:r>
              <a:rPr lang="en-US" dirty="0" err="1" smtClean="0"/>
              <a:t>dadaa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(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borreesilete’n</a:t>
            </a:r>
            <a:r>
              <a:rPr lang="en-US" dirty="0" smtClean="0"/>
              <a:t>) </a:t>
            </a:r>
            <a:r>
              <a:rPr lang="en-US" dirty="0" err="1" smtClean="0"/>
              <a:t>duuchchiinxi</a:t>
            </a:r>
            <a:r>
              <a:rPr lang="en-US" dirty="0" smtClean="0"/>
              <a:t> </a:t>
            </a:r>
            <a:r>
              <a:rPr lang="en-US" dirty="0" err="1" smtClean="0"/>
              <a:t>bakka</a:t>
            </a:r>
            <a:r>
              <a:rPr lang="en-US" dirty="0" smtClean="0"/>
              <a:t> </a:t>
            </a:r>
            <a:r>
              <a:rPr lang="en-US" dirty="0" err="1" smtClean="0"/>
              <a:t>yaansisalliinka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hordofooleyyetika</a:t>
            </a:r>
            <a:r>
              <a:rPr lang="en-US" dirty="0" smtClean="0"/>
              <a:t> </a:t>
            </a:r>
            <a:r>
              <a:rPr lang="en-US" dirty="0" err="1" smtClean="0"/>
              <a:t>qalbe</a:t>
            </a:r>
            <a:r>
              <a:rPr lang="en-US" dirty="0" smtClean="0"/>
              <a:t> </a:t>
            </a:r>
            <a:r>
              <a:rPr lang="en-US" dirty="0" err="1" smtClean="0"/>
              <a:t>hiratee</a:t>
            </a:r>
            <a:r>
              <a:rPr lang="en-US" dirty="0" smtClean="0"/>
              <a:t> </a:t>
            </a:r>
            <a:r>
              <a:rPr lang="en-US" dirty="0" err="1" smtClean="0"/>
              <a:t>jabeenna</a:t>
            </a:r>
            <a:r>
              <a:rPr lang="en-US" dirty="0" smtClean="0"/>
              <a:t> </a:t>
            </a:r>
            <a:r>
              <a:rPr lang="en-US" dirty="0" err="1" smtClean="0"/>
              <a:t>affeexxe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hasissaan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/>
              <a:t>Wodana</a:t>
            </a:r>
            <a:r>
              <a:rPr lang="en-US" dirty="0" smtClean="0"/>
              <a:t> </a:t>
            </a:r>
            <a:r>
              <a:rPr lang="en-US" dirty="0" err="1" smtClean="0"/>
              <a:t>butachchisaa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kinni</a:t>
            </a:r>
            <a:r>
              <a:rPr lang="en-US" dirty="0" smtClean="0"/>
              <a:t> </a:t>
            </a:r>
            <a:r>
              <a:rPr lang="en-US" dirty="0" err="1" smtClean="0"/>
              <a:t>yaansisallo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fordofooleeyye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borreesile</a:t>
            </a:r>
            <a:r>
              <a:rPr lang="en-US" dirty="0" smtClean="0"/>
              <a:t> </a:t>
            </a:r>
            <a:r>
              <a:rPr lang="en-US" dirty="0" err="1" smtClean="0"/>
              <a:t>giddo</a:t>
            </a:r>
            <a:r>
              <a:rPr lang="en-US" dirty="0" smtClean="0"/>
              <a:t> </a:t>
            </a:r>
            <a:r>
              <a:rPr lang="en-US" dirty="0" err="1" smtClean="0"/>
              <a:t>qoobo</a:t>
            </a:r>
            <a:r>
              <a:rPr lang="en-US" dirty="0" smtClean="0"/>
              <a:t> </a:t>
            </a:r>
            <a:r>
              <a:rPr lang="en-US" dirty="0" err="1" smtClean="0"/>
              <a:t>qoodemati</a:t>
            </a:r>
            <a:r>
              <a:rPr lang="en-US" dirty="0" smtClean="0"/>
              <a:t>, </a:t>
            </a:r>
            <a:r>
              <a:rPr lang="en-US" dirty="0" err="1" smtClean="0"/>
              <a:t>assichchuwwa</a:t>
            </a:r>
            <a:r>
              <a:rPr lang="en-US" dirty="0" smtClean="0"/>
              <a:t> </a:t>
            </a:r>
            <a:r>
              <a:rPr lang="en-US" dirty="0" err="1" smtClean="0"/>
              <a:t>jajati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saadat</a:t>
            </a:r>
            <a:r>
              <a:rPr lang="en-US" dirty="0" smtClean="0"/>
              <a:t> </a:t>
            </a:r>
            <a:r>
              <a:rPr lang="en-US" dirty="0" err="1" smtClean="0"/>
              <a:t>iittan</a:t>
            </a:r>
            <a:r>
              <a:rPr lang="en-US" dirty="0" smtClean="0"/>
              <a:t> </a:t>
            </a:r>
            <a:r>
              <a:rPr lang="en-US" dirty="0" err="1" smtClean="0"/>
              <a:t>busheeshshat</a:t>
            </a:r>
            <a:r>
              <a:rPr lang="en-US" dirty="0" smtClean="0"/>
              <a:t>….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dandeettaan</a:t>
            </a:r>
            <a:endParaRPr lang="en-US" dirty="0" smtClean="0"/>
          </a:p>
          <a:p>
            <a:r>
              <a:rPr lang="en-US" dirty="0" err="1" smtClean="0"/>
              <a:t>Haruma</a:t>
            </a:r>
            <a:r>
              <a:rPr lang="en-US" dirty="0" smtClean="0"/>
              <a:t> </a:t>
            </a:r>
            <a:r>
              <a:rPr lang="en-US" dirty="0" err="1" smtClean="0"/>
              <a:t>qicin</a:t>
            </a:r>
            <a:r>
              <a:rPr lang="en-US" dirty="0" smtClean="0"/>
              <a:t> </a:t>
            </a:r>
            <a:r>
              <a:rPr lang="en-US" dirty="0" err="1" smtClean="0"/>
              <a:t>boga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(world) </a:t>
            </a:r>
            <a:r>
              <a:rPr lang="en-US" dirty="0" err="1" smtClean="0"/>
              <a:t>hiyyo</a:t>
            </a:r>
            <a:r>
              <a:rPr lang="en-US" dirty="0" smtClean="0"/>
              <a:t> </a:t>
            </a:r>
            <a:r>
              <a:rPr lang="en-US" dirty="0" err="1" smtClean="0"/>
              <a:t>yaansisalliinke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hordoffooleyyetika</a:t>
            </a:r>
            <a:r>
              <a:rPr lang="en-US" dirty="0" smtClean="0"/>
              <a:t> </a:t>
            </a:r>
            <a:r>
              <a:rPr lang="en-US" dirty="0" err="1" smtClean="0"/>
              <a:t>karsema</a:t>
            </a:r>
            <a:r>
              <a:rPr lang="en-US" dirty="0" smtClean="0"/>
              <a:t> </a:t>
            </a:r>
            <a:r>
              <a:rPr lang="en-US" dirty="0" err="1" smtClean="0"/>
              <a:t>hiyyoten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Tennete</a:t>
            </a:r>
            <a:r>
              <a:rPr lang="en-US" dirty="0" smtClean="0"/>
              <a:t> </a:t>
            </a:r>
            <a:r>
              <a:rPr lang="en-US" dirty="0" err="1" smtClean="0"/>
              <a:t>hiyyo</a:t>
            </a:r>
            <a:r>
              <a:rPr lang="en-US" dirty="0" smtClean="0"/>
              <a:t> </a:t>
            </a:r>
            <a:r>
              <a:rPr lang="en-US" dirty="0" err="1" smtClean="0"/>
              <a:t>yaansisallo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hordofooleeyye</a:t>
            </a:r>
            <a:r>
              <a:rPr lang="en-US" dirty="0" smtClean="0"/>
              <a:t> </a:t>
            </a:r>
            <a:r>
              <a:rPr lang="en-US" dirty="0" err="1" smtClean="0"/>
              <a:t>yaansissaaxxa</a:t>
            </a:r>
            <a:r>
              <a:rPr lang="en-US" dirty="0" smtClean="0"/>
              <a:t> </a:t>
            </a:r>
            <a:r>
              <a:rPr lang="en-US" dirty="0" err="1" smtClean="0"/>
              <a:t>yaane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hedinotixxe</a:t>
            </a:r>
            <a:r>
              <a:rPr lang="en-US" dirty="0" smtClean="0"/>
              <a:t> </a:t>
            </a:r>
            <a:r>
              <a:rPr lang="en-US" dirty="0" err="1" smtClean="0"/>
              <a:t>illen</a:t>
            </a:r>
            <a:r>
              <a:rPr lang="en-US" dirty="0" smtClean="0"/>
              <a:t> </a:t>
            </a:r>
            <a:r>
              <a:rPr lang="en-US" dirty="0" err="1" smtClean="0"/>
              <a:t>uuddaashsha</a:t>
            </a:r>
            <a:r>
              <a:rPr lang="en-US" dirty="0" smtClean="0"/>
              <a:t> </a:t>
            </a:r>
            <a:r>
              <a:rPr lang="en-US" dirty="0" err="1" smtClean="0"/>
              <a:t>asse</a:t>
            </a:r>
            <a:r>
              <a:rPr lang="en-US" dirty="0" smtClean="0"/>
              <a:t> </a:t>
            </a:r>
            <a:r>
              <a:rPr lang="en-US" dirty="0" err="1" smtClean="0"/>
              <a:t>shiqisaten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3963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Babbarata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948"/>
            <a:ext cx="12192000" cy="6453051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Butta</a:t>
            </a:r>
            <a:r>
              <a:rPr lang="en-US" dirty="0" smtClean="0"/>
              <a:t> </a:t>
            </a:r>
            <a:r>
              <a:rPr lang="en-US" dirty="0" err="1" smtClean="0"/>
              <a:t>hedheeka</a:t>
            </a:r>
            <a:r>
              <a:rPr lang="en-US" dirty="0" smtClean="0"/>
              <a:t> </a:t>
            </a:r>
            <a:r>
              <a:rPr lang="en-US" dirty="0" err="1" smtClean="0"/>
              <a:t>kuteme</a:t>
            </a:r>
            <a:r>
              <a:rPr lang="en-US" dirty="0" smtClean="0"/>
              <a:t> </a:t>
            </a:r>
            <a:r>
              <a:rPr lang="en-US" dirty="0" err="1" smtClean="0"/>
              <a:t>shiqeeka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borreessile</a:t>
            </a:r>
            <a:r>
              <a:rPr lang="en-US" dirty="0" smtClean="0"/>
              <a:t> </a:t>
            </a:r>
            <a:r>
              <a:rPr lang="en-US" dirty="0" err="1" smtClean="0"/>
              <a:t>yaansissine</a:t>
            </a:r>
            <a:r>
              <a:rPr lang="en-US" dirty="0" smtClean="0"/>
              <a:t> </a:t>
            </a:r>
            <a:r>
              <a:rPr lang="en-US" dirty="0" err="1" smtClean="0"/>
              <a:t>ha’noxxe</a:t>
            </a:r>
            <a:r>
              <a:rPr lang="en-US" dirty="0" smtClean="0"/>
              <a:t> </a:t>
            </a:r>
            <a:r>
              <a:rPr lang="en-US" dirty="0" err="1" smtClean="0"/>
              <a:t>sammo</a:t>
            </a:r>
            <a:r>
              <a:rPr lang="en-US" dirty="0" smtClean="0"/>
              <a:t> </a:t>
            </a:r>
            <a:r>
              <a:rPr lang="en-US" dirty="0" err="1" smtClean="0"/>
              <a:t>giddo</a:t>
            </a:r>
            <a:r>
              <a:rPr lang="en-US" dirty="0" smtClean="0"/>
              <a:t> </a:t>
            </a:r>
            <a:r>
              <a:rPr lang="en-US" dirty="0" err="1" smtClean="0"/>
              <a:t>dadendeexxa</a:t>
            </a:r>
            <a:r>
              <a:rPr lang="en-US" dirty="0" smtClean="0"/>
              <a:t> </a:t>
            </a:r>
            <a:r>
              <a:rPr lang="en-US" dirty="0" err="1" smtClean="0"/>
              <a:t>butta</a:t>
            </a:r>
            <a:r>
              <a:rPr lang="en-US" dirty="0" smtClean="0"/>
              <a:t> </a:t>
            </a:r>
            <a:r>
              <a:rPr lang="en-US" dirty="0" err="1" smtClean="0"/>
              <a:t>ifisse</a:t>
            </a:r>
            <a:endParaRPr lang="en-US" dirty="0" smtClean="0"/>
          </a:p>
          <a:p>
            <a:pPr lvl="1" algn="just">
              <a:lnSpc>
                <a:spcPct val="150000"/>
              </a:lnSpc>
            </a:pPr>
            <a:r>
              <a:rPr lang="en-US" dirty="0" err="1" smtClean="0"/>
              <a:t>Sekonde</a:t>
            </a:r>
            <a:r>
              <a:rPr lang="en-US" dirty="0" smtClean="0"/>
              <a:t> </a:t>
            </a:r>
            <a:r>
              <a:rPr lang="en-US" dirty="0" err="1" smtClean="0"/>
              <a:t>saxxe</a:t>
            </a:r>
            <a:r>
              <a:rPr lang="en-US" dirty="0" smtClean="0"/>
              <a:t> </a:t>
            </a:r>
            <a:r>
              <a:rPr lang="en-US" dirty="0" err="1" smtClean="0"/>
              <a:t>daqiiqi</a:t>
            </a:r>
            <a:r>
              <a:rPr lang="en-US" dirty="0" smtClean="0"/>
              <a:t> </a:t>
            </a:r>
            <a:r>
              <a:rPr lang="en-US" dirty="0" err="1" smtClean="0"/>
              <a:t>bakka</a:t>
            </a:r>
            <a:r>
              <a:rPr lang="en-US" dirty="0" smtClean="0"/>
              <a:t> </a:t>
            </a:r>
            <a:r>
              <a:rPr lang="en-US" dirty="0" err="1" smtClean="0"/>
              <a:t>abixxa’n</a:t>
            </a:r>
            <a:r>
              <a:rPr lang="en-US" dirty="0" smtClean="0"/>
              <a:t> </a:t>
            </a:r>
            <a:r>
              <a:rPr lang="en-US" dirty="0" err="1" smtClean="0"/>
              <a:t>dagaashshanni</a:t>
            </a:r>
            <a:r>
              <a:rPr lang="en-US" dirty="0" smtClean="0"/>
              <a:t> </a:t>
            </a:r>
            <a:r>
              <a:rPr lang="en-US" dirty="0" err="1" smtClean="0"/>
              <a:t>manjiinxi</a:t>
            </a:r>
            <a:r>
              <a:rPr lang="en-US" dirty="0" smtClean="0"/>
              <a:t> </a:t>
            </a:r>
            <a:r>
              <a:rPr lang="en-US" dirty="0" err="1" smtClean="0"/>
              <a:t>birasa’nenna</a:t>
            </a:r>
            <a:r>
              <a:rPr lang="en-US" dirty="0" smtClean="0"/>
              <a:t> </a:t>
            </a:r>
            <a:r>
              <a:rPr lang="en-US" dirty="0" err="1" smtClean="0"/>
              <a:t>iittan</a:t>
            </a:r>
            <a:r>
              <a:rPr lang="en-US" dirty="0" smtClean="0"/>
              <a:t> </a:t>
            </a:r>
            <a:r>
              <a:rPr lang="en-US" dirty="0" err="1" smtClean="0"/>
              <a:t>lebemaan</a:t>
            </a:r>
            <a:r>
              <a:rPr lang="en-US" dirty="0" smtClean="0"/>
              <a:t>, </a:t>
            </a:r>
            <a:r>
              <a:rPr lang="en-US" dirty="0" err="1" smtClean="0"/>
              <a:t>cancinna</a:t>
            </a:r>
            <a:r>
              <a:rPr lang="en-US" dirty="0" smtClean="0"/>
              <a:t>, </a:t>
            </a:r>
            <a:r>
              <a:rPr lang="en-US" dirty="0" err="1" smtClean="0"/>
              <a:t>saama</a:t>
            </a:r>
            <a:r>
              <a:rPr lang="en-US" dirty="0" smtClean="0"/>
              <a:t>, </a:t>
            </a:r>
            <a:r>
              <a:rPr lang="en-US" dirty="0" err="1" smtClean="0"/>
              <a:t>raankanna</a:t>
            </a:r>
            <a:r>
              <a:rPr lang="en-US" dirty="0" smtClean="0"/>
              <a:t> </a:t>
            </a:r>
            <a:r>
              <a:rPr lang="en-US" dirty="0" err="1" smtClean="0"/>
              <a:t>ganensha</a:t>
            </a:r>
            <a:r>
              <a:rPr lang="en-US" dirty="0" smtClean="0"/>
              <a:t> </a:t>
            </a:r>
            <a:r>
              <a:rPr lang="en-US" dirty="0" err="1" smtClean="0"/>
              <a:t>heddema’n</a:t>
            </a:r>
            <a:r>
              <a:rPr lang="en-US" dirty="0" smtClean="0"/>
              <a:t> </a:t>
            </a:r>
            <a:r>
              <a:rPr lang="en-US" dirty="0" err="1" smtClean="0"/>
              <a:t>dangeen</a:t>
            </a:r>
            <a:r>
              <a:rPr lang="en-US" dirty="0" smtClean="0"/>
              <a:t>. </a:t>
            </a:r>
            <a:r>
              <a:rPr lang="en-US" dirty="0" err="1" smtClean="0"/>
              <a:t>Atoobisetibaa</a:t>
            </a:r>
            <a:r>
              <a:rPr lang="en-US" dirty="0" smtClean="0"/>
              <a:t> </a:t>
            </a:r>
            <a:r>
              <a:rPr lang="en-US" dirty="0" err="1" smtClean="0"/>
              <a:t>manjii</a:t>
            </a:r>
            <a:r>
              <a:rPr lang="en-US" dirty="0" smtClean="0"/>
              <a:t> </a:t>
            </a:r>
            <a:r>
              <a:rPr lang="en-US" dirty="0" err="1" smtClean="0"/>
              <a:t>dagaashsha</a:t>
            </a:r>
            <a:r>
              <a:rPr lang="en-US" dirty="0" smtClean="0"/>
              <a:t> </a:t>
            </a:r>
            <a:r>
              <a:rPr lang="en-US" dirty="0" err="1" smtClean="0"/>
              <a:t>yexxaaxxe</a:t>
            </a:r>
            <a:r>
              <a:rPr lang="en-US" dirty="0" smtClean="0"/>
              <a:t> </a:t>
            </a:r>
            <a:r>
              <a:rPr lang="en-US" dirty="0" err="1" smtClean="0"/>
              <a:t>oossek</a:t>
            </a:r>
            <a:r>
              <a:rPr lang="en-US" dirty="0" smtClean="0"/>
              <a:t> </a:t>
            </a:r>
            <a:r>
              <a:rPr lang="en-US" dirty="0" err="1" smtClean="0"/>
              <a:t>hafuurri</a:t>
            </a:r>
            <a:r>
              <a:rPr lang="en-US" dirty="0" smtClean="0"/>
              <a:t> </a:t>
            </a:r>
            <a:r>
              <a:rPr lang="en-US" dirty="0" err="1" smtClean="0"/>
              <a:t>laqema</a:t>
            </a:r>
            <a:r>
              <a:rPr lang="en-US" dirty="0" smtClean="0"/>
              <a:t> </a:t>
            </a:r>
            <a:r>
              <a:rPr lang="en-US" dirty="0" err="1" smtClean="0"/>
              <a:t>dande’abaa</a:t>
            </a:r>
            <a:r>
              <a:rPr lang="en-US" dirty="0" smtClean="0"/>
              <a:t> </a:t>
            </a:r>
            <a:r>
              <a:rPr lang="en-US" dirty="0" err="1" smtClean="0"/>
              <a:t>qico’n</a:t>
            </a:r>
            <a:r>
              <a:rPr lang="en-US" dirty="0" smtClean="0"/>
              <a:t> </a:t>
            </a:r>
            <a:r>
              <a:rPr lang="en-US" dirty="0" err="1" smtClean="0"/>
              <a:t>hara</a:t>
            </a:r>
            <a:r>
              <a:rPr lang="en-US" dirty="0" smtClean="0"/>
              <a:t> </a:t>
            </a:r>
            <a:r>
              <a:rPr lang="en-US" dirty="0" err="1" smtClean="0"/>
              <a:t>bira</a:t>
            </a:r>
            <a:r>
              <a:rPr lang="en-US" dirty="0" smtClean="0"/>
              <a:t> </a:t>
            </a:r>
            <a:r>
              <a:rPr lang="en-US" dirty="0" err="1" smtClean="0"/>
              <a:t>sa’eken</a:t>
            </a:r>
            <a:r>
              <a:rPr lang="en-US" dirty="0" smtClean="0"/>
              <a:t>. </a:t>
            </a:r>
            <a:r>
              <a:rPr lang="en-US" dirty="0" err="1" smtClean="0"/>
              <a:t>Mitti</a:t>
            </a:r>
            <a:r>
              <a:rPr lang="en-US" dirty="0" smtClean="0"/>
              <a:t> </a:t>
            </a:r>
            <a:r>
              <a:rPr lang="en-US" dirty="0" err="1" smtClean="0"/>
              <a:t>maa</a:t>
            </a:r>
            <a:r>
              <a:rPr lang="en-US" dirty="0" smtClean="0"/>
              <a:t> </a:t>
            </a:r>
            <a:r>
              <a:rPr lang="en-US" dirty="0" err="1" smtClean="0"/>
              <a:t>hiyye</a:t>
            </a:r>
            <a:r>
              <a:rPr lang="en-US" dirty="0" smtClean="0"/>
              <a:t> </a:t>
            </a:r>
            <a:r>
              <a:rPr lang="en-US" dirty="0" err="1" smtClean="0"/>
              <a:t>ye’exxa</a:t>
            </a:r>
            <a:r>
              <a:rPr lang="en-US" dirty="0" smtClean="0"/>
              <a:t> </a:t>
            </a:r>
            <a:r>
              <a:rPr lang="en-US" dirty="0" err="1" smtClean="0"/>
              <a:t>lanqebaang</a:t>
            </a:r>
            <a:r>
              <a:rPr lang="en-US" dirty="0" smtClean="0"/>
              <a:t> </a:t>
            </a:r>
            <a:r>
              <a:rPr lang="en-US" dirty="0" err="1" smtClean="0"/>
              <a:t>isike</a:t>
            </a:r>
            <a:r>
              <a:rPr lang="en-US" dirty="0" smtClean="0"/>
              <a:t> </a:t>
            </a:r>
            <a:r>
              <a:rPr lang="en-US" dirty="0" err="1" smtClean="0"/>
              <a:t>ye’jo’n</a:t>
            </a:r>
            <a:r>
              <a:rPr lang="en-US" dirty="0" smtClean="0"/>
              <a:t> </a:t>
            </a:r>
            <a:r>
              <a:rPr lang="en-US" dirty="0" err="1" smtClean="0"/>
              <a:t>hana</a:t>
            </a:r>
            <a:r>
              <a:rPr lang="en-US" dirty="0" smtClean="0"/>
              <a:t> </a:t>
            </a:r>
            <a:r>
              <a:rPr lang="en-US" dirty="0" err="1" smtClean="0"/>
              <a:t>weli</a:t>
            </a:r>
            <a:r>
              <a:rPr lang="en-US" dirty="0" smtClean="0"/>
              <a:t> </a:t>
            </a:r>
            <a:r>
              <a:rPr lang="en-US" dirty="0" err="1" smtClean="0"/>
              <a:t>leba</a:t>
            </a:r>
            <a:r>
              <a:rPr lang="en-US" dirty="0" smtClean="0"/>
              <a:t> </a:t>
            </a:r>
            <a:r>
              <a:rPr lang="en-US" dirty="0" err="1" smtClean="0"/>
              <a:t>ye’an</a:t>
            </a:r>
            <a:r>
              <a:rPr lang="en-US" dirty="0" smtClean="0"/>
              <a:t>. </a:t>
            </a:r>
            <a:r>
              <a:rPr lang="en-US" dirty="0" err="1" smtClean="0"/>
              <a:t>Okkoneka</a:t>
            </a:r>
            <a:r>
              <a:rPr lang="en-US" dirty="0" smtClean="0"/>
              <a:t> </a:t>
            </a:r>
            <a:r>
              <a:rPr lang="en-US" dirty="0" err="1" smtClean="0"/>
              <a:t>lanqo’a</a:t>
            </a:r>
            <a:r>
              <a:rPr lang="en-US" dirty="0" smtClean="0"/>
              <a:t> </a:t>
            </a:r>
            <a:r>
              <a:rPr lang="en-US" dirty="0" err="1" smtClean="0"/>
              <a:t>hinaa</a:t>
            </a:r>
            <a:r>
              <a:rPr lang="en-US" dirty="0" smtClean="0"/>
              <a:t> </a:t>
            </a:r>
            <a:r>
              <a:rPr lang="en-US" dirty="0" err="1" smtClean="0"/>
              <a:t>woddi</a:t>
            </a:r>
            <a:r>
              <a:rPr lang="en-US" dirty="0" smtClean="0"/>
              <a:t> </a:t>
            </a:r>
            <a:r>
              <a:rPr lang="en-US" dirty="0" err="1" smtClean="0"/>
              <a:t>weli</a:t>
            </a:r>
            <a:r>
              <a:rPr lang="en-US" dirty="0" smtClean="0"/>
              <a:t> kina </a:t>
            </a:r>
            <a:r>
              <a:rPr lang="en-US" dirty="0" err="1" smtClean="0"/>
              <a:t>wele</a:t>
            </a:r>
            <a:r>
              <a:rPr lang="en-US" dirty="0" smtClean="0"/>
              <a:t> </a:t>
            </a:r>
            <a:r>
              <a:rPr lang="en-US" dirty="0" err="1" smtClean="0"/>
              <a:t>hiyyaan</a:t>
            </a:r>
            <a:r>
              <a:rPr lang="en-US" dirty="0" smtClean="0"/>
              <a:t>. </a:t>
            </a:r>
            <a:r>
              <a:rPr lang="en-US" dirty="0" err="1" smtClean="0"/>
              <a:t>Manjiink</a:t>
            </a:r>
            <a:r>
              <a:rPr lang="en-US" dirty="0" smtClean="0"/>
              <a:t> </a:t>
            </a:r>
            <a:r>
              <a:rPr lang="en-US" dirty="0" err="1" smtClean="0"/>
              <a:t>laakkoosi</a:t>
            </a:r>
            <a:r>
              <a:rPr lang="en-US" dirty="0" smtClean="0"/>
              <a:t> </a:t>
            </a:r>
            <a:r>
              <a:rPr lang="en-US" dirty="0" err="1" smtClean="0"/>
              <a:t>hara</a:t>
            </a:r>
            <a:r>
              <a:rPr lang="en-US" dirty="0" smtClean="0"/>
              <a:t> </a:t>
            </a:r>
            <a:r>
              <a:rPr lang="en-US" dirty="0" err="1" smtClean="0"/>
              <a:t>bira</a:t>
            </a:r>
            <a:r>
              <a:rPr lang="en-US" dirty="0" smtClean="0"/>
              <a:t> </a:t>
            </a:r>
            <a:r>
              <a:rPr lang="en-US" dirty="0" err="1" smtClean="0"/>
              <a:t>sa’eshshan</a:t>
            </a:r>
            <a:r>
              <a:rPr lang="en-US" dirty="0" smtClean="0"/>
              <a:t> </a:t>
            </a:r>
            <a:r>
              <a:rPr lang="en-US" dirty="0" err="1" smtClean="0"/>
              <a:t>atoobusetik</a:t>
            </a:r>
            <a:r>
              <a:rPr lang="en-US" dirty="0" smtClean="0"/>
              <a:t> </a:t>
            </a:r>
            <a:r>
              <a:rPr lang="en-US" dirty="0" err="1" smtClean="0"/>
              <a:t>laakoosinna</a:t>
            </a:r>
            <a:r>
              <a:rPr lang="en-US" dirty="0" smtClean="0"/>
              <a:t> </a:t>
            </a:r>
            <a:r>
              <a:rPr lang="en-US" dirty="0" err="1" smtClean="0"/>
              <a:t>iittan</a:t>
            </a:r>
            <a:r>
              <a:rPr lang="en-US" dirty="0" smtClean="0"/>
              <a:t> </a:t>
            </a:r>
            <a:r>
              <a:rPr lang="en-US" dirty="0" err="1" smtClean="0"/>
              <a:t>hedheeken</a:t>
            </a:r>
            <a:r>
              <a:rPr lang="en-US" dirty="0" smtClean="0"/>
              <a:t>. “ </a:t>
            </a:r>
            <a:r>
              <a:rPr lang="en-US" dirty="0" err="1" smtClean="0"/>
              <a:t>dord</a:t>
            </a:r>
            <a:r>
              <a:rPr lang="en-US" dirty="0" smtClean="0"/>
              <a:t>… </a:t>
            </a:r>
            <a:r>
              <a:rPr lang="en-US" dirty="0" err="1" smtClean="0"/>
              <a:t>chersiti</a:t>
            </a:r>
            <a:r>
              <a:rPr lang="en-US" dirty="0" smtClean="0"/>
              <a:t>… </a:t>
            </a:r>
            <a:r>
              <a:rPr lang="en-US" dirty="0" err="1" smtClean="0"/>
              <a:t>kenlisi</a:t>
            </a:r>
            <a:r>
              <a:rPr lang="en-US" dirty="0" smtClean="0"/>
              <a:t>… </a:t>
            </a:r>
            <a:r>
              <a:rPr lang="en-US" dirty="0" err="1" smtClean="0"/>
              <a:t>babecca</a:t>
            </a:r>
            <a:r>
              <a:rPr lang="en-US" dirty="0" smtClean="0"/>
              <a:t>…” </a:t>
            </a:r>
            <a:r>
              <a:rPr lang="en-US" dirty="0" err="1" smtClean="0"/>
              <a:t>manni</a:t>
            </a:r>
            <a:r>
              <a:rPr lang="en-US" dirty="0" smtClean="0"/>
              <a:t> </a:t>
            </a:r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atoobisetibaa</a:t>
            </a:r>
            <a:r>
              <a:rPr lang="en-US" dirty="0" smtClean="0"/>
              <a:t> </a:t>
            </a:r>
            <a:r>
              <a:rPr lang="en-US" dirty="0" err="1" smtClean="0"/>
              <a:t>gongaa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ye’ak</a:t>
            </a:r>
            <a:r>
              <a:rPr lang="en-US" dirty="0" smtClean="0"/>
              <a:t> </a:t>
            </a:r>
            <a:r>
              <a:rPr lang="en-US" dirty="0" err="1" smtClean="0"/>
              <a:t>belti</a:t>
            </a:r>
            <a:r>
              <a:rPr lang="en-US" dirty="0" smtClean="0"/>
              <a:t> </a:t>
            </a:r>
            <a:r>
              <a:rPr lang="en-US" dirty="0" err="1" smtClean="0"/>
              <a:t>wele</a:t>
            </a:r>
            <a:r>
              <a:rPr lang="en-US" dirty="0" smtClean="0"/>
              <a:t> </a:t>
            </a:r>
            <a:r>
              <a:rPr lang="en-US" dirty="0" err="1" smtClean="0"/>
              <a:t>booncho</a:t>
            </a:r>
            <a:r>
              <a:rPr lang="en-US" dirty="0" smtClean="0"/>
              <a:t> </a:t>
            </a:r>
            <a:r>
              <a:rPr lang="en-US" dirty="0" err="1" smtClean="0"/>
              <a:t>me’ake</a:t>
            </a:r>
            <a:r>
              <a:rPr lang="en-US" dirty="0" smtClean="0"/>
              <a:t> </a:t>
            </a:r>
            <a:r>
              <a:rPr lang="en-US" dirty="0" err="1" smtClean="0"/>
              <a:t>kadeexxa</a:t>
            </a:r>
            <a:r>
              <a:rPr lang="en-US" dirty="0" smtClean="0"/>
              <a:t> </a:t>
            </a:r>
            <a:r>
              <a:rPr lang="en-US" dirty="0" err="1" smtClean="0"/>
              <a:t>wiiname</a:t>
            </a:r>
            <a:r>
              <a:rPr lang="en-US" dirty="0" smtClean="0"/>
              <a:t> </a:t>
            </a:r>
            <a:r>
              <a:rPr lang="en-US" dirty="0" err="1" smtClean="0"/>
              <a:t>kulaan</a:t>
            </a:r>
            <a:r>
              <a:rPr lang="en-US" dirty="0" smtClean="0"/>
              <a:t>. </a:t>
            </a:r>
            <a:r>
              <a:rPr lang="en-US" dirty="0" err="1" smtClean="0"/>
              <a:t>Iittan</a:t>
            </a:r>
            <a:r>
              <a:rPr lang="en-US" dirty="0" smtClean="0"/>
              <a:t> </a:t>
            </a:r>
            <a:r>
              <a:rPr lang="en-US" dirty="0" err="1" smtClean="0"/>
              <a:t>wele</a:t>
            </a:r>
            <a:r>
              <a:rPr lang="en-US" dirty="0" smtClean="0"/>
              <a:t> </a:t>
            </a:r>
            <a:r>
              <a:rPr lang="en-US" dirty="0" err="1" smtClean="0"/>
              <a:t>atoobisebaa</a:t>
            </a:r>
            <a:r>
              <a:rPr lang="en-US" dirty="0" smtClean="0"/>
              <a:t> </a:t>
            </a:r>
            <a:r>
              <a:rPr lang="en-US" dirty="0" err="1" smtClean="0"/>
              <a:t>gongichchik</a:t>
            </a:r>
            <a:r>
              <a:rPr lang="en-US" dirty="0" smtClean="0"/>
              <a:t> </a:t>
            </a:r>
            <a:r>
              <a:rPr lang="en-US" dirty="0" err="1" smtClean="0"/>
              <a:t>marre</a:t>
            </a:r>
            <a:r>
              <a:rPr lang="en-US" dirty="0" smtClean="0"/>
              <a:t> </a:t>
            </a:r>
            <a:r>
              <a:rPr lang="en-US" dirty="0" err="1" smtClean="0"/>
              <a:t>luqqu’m</a:t>
            </a:r>
            <a:r>
              <a:rPr lang="en-US" dirty="0" smtClean="0"/>
              <a:t> </a:t>
            </a:r>
            <a:r>
              <a:rPr lang="en-US" dirty="0" err="1" smtClean="0"/>
              <a:t>hinaa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kunninna</a:t>
            </a:r>
            <a:r>
              <a:rPr lang="en-US" dirty="0" smtClean="0"/>
              <a:t> </a:t>
            </a:r>
            <a:r>
              <a:rPr lang="en-US" dirty="0" err="1" smtClean="0"/>
              <a:t>wele</a:t>
            </a:r>
            <a:r>
              <a:rPr lang="en-US" dirty="0" smtClean="0"/>
              <a:t> </a:t>
            </a:r>
            <a:r>
              <a:rPr lang="en-US" dirty="0" err="1" smtClean="0"/>
              <a:t>booncho</a:t>
            </a:r>
            <a:r>
              <a:rPr lang="en-US" dirty="0" smtClean="0"/>
              <a:t> </a:t>
            </a:r>
            <a:r>
              <a:rPr lang="en-US" dirty="0" err="1" smtClean="0"/>
              <a:t>me’ake</a:t>
            </a:r>
            <a:r>
              <a:rPr lang="en-US" dirty="0" smtClean="0"/>
              <a:t> </a:t>
            </a:r>
            <a:r>
              <a:rPr lang="en-US" dirty="0" err="1" smtClean="0"/>
              <a:t>kadeexxa</a:t>
            </a:r>
            <a:r>
              <a:rPr lang="en-US" dirty="0" smtClean="0"/>
              <a:t> </a:t>
            </a:r>
            <a:r>
              <a:rPr lang="en-US" dirty="0" err="1" smtClean="0"/>
              <a:t>ariifante</a:t>
            </a:r>
            <a:r>
              <a:rPr lang="en-US" dirty="0" smtClean="0"/>
              <a:t> </a:t>
            </a:r>
            <a:r>
              <a:rPr lang="en-US" dirty="0" err="1" smtClean="0"/>
              <a:t>kullaan</a:t>
            </a:r>
            <a:r>
              <a:rPr lang="en-US" dirty="0" smtClean="0"/>
              <a:t>. </a:t>
            </a:r>
            <a:r>
              <a:rPr lang="en-US" dirty="0" err="1" smtClean="0"/>
              <a:t>Oddonde’n</a:t>
            </a:r>
            <a:r>
              <a:rPr lang="en-US" dirty="0" smtClean="0"/>
              <a:t> </a:t>
            </a:r>
            <a:r>
              <a:rPr lang="en-US" dirty="0" err="1" smtClean="0"/>
              <a:t>manji</a:t>
            </a:r>
            <a:r>
              <a:rPr lang="en-US" dirty="0" smtClean="0"/>
              <a:t> </a:t>
            </a:r>
            <a:r>
              <a:rPr lang="en-US" dirty="0" err="1" smtClean="0"/>
              <a:t>kadaaaxxa</a:t>
            </a:r>
            <a:r>
              <a:rPr lang="en-US" dirty="0" smtClean="0"/>
              <a:t> </a:t>
            </a:r>
            <a:r>
              <a:rPr lang="en-US" dirty="0" err="1" smtClean="0"/>
              <a:t>haake</a:t>
            </a:r>
            <a:r>
              <a:rPr lang="en-US" dirty="0" smtClean="0"/>
              <a:t> </a:t>
            </a:r>
            <a:r>
              <a:rPr lang="en-US" dirty="0" err="1" smtClean="0"/>
              <a:t>gangichchi</a:t>
            </a:r>
            <a:r>
              <a:rPr lang="en-US" dirty="0" smtClean="0"/>
              <a:t> </a:t>
            </a:r>
            <a:r>
              <a:rPr lang="en-US" dirty="0" err="1" smtClean="0"/>
              <a:t>callin</a:t>
            </a:r>
            <a:r>
              <a:rPr lang="en-US" dirty="0" smtClean="0"/>
              <a:t> </a:t>
            </a:r>
            <a:r>
              <a:rPr lang="en-US" dirty="0" err="1" smtClean="0"/>
              <a:t>hunna</a:t>
            </a:r>
            <a:r>
              <a:rPr lang="en-US" dirty="0" smtClean="0"/>
              <a:t> </a:t>
            </a:r>
            <a:r>
              <a:rPr lang="en-US" dirty="0" err="1" smtClean="0"/>
              <a:t>mundaan</a:t>
            </a:r>
            <a:r>
              <a:rPr lang="en-US" dirty="0" smtClean="0"/>
              <a:t>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0494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796834"/>
            <a:ext cx="11769634" cy="583909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Weli</a:t>
            </a:r>
            <a:r>
              <a:rPr lang="en-US" dirty="0" smtClean="0"/>
              <a:t> </a:t>
            </a:r>
            <a:r>
              <a:rPr lang="en-US" dirty="0" err="1" smtClean="0"/>
              <a:t>atoobise</a:t>
            </a:r>
            <a:r>
              <a:rPr lang="en-US" dirty="0" smtClean="0"/>
              <a:t> </a:t>
            </a:r>
            <a:r>
              <a:rPr lang="en-US" dirty="0" err="1" smtClean="0"/>
              <a:t>giddai’a</a:t>
            </a:r>
            <a:r>
              <a:rPr lang="en-US" dirty="0" smtClean="0"/>
              <a:t> </a:t>
            </a:r>
            <a:r>
              <a:rPr lang="en-US" dirty="0" err="1" smtClean="0"/>
              <a:t>e’yaan</a:t>
            </a:r>
            <a:r>
              <a:rPr lang="en-US" dirty="0" smtClean="0"/>
              <a:t> </a:t>
            </a:r>
            <a:r>
              <a:rPr lang="en-US" dirty="0" err="1" smtClean="0"/>
              <a:t>weli</a:t>
            </a:r>
            <a:r>
              <a:rPr lang="en-US" dirty="0" smtClean="0"/>
              <a:t> </a:t>
            </a:r>
            <a:r>
              <a:rPr lang="en-US" dirty="0" err="1" smtClean="0"/>
              <a:t>kinni</a:t>
            </a:r>
            <a:r>
              <a:rPr lang="en-US" dirty="0" smtClean="0"/>
              <a:t> </a:t>
            </a:r>
            <a:r>
              <a:rPr lang="en-US" dirty="0" err="1" smtClean="0"/>
              <a:t>dirraan</a:t>
            </a:r>
            <a:r>
              <a:rPr lang="en-US" dirty="0" smtClean="0"/>
              <a:t>.  </a:t>
            </a:r>
            <a:r>
              <a:rPr lang="en-US" dirty="0" err="1" smtClean="0"/>
              <a:t>Tasanga</a:t>
            </a:r>
            <a:r>
              <a:rPr lang="en-US" dirty="0" smtClean="0"/>
              <a:t> </a:t>
            </a:r>
            <a:r>
              <a:rPr lang="en-US" dirty="0" err="1" smtClean="0"/>
              <a:t>mekk</a:t>
            </a:r>
            <a:r>
              <a:rPr lang="en-US" dirty="0" smtClean="0"/>
              <a:t> </a:t>
            </a:r>
            <a:r>
              <a:rPr lang="en-US" dirty="0" err="1" smtClean="0"/>
              <a:t>assittaaxxe</a:t>
            </a:r>
            <a:r>
              <a:rPr lang="en-US" dirty="0" smtClean="0"/>
              <a:t> </a:t>
            </a:r>
            <a:r>
              <a:rPr lang="en-US" dirty="0" err="1" smtClean="0"/>
              <a:t>yaanen</a:t>
            </a:r>
            <a:r>
              <a:rPr lang="en-US" dirty="0" smtClean="0"/>
              <a:t>. </a:t>
            </a:r>
            <a:r>
              <a:rPr lang="en-US" dirty="0" err="1" smtClean="0"/>
              <a:t>Saama</a:t>
            </a:r>
            <a:r>
              <a:rPr lang="en-US" dirty="0" smtClean="0"/>
              <a:t> </a:t>
            </a:r>
            <a:r>
              <a:rPr lang="en-US" dirty="0" err="1" smtClean="0"/>
              <a:t>konne</a:t>
            </a:r>
            <a:r>
              <a:rPr lang="en-US" dirty="0" smtClean="0"/>
              <a:t> </a:t>
            </a:r>
            <a:r>
              <a:rPr lang="en-US" dirty="0" err="1" smtClean="0"/>
              <a:t>giddo</a:t>
            </a:r>
            <a:r>
              <a:rPr lang="en-US" dirty="0" smtClean="0"/>
              <a:t> </a:t>
            </a:r>
            <a:r>
              <a:rPr lang="en-US" dirty="0" err="1" smtClean="0"/>
              <a:t>hadik</a:t>
            </a:r>
            <a:r>
              <a:rPr lang="en-US" dirty="0" smtClean="0"/>
              <a:t> </a:t>
            </a:r>
            <a:r>
              <a:rPr lang="en-US" dirty="0" err="1" smtClean="0"/>
              <a:t>hexxemaxxi</a:t>
            </a:r>
            <a:r>
              <a:rPr lang="en-US" dirty="0" smtClean="0"/>
              <a:t> </a:t>
            </a:r>
            <a:r>
              <a:rPr lang="en-US" dirty="0" err="1" smtClean="0"/>
              <a:t>oose</a:t>
            </a:r>
            <a:r>
              <a:rPr lang="en-US" dirty="0" smtClean="0"/>
              <a:t> </a:t>
            </a:r>
            <a:r>
              <a:rPr lang="en-US" dirty="0" err="1" smtClean="0"/>
              <a:t>hadi</a:t>
            </a:r>
            <a:r>
              <a:rPr lang="en-US" dirty="0" smtClean="0"/>
              <a:t> </a:t>
            </a:r>
            <a:r>
              <a:rPr lang="en-US" dirty="0" err="1" smtClean="0"/>
              <a:t>elqe</a:t>
            </a:r>
            <a:r>
              <a:rPr lang="en-US" dirty="0" smtClean="0"/>
              <a:t> </a:t>
            </a:r>
            <a:r>
              <a:rPr lang="en-US" dirty="0" err="1" smtClean="0"/>
              <a:t>kayaa</a:t>
            </a:r>
            <a:r>
              <a:rPr lang="en-US" dirty="0" smtClean="0"/>
              <a:t> </a:t>
            </a:r>
            <a:r>
              <a:rPr lang="en-US" dirty="0" err="1" smtClean="0"/>
              <a:t>gongaa</a:t>
            </a:r>
            <a:r>
              <a:rPr lang="en-US" dirty="0" smtClean="0"/>
              <a:t> </a:t>
            </a:r>
            <a:r>
              <a:rPr lang="en-US" dirty="0" err="1" smtClean="0"/>
              <a:t>woddi</a:t>
            </a:r>
            <a:r>
              <a:rPr lang="en-US" dirty="0" smtClean="0"/>
              <a:t> </a:t>
            </a:r>
            <a:r>
              <a:rPr lang="en-US" dirty="0" err="1" smtClean="0"/>
              <a:t>oose</a:t>
            </a:r>
            <a:r>
              <a:rPr lang="en-US" dirty="0" smtClean="0"/>
              <a:t> </a:t>
            </a:r>
            <a:r>
              <a:rPr lang="en-US" dirty="0" err="1" smtClean="0"/>
              <a:t>hundiin’n</a:t>
            </a:r>
            <a:r>
              <a:rPr lang="en-US" dirty="0" smtClean="0"/>
              <a:t> </a:t>
            </a:r>
            <a:r>
              <a:rPr lang="en-US" dirty="0" err="1" smtClean="0"/>
              <a:t>baxxaan</a:t>
            </a:r>
            <a:r>
              <a:rPr lang="en-US" dirty="0" smtClean="0"/>
              <a:t>. </a:t>
            </a:r>
            <a:r>
              <a:rPr lang="en-US" dirty="0" err="1" smtClean="0"/>
              <a:t>Oose</a:t>
            </a:r>
            <a:r>
              <a:rPr lang="en-US" dirty="0" smtClean="0"/>
              <a:t> </a:t>
            </a:r>
            <a:r>
              <a:rPr lang="en-US" dirty="0" err="1" smtClean="0"/>
              <a:t>gophemmake</a:t>
            </a:r>
            <a:r>
              <a:rPr lang="en-US" dirty="0" smtClean="0"/>
              <a:t> </a:t>
            </a:r>
            <a:r>
              <a:rPr lang="en-US" dirty="0" err="1" smtClean="0"/>
              <a:t>hadixxi</a:t>
            </a:r>
            <a:r>
              <a:rPr lang="en-US" dirty="0" smtClean="0"/>
              <a:t> </a:t>
            </a:r>
            <a:r>
              <a:rPr lang="en-US" dirty="0" err="1" smtClean="0"/>
              <a:t>ye’injonna</a:t>
            </a:r>
            <a:r>
              <a:rPr lang="en-US" dirty="0" smtClean="0"/>
              <a:t> </a:t>
            </a:r>
            <a:r>
              <a:rPr lang="en-US" dirty="0" err="1" smtClean="0"/>
              <a:t>oosetixxi</a:t>
            </a:r>
            <a:r>
              <a:rPr lang="en-US" dirty="0" smtClean="0"/>
              <a:t> </a:t>
            </a:r>
            <a:r>
              <a:rPr lang="en-US" dirty="0" err="1" smtClean="0"/>
              <a:t>raare</a:t>
            </a:r>
            <a:r>
              <a:rPr lang="en-US" dirty="0" smtClean="0"/>
              <a:t> </a:t>
            </a:r>
            <a:r>
              <a:rPr lang="en-US" dirty="0" err="1" smtClean="0"/>
              <a:t>canca</a:t>
            </a:r>
            <a:r>
              <a:rPr lang="en-US" dirty="0" smtClean="0"/>
              <a:t> </a:t>
            </a:r>
            <a:r>
              <a:rPr lang="en-US" dirty="0" err="1" smtClean="0"/>
              <a:t>manjiinke</a:t>
            </a:r>
            <a:r>
              <a:rPr lang="en-US" dirty="0" smtClean="0"/>
              <a:t> </a:t>
            </a:r>
            <a:r>
              <a:rPr lang="en-US" dirty="0" err="1" smtClean="0"/>
              <a:t>welti</a:t>
            </a:r>
            <a:r>
              <a:rPr lang="en-US" dirty="0" smtClean="0"/>
              <a:t> </a:t>
            </a:r>
            <a:r>
              <a:rPr lang="en-US" dirty="0" err="1" smtClean="0"/>
              <a:t>kadati</a:t>
            </a:r>
            <a:r>
              <a:rPr lang="en-US" dirty="0" smtClean="0"/>
              <a:t> </a:t>
            </a:r>
            <a:r>
              <a:rPr lang="en-US" dirty="0" err="1" smtClean="0"/>
              <a:t>booncho</a:t>
            </a:r>
            <a:r>
              <a:rPr lang="en-US" dirty="0" smtClean="0"/>
              <a:t> </a:t>
            </a:r>
            <a:r>
              <a:rPr lang="en-US" dirty="0" err="1" smtClean="0"/>
              <a:t>ookkone</a:t>
            </a:r>
            <a:r>
              <a:rPr lang="en-US" dirty="0" smtClean="0"/>
              <a:t> </a:t>
            </a:r>
            <a:r>
              <a:rPr lang="en-US" dirty="0" err="1" smtClean="0"/>
              <a:t>hara</a:t>
            </a:r>
            <a:r>
              <a:rPr lang="en-US" dirty="0" smtClean="0"/>
              <a:t> </a:t>
            </a:r>
            <a:r>
              <a:rPr lang="en-US" dirty="0" err="1" smtClean="0"/>
              <a:t>eebishsheen</a:t>
            </a:r>
            <a:r>
              <a:rPr lang="en-US" dirty="0" smtClean="0"/>
              <a:t>. “ </a:t>
            </a:r>
            <a:r>
              <a:rPr lang="en-US" dirty="0" err="1" smtClean="0"/>
              <a:t>anxa</a:t>
            </a:r>
            <a:r>
              <a:rPr lang="en-US" dirty="0" smtClean="0"/>
              <a:t> </a:t>
            </a:r>
            <a:r>
              <a:rPr lang="en-US" dirty="0" err="1" smtClean="0"/>
              <a:t>belto</a:t>
            </a:r>
            <a:r>
              <a:rPr lang="en-US" dirty="0" smtClean="0"/>
              <a:t> </a:t>
            </a:r>
            <a:r>
              <a:rPr lang="en-US" dirty="0" err="1" smtClean="0"/>
              <a:t>gophene</a:t>
            </a:r>
            <a:r>
              <a:rPr lang="en-US" dirty="0" smtClean="0"/>
              <a:t> </a:t>
            </a:r>
            <a:r>
              <a:rPr lang="en-US" dirty="0" err="1" smtClean="0"/>
              <a:t>la’I</a:t>
            </a:r>
            <a:r>
              <a:rPr lang="en-US" dirty="0" smtClean="0"/>
              <a:t>, </a:t>
            </a:r>
            <a:r>
              <a:rPr lang="en-US" dirty="0" err="1" smtClean="0"/>
              <a:t>aayya</a:t>
            </a:r>
            <a:r>
              <a:rPr lang="en-US" dirty="0" smtClean="0"/>
              <a:t>, </a:t>
            </a:r>
            <a:r>
              <a:rPr lang="en-US" dirty="0" err="1" smtClean="0"/>
              <a:t>buu’ne</a:t>
            </a:r>
            <a:r>
              <a:rPr lang="en-US" dirty="0" smtClean="0"/>
              <a:t>, </a:t>
            </a:r>
            <a:r>
              <a:rPr lang="en-US" dirty="0" err="1" smtClean="0"/>
              <a:t>danchuu</a:t>
            </a:r>
            <a:r>
              <a:rPr lang="en-US" dirty="0" smtClean="0"/>
              <a:t>… </a:t>
            </a:r>
            <a:r>
              <a:rPr lang="en-US" dirty="0" err="1" smtClean="0"/>
              <a:t>anxa</a:t>
            </a:r>
            <a:r>
              <a:rPr lang="en-US" dirty="0" smtClean="0"/>
              <a:t> </a:t>
            </a:r>
            <a:r>
              <a:rPr lang="en-US" dirty="0" err="1" smtClean="0"/>
              <a:t>belto</a:t>
            </a:r>
            <a:r>
              <a:rPr lang="en-US" dirty="0" smtClean="0"/>
              <a:t> </a:t>
            </a:r>
            <a:r>
              <a:rPr lang="en-US" dirty="0" err="1" smtClean="0"/>
              <a:t>uudine</a:t>
            </a:r>
            <a:r>
              <a:rPr lang="en-US" dirty="0" smtClean="0"/>
              <a:t>” “ </a:t>
            </a:r>
            <a:r>
              <a:rPr lang="en-US" dirty="0" err="1" smtClean="0"/>
              <a:t>anka</a:t>
            </a:r>
            <a:r>
              <a:rPr lang="en-US" dirty="0" smtClean="0"/>
              <a:t> </a:t>
            </a:r>
            <a:r>
              <a:rPr lang="en-US" dirty="0" err="1" smtClean="0"/>
              <a:t>beelto</a:t>
            </a:r>
            <a:r>
              <a:rPr lang="en-US" dirty="0" smtClean="0"/>
              <a:t> </a:t>
            </a:r>
            <a:r>
              <a:rPr lang="en-US" dirty="0" err="1" smtClean="0"/>
              <a:t>aate</a:t>
            </a:r>
            <a:r>
              <a:rPr lang="en-US" dirty="0" smtClean="0"/>
              <a:t> </a:t>
            </a:r>
            <a:r>
              <a:rPr lang="en-US" dirty="0" err="1" smtClean="0"/>
              <a:t>adhdhefk</a:t>
            </a:r>
            <a:r>
              <a:rPr lang="en-US" dirty="0" smtClean="0"/>
              <a:t>!?” </a:t>
            </a:r>
            <a:r>
              <a:rPr lang="en-US" dirty="0" err="1" smtClean="0"/>
              <a:t>ayyi</a:t>
            </a:r>
            <a:r>
              <a:rPr lang="en-US" dirty="0" smtClean="0"/>
              <a:t> </a:t>
            </a:r>
            <a:r>
              <a:rPr lang="en-US" dirty="0" err="1" smtClean="0"/>
              <a:t>insa’nee</a:t>
            </a:r>
            <a:r>
              <a:rPr lang="en-US" dirty="0" smtClean="0"/>
              <a:t> </a:t>
            </a:r>
            <a:r>
              <a:rPr lang="en-US" dirty="0" err="1" smtClean="0"/>
              <a:t>laqo’a</a:t>
            </a:r>
            <a:r>
              <a:rPr lang="en-US" dirty="0" smtClean="0"/>
              <a:t>. </a:t>
            </a:r>
            <a:r>
              <a:rPr lang="en-US" dirty="0" err="1" smtClean="0"/>
              <a:t>canci</a:t>
            </a:r>
            <a:r>
              <a:rPr lang="en-US" dirty="0" smtClean="0"/>
              <a:t> </a:t>
            </a:r>
            <a:r>
              <a:rPr lang="en-US" dirty="0" err="1" smtClean="0"/>
              <a:t>konne</a:t>
            </a:r>
            <a:r>
              <a:rPr lang="en-US" dirty="0" smtClean="0"/>
              <a:t> </a:t>
            </a:r>
            <a:r>
              <a:rPr lang="en-US" dirty="0" err="1" smtClean="0"/>
              <a:t>giddo</a:t>
            </a:r>
            <a:r>
              <a:rPr lang="en-US" dirty="0" smtClean="0"/>
              <a:t> </a:t>
            </a:r>
            <a:r>
              <a:rPr lang="en-US" dirty="0" err="1" smtClean="0"/>
              <a:t>hedheeka</a:t>
            </a:r>
            <a:r>
              <a:rPr lang="en-US" dirty="0" smtClean="0"/>
              <a:t> manna </a:t>
            </a:r>
            <a:r>
              <a:rPr lang="en-US" dirty="0" err="1" smtClean="0"/>
              <a:t>waalin</a:t>
            </a:r>
            <a:r>
              <a:rPr lang="en-US" dirty="0" smtClean="0"/>
              <a:t> </a:t>
            </a:r>
            <a:r>
              <a:rPr lang="en-US" dirty="0" err="1" smtClean="0"/>
              <a:t>insa’nexxi</a:t>
            </a:r>
            <a:r>
              <a:rPr lang="en-US" dirty="0" smtClean="0"/>
              <a:t> </a:t>
            </a:r>
            <a:r>
              <a:rPr lang="en-US" dirty="0" err="1" smtClean="0"/>
              <a:t>oosenna</a:t>
            </a:r>
            <a:r>
              <a:rPr lang="en-US" dirty="0" smtClean="0"/>
              <a:t> </a:t>
            </a:r>
            <a:r>
              <a:rPr lang="en-US" dirty="0" err="1" smtClean="0"/>
              <a:t>laqatee</a:t>
            </a:r>
            <a:r>
              <a:rPr lang="en-US" dirty="0" smtClean="0"/>
              <a:t> </a:t>
            </a:r>
            <a:r>
              <a:rPr lang="en-US" dirty="0" err="1" smtClean="0"/>
              <a:t>dandeeteebbaan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702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C. </a:t>
            </a:r>
            <a:r>
              <a:rPr lang="en-US" dirty="0" err="1" smtClean="0"/>
              <a:t>Fakke</a:t>
            </a:r>
            <a:r>
              <a:rPr lang="en-US" dirty="0" smtClean="0"/>
              <a:t> (image)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332"/>
            <a:ext cx="12192000" cy="616566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Duuchchiinxi</a:t>
            </a:r>
            <a:r>
              <a:rPr lang="en-US" dirty="0" smtClean="0"/>
              <a:t> </a:t>
            </a:r>
            <a:r>
              <a:rPr lang="en-US" dirty="0" err="1" smtClean="0"/>
              <a:t>borreessanno</a:t>
            </a:r>
            <a:r>
              <a:rPr lang="en-US" dirty="0" smtClean="0"/>
              <a:t> </a:t>
            </a:r>
            <a:r>
              <a:rPr lang="en-US" dirty="0" err="1" smtClean="0"/>
              <a:t>hiyyuwwatixxe</a:t>
            </a:r>
            <a:r>
              <a:rPr lang="en-US" dirty="0" smtClean="0"/>
              <a:t> </a:t>
            </a:r>
            <a:r>
              <a:rPr lang="en-US" dirty="0" err="1" smtClean="0"/>
              <a:t>jaalalan</a:t>
            </a:r>
            <a:r>
              <a:rPr lang="en-US" dirty="0" smtClean="0"/>
              <a:t> </a:t>
            </a:r>
            <a:r>
              <a:rPr lang="en-US" dirty="0" err="1" smtClean="0"/>
              <a:t>abidendaan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Hiyyu</a:t>
            </a:r>
            <a:r>
              <a:rPr lang="en-US" dirty="0" smtClean="0"/>
              <a:t> </a:t>
            </a:r>
            <a:r>
              <a:rPr lang="en-US" dirty="0" err="1" smtClean="0"/>
              <a:t>hara</a:t>
            </a:r>
            <a:r>
              <a:rPr lang="en-US" dirty="0" smtClean="0"/>
              <a:t> </a:t>
            </a:r>
            <a:r>
              <a:rPr lang="en-US" dirty="0" err="1" smtClean="0"/>
              <a:t>mambe’a</a:t>
            </a:r>
            <a:r>
              <a:rPr lang="en-US" dirty="0" smtClean="0"/>
              <a:t> </a:t>
            </a:r>
            <a:r>
              <a:rPr lang="en-US" dirty="0" err="1" smtClean="0"/>
              <a:t>assitaaxxa</a:t>
            </a:r>
            <a:r>
              <a:rPr lang="en-US" dirty="0" smtClean="0"/>
              <a:t> </a:t>
            </a:r>
            <a:r>
              <a:rPr lang="en-US" dirty="0" err="1" smtClean="0"/>
              <a:t>yaanuwwa</a:t>
            </a:r>
            <a:r>
              <a:rPr lang="en-US" dirty="0" smtClean="0"/>
              <a:t> </a:t>
            </a:r>
            <a:r>
              <a:rPr lang="en-US" dirty="0" err="1" smtClean="0"/>
              <a:t>hujatixxa</a:t>
            </a:r>
            <a:r>
              <a:rPr lang="en-US" dirty="0" smtClean="0"/>
              <a:t> </a:t>
            </a:r>
            <a:r>
              <a:rPr lang="en-US" dirty="0" err="1" smtClean="0"/>
              <a:t>dandeenno</a:t>
            </a:r>
            <a:r>
              <a:rPr lang="en-US" dirty="0" smtClean="0"/>
              <a:t> </a:t>
            </a:r>
            <a:r>
              <a:rPr lang="en-US" dirty="0" err="1" smtClean="0"/>
              <a:t>affeexxa</a:t>
            </a:r>
            <a:r>
              <a:rPr lang="en-US" dirty="0" smtClean="0"/>
              <a:t> </a:t>
            </a:r>
            <a:r>
              <a:rPr lang="en-US" dirty="0" err="1" smtClean="0"/>
              <a:t>qaabantaan</a:t>
            </a:r>
            <a:endParaRPr lang="en-US" dirty="0" smtClean="0"/>
          </a:p>
          <a:p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yanna</a:t>
            </a:r>
            <a:r>
              <a:rPr lang="en-US" dirty="0" smtClean="0"/>
              <a:t> </a:t>
            </a:r>
            <a:r>
              <a:rPr lang="en-US" dirty="0" err="1" smtClean="0"/>
              <a:t>tinni</a:t>
            </a:r>
            <a:r>
              <a:rPr lang="en-US" dirty="0" smtClean="0"/>
              <a:t> </a:t>
            </a:r>
            <a:r>
              <a:rPr lang="en-US" dirty="0" err="1" smtClean="0"/>
              <a:t>hiyyuwwa</a:t>
            </a:r>
            <a:r>
              <a:rPr lang="en-US" dirty="0" smtClean="0"/>
              <a:t> </a:t>
            </a:r>
            <a:r>
              <a:rPr lang="en-US" dirty="0" err="1" smtClean="0"/>
              <a:t>ille</a:t>
            </a:r>
            <a:r>
              <a:rPr lang="en-US" dirty="0" smtClean="0"/>
              <a:t> </a:t>
            </a:r>
            <a:r>
              <a:rPr lang="en-US" dirty="0" err="1" smtClean="0"/>
              <a:t>no’oxxi</a:t>
            </a:r>
            <a:r>
              <a:rPr lang="en-US" dirty="0" smtClean="0"/>
              <a:t> </a:t>
            </a:r>
            <a:r>
              <a:rPr lang="en-US" dirty="0" err="1" smtClean="0"/>
              <a:t>edo</a:t>
            </a:r>
            <a:r>
              <a:rPr lang="en-US" dirty="0" smtClean="0"/>
              <a:t> </a:t>
            </a:r>
            <a:r>
              <a:rPr lang="en-US" dirty="0" err="1" smtClean="0"/>
              <a:t>mammarendaa’naa</a:t>
            </a:r>
            <a:r>
              <a:rPr lang="en-US" dirty="0" smtClean="0"/>
              <a:t> </a:t>
            </a:r>
            <a:r>
              <a:rPr lang="en-US" dirty="0" err="1" smtClean="0"/>
              <a:t>uundanoshsha</a:t>
            </a:r>
            <a:r>
              <a:rPr lang="en-US" dirty="0" smtClean="0"/>
              <a:t> </a:t>
            </a:r>
            <a:r>
              <a:rPr lang="en-US" dirty="0" err="1" smtClean="0"/>
              <a:t>assittaan</a:t>
            </a:r>
            <a:r>
              <a:rPr lang="en-US" dirty="0" smtClean="0"/>
              <a:t> (</a:t>
            </a:r>
            <a:r>
              <a:rPr lang="en-US" dirty="0" err="1" smtClean="0"/>
              <a:t>borreessano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Borreessano</a:t>
            </a:r>
            <a:r>
              <a:rPr lang="en-US" dirty="0" smtClean="0"/>
              <a:t> </a:t>
            </a:r>
            <a:r>
              <a:rPr lang="en-US" dirty="0" err="1" smtClean="0"/>
              <a:t>haasoota’n</a:t>
            </a:r>
            <a:r>
              <a:rPr lang="en-US" dirty="0" smtClean="0"/>
              <a:t> </a:t>
            </a:r>
            <a:r>
              <a:rPr lang="en-US" dirty="0" err="1" smtClean="0"/>
              <a:t>hosse</a:t>
            </a:r>
            <a:r>
              <a:rPr lang="en-US" dirty="0" smtClean="0"/>
              <a:t> </a:t>
            </a:r>
            <a:r>
              <a:rPr lang="en-US" dirty="0" err="1" smtClean="0"/>
              <a:t>galdoolenna</a:t>
            </a:r>
            <a:r>
              <a:rPr lang="en-US" dirty="0" smtClean="0"/>
              <a:t> </a:t>
            </a:r>
            <a:r>
              <a:rPr lang="en-US" dirty="0" err="1" smtClean="0"/>
              <a:t>hasootaaaxxi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borreessitaaxxi</a:t>
            </a:r>
            <a:r>
              <a:rPr lang="en-US" dirty="0" smtClean="0"/>
              <a:t> </a:t>
            </a:r>
            <a:r>
              <a:rPr lang="en-US" dirty="0" err="1" smtClean="0"/>
              <a:t>yaana</a:t>
            </a:r>
            <a:r>
              <a:rPr lang="en-US" dirty="0" smtClean="0"/>
              <a:t> </a:t>
            </a:r>
            <a:r>
              <a:rPr lang="en-US" dirty="0" err="1" smtClean="0"/>
              <a:t>sammo</a:t>
            </a:r>
            <a:r>
              <a:rPr lang="en-US" dirty="0" smtClean="0"/>
              <a:t> </a:t>
            </a:r>
            <a:r>
              <a:rPr lang="en-US" dirty="0" err="1" smtClean="0"/>
              <a:t>no’oxxen</a:t>
            </a:r>
            <a:r>
              <a:rPr lang="en-US" dirty="0" smtClean="0"/>
              <a:t> </a:t>
            </a:r>
            <a:r>
              <a:rPr lang="en-US" dirty="0" err="1" smtClean="0"/>
              <a:t>fakke</a:t>
            </a:r>
            <a:r>
              <a:rPr lang="en-US" dirty="0" smtClean="0"/>
              <a:t> </a:t>
            </a:r>
            <a:r>
              <a:rPr lang="en-US" dirty="0" err="1" smtClean="0"/>
              <a:t>kadde</a:t>
            </a:r>
            <a:r>
              <a:rPr lang="en-US" dirty="0" smtClean="0"/>
              <a:t> </a:t>
            </a:r>
            <a:r>
              <a:rPr lang="en-US" dirty="0" err="1" smtClean="0"/>
              <a:t>leelita</a:t>
            </a:r>
            <a:r>
              <a:rPr lang="en-US" dirty="0" smtClean="0"/>
              <a:t> </a:t>
            </a:r>
            <a:r>
              <a:rPr lang="en-US" dirty="0" err="1" smtClean="0"/>
              <a:t>gopphoole</a:t>
            </a:r>
            <a:r>
              <a:rPr lang="en-US" dirty="0" smtClean="0"/>
              <a:t> </a:t>
            </a:r>
            <a:r>
              <a:rPr lang="en-US" dirty="0" err="1" smtClean="0"/>
              <a:t>haasooteechchinna</a:t>
            </a:r>
            <a:r>
              <a:rPr lang="en-US" dirty="0" smtClean="0"/>
              <a:t> </a:t>
            </a:r>
            <a:r>
              <a:rPr lang="en-US" dirty="0" err="1" smtClean="0"/>
              <a:t>borreesiteechchi</a:t>
            </a:r>
            <a:r>
              <a:rPr lang="en-US" dirty="0" smtClean="0"/>
              <a:t> </a:t>
            </a:r>
            <a:r>
              <a:rPr lang="en-US" dirty="0" err="1" smtClean="0"/>
              <a:t>duuchchi</a:t>
            </a:r>
            <a:r>
              <a:rPr lang="en-US" dirty="0" smtClean="0"/>
              <a:t> </a:t>
            </a:r>
            <a:r>
              <a:rPr lang="en-US" dirty="0" err="1" smtClean="0"/>
              <a:t>tola</a:t>
            </a:r>
            <a:r>
              <a:rPr lang="en-US" dirty="0" smtClean="0"/>
              <a:t> </a:t>
            </a:r>
            <a:r>
              <a:rPr lang="en-US" dirty="0" err="1" smtClean="0"/>
              <a:t>gataa</a:t>
            </a:r>
            <a:r>
              <a:rPr lang="en-US" dirty="0" smtClean="0"/>
              <a:t> male </a:t>
            </a:r>
            <a:r>
              <a:rPr lang="en-US" dirty="0" err="1" smtClean="0"/>
              <a:t>gumma</a:t>
            </a:r>
            <a:r>
              <a:rPr lang="en-US" dirty="0" smtClean="0"/>
              <a:t> </a:t>
            </a:r>
            <a:r>
              <a:rPr lang="en-US" dirty="0" err="1" smtClean="0"/>
              <a:t>affabaan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Gargar</a:t>
            </a:r>
            <a:r>
              <a:rPr lang="en-US" dirty="0" smtClean="0"/>
              <a:t> </a:t>
            </a:r>
            <a:r>
              <a:rPr lang="en-US" dirty="0" err="1" smtClean="0"/>
              <a:t>hedheek</a:t>
            </a:r>
            <a:r>
              <a:rPr lang="en-US" dirty="0" smtClean="0"/>
              <a:t> </a:t>
            </a:r>
            <a:r>
              <a:rPr lang="en-US" dirty="0" err="1" smtClean="0"/>
              <a:t>beesisuwwa</a:t>
            </a:r>
            <a:r>
              <a:rPr lang="en-US" dirty="0" smtClean="0"/>
              <a:t> </a:t>
            </a:r>
            <a:r>
              <a:rPr lang="en-US" dirty="0" err="1" smtClean="0"/>
              <a:t>hiyyuwwa</a:t>
            </a:r>
            <a:r>
              <a:rPr lang="en-US" dirty="0" smtClean="0"/>
              <a:t> </a:t>
            </a:r>
            <a:r>
              <a:rPr lang="en-US" dirty="0" err="1" smtClean="0"/>
              <a:t>iittan</a:t>
            </a:r>
            <a:r>
              <a:rPr lang="en-US" dirty="0" smtClean="0"/>
              <a:t> </a:t>
            </a:r>
            <a:r>
              <a:rPr lang="en-US" dirty="0" err="1" smtClean="0"/>
              <a:t>xe’ma</a:t>
            </a:r>
            <a:r>
              <a:rPr lang="en-US" dirty="0" smtClean="0"/>
              <a:t> </a:t>
            </a:r>
            <a:r>
              <a:rPr lang="en-US" dirty="0" err="1" smtClean="0"/>
              <a:t>haaaso’i</a:t>
            </a:r>
            <a:r>
              <a:rPr lang="en-US" dirty="0" smtClean="0"/>
              <a:t>… </a:t>
            </a:r>
            <a:r>
              <a:rPr lang="en-US" dirty="0" err="1" smtClean="0"/>
              <a:t>mitteba</a:t>
            </a:r>
            <a:r>
              <a:rPr lang="en-US" dirty="0" smtClean="0"/>
              <a:t> </a:t>
            </a:r>
            <a:r>
              <a:rPr lang="en-US" dirty="0" err="1" smtClean="0"/>
              <a:t>hingeexxi</a:t>
            </a:r>
            <a:r>
              <a:rPr lang="en-US" dirty="0" smtClean="0"/>
              <a:t> </a:t>
            </a:r>
            <a:r>
              <a:rPr lang="en-US" dirty="0" err="1" smtClean="0"/>
              <a:t>erga</a:t>
            </a:r>
            <a:r>
              <a:rPr lang="en-US" dirty="0" smtClean="0"/>
              <a:t> </a:t>
            </a:r>
            <a:r>
              <a:rPr lang="en-US" dirty="0" err="1" smtClean="0"/>
              <a:t>sa’sinaa</a:t>
            </a:r>
            <a:r>
              <a:rPr lang="en-US" dirty="0" smtClean="0"/>
              <a:t> </a:t>
            </a:r>
            <a:r>
              <a:rPr lang="en-US" dirty="0" err="1" smtClean="0"/>
              <a:t>malee</a:t>
            </a:r>
            <a:r>
              <a:rPr lang="en-US" dirty="0" smtClean="0"/>
              <a:t> </a:t>
            </a:r>
            <a:r>
              <a:rPr lang="en-US" dirty="0" err="1" smtClean="0"/>
              <a:t>hiyyuwwatixxi</a:t>
            </a:r>
            <a:r>
              <a:rPr lang="en-US" dirty="0" smtClean="0"/>
              <a:t> </a:t>
            </a:r>
            <a:r>
              <a:rPr lang="en-US" dirty="0" err="1" smtClean="0"/>
              <a:t>toggichcha</a:t>
            </a:r>
            <a:r>
              <a:rPr lang="en-US" dirty="0" smtClean="0"/>
              <a:t> </a:t>
            </a:r>
            <a:r>
              <a:rPr lang="en-US" dirty="0" err="1" smtClean="0"/>
              <a:t>tika</a:t>
            </a:r>
            <a:r>
              <a:rPr lang="en-US" dirty="0" smtClean="0"/>
              <a:t> </a:t>
            </a:r>
            <a:r>
              <a:rPr lang="en-US" dirty="0" err="1" smtClean="0"/>
              <a:t>fakke</a:t>
            </a:r>
            <a:r>
              <a:rPr lang="en-US" dirty="0" smtClean="0"/>
              <a:t> </a:t>
            </a:r>
            <a:r>
              <a:rPr lang="en-US" dirty="0" err="1" smtClean="0"/>
              <a:t>daddabaan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Fakke</a:t>
            </a:r>
            <a:r>
              <a:rPr lang="en-US" dirty="0" smtClean="0"/>
              <a:t> </a:t>
            </a:r>
            <a:r>
              <a:rPr lang="en-US" dirty="0" err="1" smtClean="0"/>
              <a:t>dademaak</a:t>
            </a:r>
            <a:r>
              <a:rPr lang="en-US" dirty="0" smtClean="0"/>
              <a:t> </a:t>
            </a:r>
            <a:r>
              <a:rPr lang="en-US" dirty="0" err="1" smtClean="0"/>
              <a:t>sammo</a:t>
            </a:r>
            <a:r>
              <a:rPr lang="en-US" dirty="0" smtClean="0"/>
              <a:t> </a:t>
            </a:r>
            <a:r>
              <a:rPr lang="en-US" dirty="0" err="1" smtClean="0"/>
              <a:t>no’oxxi</a:t>
            </a:r>
            <a:r>
              <a:rPr lang="en-US" dirty="0" smtClean="0"/>
              <a:t> </a:t>
            </a:r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yaane’mn</a:t>
            </a:r>
            <a:r>
              <a:rPr lang="en-US" dirty="0" smtClean="0"/>
              <a:t> </a:t>
            </a:r>
            <a:r>
              <a:rPr lang="en-US" dirty="0" err="1" smtClean="0"/>
              <a:t>mi’lachcho</a:t>
            </a:r>
            <a:r>
              <a:rPr lang="en-US" dirty="0" smtClean="0"/>
              <a:t> </a:t>
            </a:r>
            <a:r>
              <a:rPr lang="en-US" dirty="0" err="1" smtClean="0"/>
              <a:t>uuwwati</a:t>
            </a:r>
            <a:r>
              <a:rPr lang="en-US" dirty="0" smtClean="0"/>
              <a:t> </a:t>
            </a:r>
            <a:r>
              <a:rPr lang="en-US" dirty="0" err="1" smtClean="0"/>
              <a:t>towataa</a:t>
            </a:r>
            <a:r>
              <a:rPr lang="en-US" dirty="0" smtClean="0"/>
              <a:t> </a:t>
            </a:r>
            <a:r>
              <a:rPr lang="en-US" dirty="0" err="1" smtClean="0"/>
              <a:t>woddan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Baratendebaaxxa</a:t>
            </a:r>
            <a:r>
              <a:rPr lang="en-US" dirty="0" smtClean="0"/>
              <a:t> </a:t>
            </a:r>
            <a:r>
              <a:rPr lang="en-US" dirty="0" err="1" smtClean="0"/>
              <a:t>yaane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uudendebaaxxa</a:t>
            </a:r>
            <a:r>
              <a:rPr lang="en-US" dirty="0" smtClean="0"/>
              <a:t> </a:t>
            </a:r>
            <a:r>
              <a:rPr lang="en-US" dirty="0" err="1" smtClean="0"/>
              <a:t>yaane</a:t>
            </a:r>
            <a:r>
              <a:rPr lang="en-US" dirty="0" smtClean="0"/>
              <a:t> 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assichcho</a:t>
            </a:r>
            <a:r>
              <a:rPr lang="en-US" dirty="0" smtClean="0"/>
              <a:t> </a:t>
            </a:r>
            <a:r>
              <a:rPr lang="en-US" dirty="0" err="1" smtClean="0"/>
              <a:t>manbe’a</a:t>
            </a:r>
            <a:r>
              <a:rPr lang="en-US" dirty="0" smtClean="0"/>
              <a:t> </a:t>
            </a:r>
            <a:r>
              <a:rPr lang="en-US" dirty="0" err="1" smtClean="0"/>
              <a:t>kadeeke</a:t>
            </a:r>
            <a:r>
              <a:rPr lang="en-US" dirty="0" smtClean="0"/>
              <a:t>, </a:t>
            </a:r>
            <a:r>
              <a:rPr lang="en-US" dirty="0" err="1" smtClean="0"/>
              <a:t>sodaachchisaake</a:t>
            </a:r>
            <a:r>
              <a:rPr lang="en-US" dirty="0" smtClean="0"/>
              <a:t> </a:t>
            </a:r>
            <a:r>
              <a:rPr lang="en-US" dirty="0" err="1" smtClean="0"/>
              <a:t>gammachchisaake</a:t>
            </a:r>
            <a:r>
              <a:rPr lang="en-US" dirty="0" smtClean="0"/>
              <a:t> </a:t>
            </a:r>
            <a:r>
              <a:rPr lang="en-US" dirty="0" err="1" smtClean="0"/>
              <a:t>keesuma</a:t>
            </a:r>
            <a:r>
              <a:rPr lang="en-US" dirty="0" smtClean="0"/>
              <a:t> </a:t>
            </a:r>
            <a:r>
              <a:rPr lang="en-US" dirty="0" err="1" smtClean="0"/>
              <a:t>kadeeke</a:t>
            </a:r>
            <a:r>
              <a:rPr lang="en-US" dirty="0" smtClean="0"/>
              <a:t> </a:t>
            </a:r>
            <a:r>
              <a:rPr lang="en-US" dirty="0" err="1" smtClean="0"/>
              <a:t>orin</a:t>
            </a:r>
            <a:r>
              <a:rPr lang="en-US" dirty="0" smtClean="0"/>
              <a:t> </a:t>
            </a:r>
            <a:r>
              <a:rPr lang="en-US" dirty="0" err="1" smtClean="0"/>
              <a:t>shiqaa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wodana</a:t>
            </a:r>
            <a:r>
              <a:rPr lang="en-US" dirty="0" smtClean="0"/>
              <a:t> </a:t>
            </a:r>
            <a:r>
              <a:rPr lang="en-US" dirty="0" err="1" smtClean="0"/>
              <a:t>hiramaxee</a:t>
            </a:r>
            <a:r>
              <a:rPr lang="en-US" dirty="0" smtClean="0"/>
              <a:t> </a:t>
            </a:r>
            <a:r>
              <a:rPr lang="en-US" dirty="0" err="1" smtClean="0"/>
              <a:t>mi’lachchoti</a:t>
            </a:r>
            <a:r>
              <a:rPr lang="en-US" dirty="0" smtClean="0"/>
              <a:t> </a:t>
            </a:r>
            <a:r>
              <a:rPr lang="en-US" dirty="0" err="1" smtClean="0"/>
              <a:t>uudemaan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Tennenaa’n</a:t>
            </a:r>
            <a:r>
              <a:rPr lang="en-US" dirty="0" smtClean="0"/>
              <a:t> </a:t>
            </a:r>
            <a:r>
              <a:rPr lang="en-US" dirty="0" err="1" smtClean="0"/>
              <a:t>kexxeexxa</a:t>
            </a:r>
            <a:r>
              <a:rPr lang="en-US" dirty="0" smtClean="0"/>
              <a:t> </a:t>
            </a:r>
            <a:r>
              <a:rPr lang="en-US" dirty="0" err="1" smtClean="0"/>
              <a:t>iitti</a:t>
            </a:r>
            <a:r>
              <a:rPr lang="en-US" dirty="0" smtClean="0"/>
              <a:t> </a:t>
            </a:r>
            <a:r>
              <a:rPr lang="en-US" dirty="0" err="1" smtClean="0"/>
              <a:t>yaane</a:t>
            </a:r>
            <a:r>
              <a:rPr lang="en-US" dirty="0" smtClean="0"/>
              <a:t> </a:t>
            </a:r>
            <a:r>
              <a:rPr lang="en-US" dirty="0" err="1" smtClean="0"/>
              <a:t>sammo</a:t>
            </a:r>
            <a:r>
              <a:rPr lang="en-US" dirty="0" smtClean="0"/>
              <a:t> </a:t>
            </a:r>
            <a:r>
              <a:rPr lang="en-US" dirty="0" err="1" smtClean="0"/>
              <a:t>manjiinxe’n</a:t>
            </a:r>
            <a:r>
              <a:rPr lang="en-US" dirty="0" smtClean="0"/>
              <a:t> </a:t>
            </a:r>
            <a:r>
              <a:rPr lang="en-US" dirty="0" err="1" smtClean="0"/>
              <a:t>fakketishsha</a:t>
            </a:r>
            <a:r>
              <a:rPr lang="en-US" dirty="0" smtClean="0"/>
              <a:t> </a:t>
            </a:r>
            <a:r>
              <a:rPr lang="en-US" dirty="0" err="1" smtClean="0"/>
              <a:t>kadde</a:t>
            </a:r>
            <a:r>
              <a:rPr lang="en-US" dirty="0" smtClean="0"/>
              <a:t> </a:t>
            </a:r>
            <a:r>
              <a:rPr lang="en-US" dirty="0" err="1" smtClean="0"/>
              <a:t>leelitaan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Dade </a:t>
            </a:r>
            <a:r>
              <a:rPr lang="en-US" dirty="0" err="1" smtClean="0"/>
              <a:t>borreessilenna</a:t>
            </a:r>
            <a:r>
              <a:rPr lang="en-US" dirty="0" smtClean="0"/>
              <a:t> </a:t>
            </a:r>
            <a:r>
              <a:rPr lang="en-US" dirty="0" err="1" smtClean="0"/>
              <a:t>iittanden</a:t>
            </a:r>
            <a:r>
              <a:rPr lang="en-US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868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D. </a:t>
            </a:r>
            <a:r>
              <a:rPr lang="en-US" dirty="0" err="1" smtClean="0"/>
              <a:t>Raaga</a:t>
            </a:r>
            <a:r>
              <a:rPr lang="en-US" dirty="0" smtClean="0"/>
              <a:t> (story)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8740"/>
            <a:ext cx="12192000" cy="60186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Raagi</a:t>
            </a:r>
            <a:r>
              <a:rPr lang="en-US" dirty="0" smtClean="0"/>
              <a:t> </a:t>
            </a:r>
            <a:r>
              <a:rPr lang="en-US" dirty="0" err="1" smtClean="0"/>
              <a:t>dademaaki</a:t>
            </a:r>
            <a:r>
              <a:rPr lang="en-US" dirty="0" smtClean="0"/>
              <a:t> </a:t>
            </a:r>
            <a:r>
              <a:rPr lang="en-US" dirty="0" err="1" smtClean="0"/>
              <a:t>futteessi</a:t>
            </a:r>
            <a:r>
              <a:rPr lang="en-US" dirty="0" smtClean="0"/>
              <a:t> (event) </a:t>
            </a:r>
            <a:r>
              <a:rPr lang="en-US" dirty="0" err="1" smtClean="0"/>
              <a:t>yannati</a:t>
            </a:r>
            <a:r>
              <a:rPr lang="en-US" dirty="0" smtClean="0"/>
              <a:t> </a:t>
            </a:r>
            <a:r>
              <a:rPr lang="en-US" dirty="0" err="1" smtClean="0"/>
              <a:t>welti</a:t>
            </a:r>
            <a:r>
              <a:rPr lang="en-US" dirty="0" smtClean="0"/>
              <a:t> </a:t>
            </a:r>
            <a:r>
              <a:rPr lang="en-US" dirty="0" err="1" smtClean="0"/>
              <a:t>afemaa</a:t>
            </a:r>
            <a:r>
              <a:rPr lang="en-US" dirty="0" smtClean="0"/>
              <a:t> </a:t>
            </a:r>
            <a:r>
              <a:rPr lang="en-US" dirty="0" err="1" smtClean="0"/>
              <a:t>woddan</a:t>
            </a:r>
            <a:endParaRPr lang="en-US" dirty="0" smtClean="0"/>
          </a:p>
          <a:p>
            <a:r>
              <a:rPr lang="en-US" dirty="0" err="1" smtClean="0"/>
              <a:t>Borreessato</a:t>
            </a:r>
            <a:r>
              <a:rPr lang="en-US" dirty="0" smtClean="0"/>
              <a:t> </a:t>
            </a:r>
            <a:r>
              <a:rPr lang="en-US" dirty="0" err="1" smtClean="0"/>
              <a:t>giddo</a:t>
            </a:r>
            <a:r>
              <a:rPr lang="en-US" dirty="0" smtClean="0"/>
              <a:t> </a:t>
            </a:r>
            <a:r>
              <a:rPr lang="en-US" dirty="0" err="1" smtClean="0"/>
              <a:t>Futteessi</a:t>
            </a:r>
            <a:r>
              <a:rPr lang="en-US" dirty="0" smtClean="0"/>
              <a:t> </a:t>
            </a:r>
            <a:r>
              <a:rPr lang="en-US" dirty="0" err="1" smtClean="0"/>
              <a:t>lebeme</a:t>
            </a:r>
            <a:r>
              <a:rPr lang="en-US" dirty="0" smtClean="0"/>
              <a:t> </a:t>
            </a:r>
            <a:r>
              <a:rPr lang="en-US" dirty="0" err="1" smtClean="0"/>
              <a:t>lebeme</a:t>
            </a:r>
            <a:r>
              <a:rPr lang="en-US" dirty="0" smtClean="0"/>
              <a:t> </a:t>
            </a:r>
            <a:r>
              <a:rPr lang="en-US" dirty="0" err="1" smtClean="0"/>
              <a:t>dagaa</a:t>
            </a:r>
            <a:r>
              <a:rPr lang="en-US" dirty="0" smtClean="0"/>
              <a:t> (</a:t>
            </a:r>
            <a:r>
              <a:rPr lang="en-US" dirty="0" err="1" smtClean="0"/>
              <a:t>afemaa</a:t>
            </a:r>
            <a:r>
              <a:rPr lang="en-US" dirty="0" smtClean="0"/>
              <a:t>)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weli</a:t>
            </a:r>
            <a:r>
              <a:rPr lang="en-US" dirty="0" smtClean="0"/>
              <a:t> </a:t>
            </a:r>
            <a:r>
              <a:rPr lang="en-US" dirty="0" err="1" smtClean="0"/>
              <a:t>aago</a:t>
            </a:r>
            <a:r>
              <a:rPr lang="en-US" dirty="0" smtClean="0"/>
              <a:t> (communication) </a:t>
            </a:r>
            <a:r>
              <a:rPr lang="en-US" dirty="0" err="1" smtClean="0"/>
              <a:t>dademaan</a:t>
            </a:r>
            <a:endParaRPr lang="en-US" dirty="0" smtClean="0"/>
          </a:p>
          <a:p>
            <a:r>
              <a:rPr lang="en-US" dirty="0" err="1" smtClean="0"/>
              <a:t>Futteessi</a:t>
            </a:r>
            <a:r>
              <a:rPr lang="en-US" dirty="0" smtClean="0"/>
              <a:t> </a:t>
            </a:r>
            <a:r>
              <a:rPr lang="en-US" dirty="0" err="1" smtClean="0"/>
              <a:t>wele</a:t>
            </a:r>
            <a:r>
              <a:rPr lang="en-US" dirty="0" smtClean="0"/>
              <a:t> </a:t>
            </a:r>
            <a:r>
              <a:rPr lang="en-US" dirty="0" err="1" smtClean="0"/>
              <a:t>mannike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dande’an</a:t>
            </a:r>
            <a:r>
              <a:rPr lang="en-US" dirty="0" smtClean="0"/>
              <a:t> (</a:t>
            </a:r>
            <a:r>
              <a:rPr lang="en-US" dirty="0" err="1" smtClean="0"/>
              <a:t>borreessanjiike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xingallinke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gopha</a:t>
            </a:r>
            <a:r>
              <a:rPr lang="en-US" dirty="0" smtClean="0"/>
              <a:t> </a:t>
            </a:r>
            <a:r>
              <a:rPr lang="en-US" dirty="0" err="1" smtClean="0"/>
              <a:t>dande’an</a:t>
            </a:r>
            <a:r>
              <a:rPr lang="en-US" dirty="0" smtClean="0"/>
              <a:t>.)  (The events may have happened to somebody else, not to the speaker or writer.) </a:t>
            </a:r>
          </a:p>
          <a:p>
            <a:r>
              <a:rPr lang="en-US" dirty="0" err="1" smtClean="0"/>
              <a:t>Futteessi</a:t>
            </a:r>
            <a:r>
              <a:rPr lang="en-US" dirty="0" smtClean="0"/>
              <a:t> </a:t>
            </a:r>
            <a:r>
              <a:rPr lang="en-US" dirty="0" err="1" smtClean="0"/>
              <a:t>ayyikenna</a:t>
            </a:r>
            <a:r>
              <a:rPr lang="en-US" dirty="0" smtClean="0"/>
              <a:t> </a:t>
            </a:r>
            <a:r>
              <a:rPr lang="en-US" dirty="0" err="1" smtClean="0"/>
              <a:t>kadoolenna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erga</a:t>
            </a:r>
            <a:r>
              <a:rPr lang="en-US" dirty="0" smtClean="0"/>
              <a:t> </a:t>
            </a:r>
            <a:r>
              <a:rPr lang="en-US" dirty="0" err="1" smtClean="0"/>
              <a:t>afaan</a:t>
            </a:r>
            <a:r>
              <a:rPr lang="en-US" dirty="0" smtClean="0"/>
              <a:t>. </a:t>
            </a:r>
            <a:r>
              <a:rPr lang="en-US" dirty="0" err="1" smtClean="0"/>
              <a:t>Ergatinna</a:t>
            </a:r>
            <a:r>
              <a:rPr lang="en-US" dirty="0" smtClean="0"/>
              <a:t> </a:t>
            </a:r>
            <a:r>
              <a:rPr lang="en-US" dirty="0" err="1" smtClean="0"/>
              <a:t>dayeefachchisa</a:t>
            </a:r>
            <a:r>
              <a:rPr lang="en-US" dirty="0" smtClean="0"/>
              <a:t>, </a:t>
            </a:r>
            <a:r>
              <a:rPr lang="en-US" dirty="0" err="1" smtClean="0"/>
              <a:t>ajaja,qall</a:t>
            </a:r>
            <a:r>
              <a:rPr lang="en-US" dirty="0" smtClean="0"/>
              <a:t> </a:t>
            </a:r>
            <a:r>
              <a:rPr lang="en-US" dirty="0" err="1" smtClean="0"/>
              <a:t>assa</a:t>
            </a:r>
            <a:r>
              <a:rPr lang="en-US" dirty="0" smtClean="0"/>
              <a:t>…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dande’an</a:t>
            </a:r>
            <a:endParaRPr lang="en-US" dirty="0" smtClean="0"/>
          </a:p>
          <a:p>
            <a:r>
              <a:rPr lang="en-US" dirty="0" err="1" smtClean="0"/>
              <a:t>Raaga</a:t>
            </a:r>
            <a:r>
              <a:rPr lang="en-US" dirty="0" smtClean="0"/>
              <a:t> </a:t>
            </a:r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leelishshadtee</a:t>
            </a:r>
            <a:r>
              <a:rPr lang="en-US" dirty="0" smtClean="0"/>
              <a:t> </a:t>
            </a:r>
            <a:r>
              <a:rPr lang="en-US" dirty="0" err="1" smtClean="0"/>
              <a:t>eloke</a:t>
            </a:r>
            <a:r>
              <a:rPr lang="en-US" dirty="0" smtClean="0"/>
              <a:t> </a:t>
            </a:r>
            <a:r>
              <a:rPr lang="en-US" dirty="0" err="1" smtClean="0"/>
              <a:t>oran</a:t>
            </a:r>
            <a:r>
              <a:rPr lang="en-US" dirty="0" smtClean="0"/>
              <a:t>. </a:t>
            </a:r>
            <a:r>
              <a:rPr lang="en-US" dirty="0" err="1" smtClean="0"/>
              <a:t>Borreessanji</a:t>
            </a:r>
            <a:r>
              <a:rPr lang="en-US" dirty="0" smtClean="0"/>
              <a:t> </a:t>
            </a:r>
            <a:r>
              <a:rPr lang="en-US" dirty="0" err="1" smtClean="0"/>
              <a:t>shiqisaaka</a:t>
            </a:r>
            <a:r>
              <a:rPr lang="en-US" dirty="0" smtClean="0"/>
              <a:t> 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hedho</a:t>
            </a:r>
            <a:r>
              <a:rPr lang="en-US" dirty="0" smtClean="0"/>
              <a:t> </a:t>
            </a:r>
            <a:r>
              <a:rPr lang="en-US" dirty="0" err="1" smtClean="0"/>
              <a:t>oddeesse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leeelaachchishsha</a:t>
            </a:r>
            <a:r>
              <a:rPr lang="en-US" dirty="0" smtClean="0"/>
              <a:t> (matter)  </a:t>
            </a:r>
            <a:r>
              <a:rPr lang="en-US" dirty="0" err="1" smtClean="0"/>
              <a:t>asse</a:t>
            </a:r>
            <a:r>
              <a:rPr lang="en-US" dirty="0" smtClean="0"/>
              <a:t> </a:t>
            </a:r>
            <a:r>
              <a:rPr lang="en-US" dirty="0" err="1" smtClean="0"/>
              <a:t>shiqisatee</a:t>
            </a:r>
            <a:r>
              <a:rPr lang="en-US" dirty="0" smtClean="0"/>
              <a:t> </a:t>
            </a:r>
            <a:r>
              <a:rPr lang="en-US" dirty="0" err="1" smtClean="0"/>
              <a:t>raaga</a:t>
            </a:r>
            <a:r>
              <a:rPr lang="en-US" dirty="0" smtClean="0"/>
              <a:t> </a:t>
            </a:r>
            <a:r>
              <a:rPr lang="en-US" dirty="0" err="1" smtClean="0"/>
              <a:t>la’ofataan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Raga </a:t>
            </a:r>
            <a:r>
              <a:rPr lang="en-US" dirty="0" err="1" smtClean="0"/>
              <a:t>kulati</a:t>
            </a:r>
            <a:r>
              <a:rPr lang="en-US" dirty="0" smtClean="0"/>
              <a:t> </a:t>
            </a:r>
            <a:r>
              <a:rPr lang="en-US" dirty="0" err="1" smtClean="0"/>
              <a:t>hordoffooleyetike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yaansillotike</a:t>
            </a:r>
            <a:r>
              <a:rPr lang="en-US" dirty="0" smtClean="0"/>
              <a:t> </a:t>
            </a:r>
            <a:r>
              <a:rPr lang="en-US" dirty="0" err="1" smtClean="0"/>
              <a:t>irribaa</a:t>
            </a:r>
            <a:r>
              <a:rPr lang="en-US" dirty="0" smtClean="0"/>
              <a:t> </a:t>
            </a:r>
            <a:r>
              <a:rPr lang="en-US" dirty="0" err="1" smtClean="0"/>
              <a:t>shiqatee</a:t>
            </a:r>
            <a:r>
              <a:rPr lang="en-US" dirty="0" smtClean="0"/>
              <a:t> </a:t>
            </a:r>
            <a:r>
              <a:rPr lang="en-US" dirty="0" err="1" smtClean="0"/>
              <a:t>la’o</a:t>
            </a:r>
            <a:r>
              <a:rPr lang="en-US" dirty="0" smtClean="0"/>
              <a:t> </a:t>
            </a:r>
            <a:r>
              <a:rPr lang="en-US" dirty="0" err="1" smtClean="0"/>
              <a:t>lumoxxa</a:t>
            </a:r>
            <a:r>
              <a:rPr lang="en-US" dirty="0" smtClean="0"/>
              <a:t> </a:t>
            </a:r>
            <a:r>
              <a:rPr lang="en-US" dirty="0" err="1" smtClean="0"/>
              <a:t>afeen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Deetitte</a:t>
            </a:r>
            <a:r>
              <a:rPr lang="en-US" dirty="0" smtClean="0"/>
              <a:t> </a:t>
            </a:r>
            <a:r>
              <a:rPr lang="en-US" dirty="0" err="1" smtClean="0"/>
              <a:t>Shiqijate</a:t>
            </a:r>
            <a:r>
              <a:rPr lang="en-US" dirty="0" smtClean="0"/>
              <a:t> </a:t>
            </a:r>
            <a:r>
              <a:rPr lang="en-US" dirty="0" err="1" smtClean="0"/>
              <a:t>kaddoole</a:t>
            </a:r>
            <a:r>
              <a:rPr lang="en-US" dirty="0" smtClean="0"/>
              <a:t> (live performance) </a:t>
            </a:r>
            <a:r>
              <a:rPr lang="en-US" dirty="0" err="1" smtClean="0"/>
              <a:t>raagichchi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hujetinna</a:t>
            </a:r>
            <a:r>
              <a:rPr lang="en-US" i="1" dirty="0" smtClean="0">
                <a:solidFill>
                  <a:srgbClr val="FF0000"/>
                </a:solidFill>
              </a:rPr>
              <a:t> (</a:t>
            </a:r>
            <a:r>
              <a:rPr lang="en-US" i="1" dirty="0" err="1" smtClean="0">
                <a:solidFill>
                  <a:srgbClr val="FF0000"/>
                </a:solidFill>
              </a:rPr>
              <a:t>lele’matinna</a:t>
            </a:r>
            <a:r>
              <a:rPr lang="en-US" i="1" dirty="0" smtClean="0">
                <a:solidFill>
                  <a:srgbClr val="FF0000"/>
                </a:solidFill>
              </a:rPr>
              <a:t>) </a:t>
            </a:r>
            <a:r>
              <a:rPr lang="en-US" i="1" dirty="0" err="1" smtClean="0">
                <a:solidFill>
                  <a:srgbClr val="FF0000"/>
                </a:solidFill>
              </a:rPr>
              <a:t>bisiinxxe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dhaggan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(gesture), </a:t>
            </a:r>
            <a:r>
              <a:rPr lang="en-US" dirty="0" err="1" smtClean="0"/>
              <a:t>qonqo</a:t>
            </a:r>
            <a:r>
              <a:rPr lang="en-US" dirty="0" smtClean="0"/>
              <a:t> </a:t>
            </a:r>
            <a:r>
              <a:rPr lang="en-US" dirty="0" err="1" smtClean="0"/>
              <a:t>jijjiirati</a:t>
            </a:r>
            <a:r>
              <a:rPr lang="en-US" dirty="0" smtClean="0"/>
              <a:t> arte </a:t>
            </a:r>
            <a:r>
              <a:rPr lang="en-US" dirty="0" err="1" smtClean="0"/>
              <a:t>muuxaan</a:t>
            </a:r>
            <a:r>
              <a:rPr lang="en-US" dirty="0" smtClean="0"/>
              <a:t>. (</a:t>
            </a:r>
            <a:r>
              <a:rPr lang="en-US" i="1" dirty="0" smtClean="0"/>
              <a:t>In </a:t>
            </a:r>
            <a:r>
              <a:rPr lang="en-US" i="1" dirty="0" err="1" smtClean="0"/>
              <a:t>live</a:t>
            </a:r>
            <a:r>
              <a:rPr lang="en-US" dirty="0" err="1" smtClean="0"/>
              <a:t>performance</a:t>
            </a:r>
            <a:r>
              <a:rPr lang="en-US" dirty="0" smtClean="0"/>
              <a:t> the storytellers art succeeds by action and gesture, </a:t>
            </a:r>
            <a:r>
              <a:rPr lang="en-US" dirty="0" err="1" smtClean="0"/>
              <a:t>moulding</a:t>
            </a:r>
            <a:r>
              <a:rPr lang="en-US" dirty="0" smtClean="0"/>
              <a:t> voice….)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5955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4150"/>
            <a:ext cx="12192000" cy="6243850"/>
          </a:xfrm>
        </p:spPr>
        <p:txBody>
          <a:bodyPr/>
          <a:lstStyle/>
          <a:p>
            <a:pPr algn="ctr">
              <a:lnSpc>
                <a:spcPct val="200000"/>
              </a:lnSpc>
              <a:buNone/>
            </a:pPr>
            <a:r>
              <a:rPr lang="en-US" sz="4800" dirty="0" err="1" smtClean="0"/>
              <a:t>Hafuura</a:t>
            </a:r>
            <a:r>
              <a:rPr lang="en-US" sz="4800" dirty="0" smtClean="0"/>
              <a:t> </a:t>
            </a:r>
            <a:r>
              <a:rPr lang="en-US" sz="4800" dirty="0" err="1" smtClean="0"/>
              <a:t>Adhdha</a:t>
            </a:r>
            <a:r>
              <a:rPr lang="en-US" sz="4800" dirty="0" smtClean="0"/>
              <a:t> </a:t>
            </a:r>
            <a:r>
              <a:rPr lang="en-US" sz="4800" dirty="0" err="1" smtClean="0"/>
              <a:t>sase</a:t>
            </a:r>
            <a:endParaRPr lang="en-US" sz="4800" dirty="0" smtClean="0"/>
          </a:p>
          <a:p>
            <a:pPr algn="ctr">
              <a:lnSpc>
                <a:spcPct val="100000"/>
              </a:lnSpc>
              <a:buNone/>
            </a:pPr>
            <a:r>
              <a:rPr lang="en-US" sz="4800" dirty="0" err="1" smtClean="0"/>
              <a:t>Manuskiripte</a:t>
            </a:r>
            <a:r>
              <a:rPr lang="en-US" sz="4800" dirty="0" smtClean="0"/>
              <a:t> </a:t>
            </a:r>
            <a:r>
              <a:rPr lang="en-US" sz="4800" dirty="0" err="1" smtClean="0"/>
              <a:t>borreessa</a:t>
            </a:r>
            <a:endParaRPr lang="en-US" sz="4800" dirty="0" smtClean="0"/>
          </a:p>
          <a:p>
            <a:pPr algn="ctr">
              <a:lnSpc>
                <a:spcPct val="100000"/>
              </a:lnSpc>
              <a:buNone/>
            </a:pPr>
            <a:r>
              <a:rPr lang="en-US" sz="4800" dirty="0" smtClean="0"/>
              <a:t>  (Writing manuscript)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4863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0080"/>
            <a:ext cx="12192000" cy="621792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Skiribte</a:t>
            </a:r>
            <a:r>
              <a:rPr lang="en-US" dirty="0" smtClean="0"/>
              <a:t> </a:t>
            </a:r>
            <a:r>
              <a:rPr lang="en-US" dirty="0" err="1" smtClean="0"/>
              <a:t>borreessate</a:t>
            </a:r>
            <a:r>
              <a:rPr lang="en-US" dirty="0" smtClean="0"/>
              <a:t> </a:t>
            </a:r>
            <a:r>
              <a:rPr lang="en-US" dirty="0" err="1" smtClean="0"/>
              <a:t>hiyyo</a:t>
            </a:r>
            <a:r>
              <a:rPr lang="en-US" dirty="0" smtClean="0"/>
              <a:t> </a:t>
            </a:r>
            <a:r>
              <a:rPr lang="en-US" dirty="0" err="1" smtClean="0"/>
              <a:t>borreessatike</a:t>
            </a:r>
            <a:r>
              <a:rPr lang="en-US" dirty="0" smtClean="0"/>
              <a:t> </a:t>
            </a:r>
            <a:r>
              <a:rPr lang="en-US" dirty="0" err="1" smtClean="0"/>
              <a:t>raaga</a:t>
            </a:r>
            <a:r>
              <a:rPr lang="en-US" dirty="0" smtClean="0"/>
              <a:t> </a:t>
            </a:r>
            <a:r>
              <a:rPr lang="en-US" dirty="0" err="1" smtClean="0"/>
              <a:t>borreessatke</a:t>
            </a:r>
            <a:r>
              <a:rPr lang="en-US" dirty="0" smtClean="0"/>
              <a:t> </a:t>
            </a:r>
            <a:r>
              <a:rPr lang="en-US" dirty="0" err="1" smtClean="0"/>
              <a:t>me’ichchon</a:t>
            </a:r>
            <a:r>
              <a:rPr lang="en-US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beekole</a:t>
            </a:r>
            <a:r>
              <a:rPr lang="en-US" dirty="0" smtClean="0"/>
              <a:t> </a:t>
            </a:r>
            <a:r>
              <a:rPr lang="en-US" dirty="0" err="1" smtClean="0"/>
              <a:t>skiriinetika</a:t>
            </a:r>
            <a:r>
              <a:rPr lang="en-US" dirty="0" smtClean="0"/>
              <a:t> </a:t>
            </a:r>
            <a:r>
              <a:rPr lang="en-US" dirty="0" err="1" smtClean="0"/>
              <a:t>skiribte</a:t>
            </a:r>
            <a:r>
              <a:rPr lang="en-US" dirty="0" smtClean="0"/>
              <a:t> </a:t>
            </a:r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borreessato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gence</a:t>
            </a:r>
            <a:r>
              <a:rPr lang="en-US" dirty="0" smtClean="0"/>
              <a:t> </a:t>
            </a:r>
            <a:r>
              <a:rPr lang="en-US" dirty="0" err="1" smtClean="0"/>
              <a:t>borreessatenaa’n</a:t>
            </a:r>
            <a:r>
              <a:rPr lang="en-US" dirty="0" smtClean="0"/>
              <a:t> </a:t>
            </a:r>
            <a:r>
              <a:rPr lang="en-US" dirty="0" err="1" smtClean="0"/>
              <a:t>hara</a:t>
            </a:r>
            <a:r>
              <a:rPr lang="en-US" dirty="0" smtClean="0"/>
              <a:t> </a:t>
            </a:r>
            <a:r>
              <a:rPr lang="en-US" dirty="0" err="1" smtClean="0"/>
              <a:t>gargar</a:t>
            </a:r>
            <a:r>
              <a:rPr lang="en-US" dirty="0" smtClean="0"/>
              <a:t> </a:t>
            </a:r>
            <a:r>
              <a:rPr lang="en-US" dirty="0" err="1" smtClean="0"/>
              <a:t>hogeeken</a:t>
            </a:r>
            <a:r>
              <a:rPr lang="en-US" dirty="0" smtClean="0"/>
              <a:t> </a:t>
            </a:r>
            <a:r>
              <a:rPr lang="en-US" dirty="0" err="1" smtClean="0"/>
              <a:t>hinaan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 err="1" smtClean="0"/>
              <a:t>skiriinetika</a:t>
            </a:r>
            <a:r>
              <a:rPr lang="en-US" dirty="0" smtClean="0"/>
              <a:t> </a:t>
            </a:r>
            <a:r>
              <a:rPr lang="en-US" dirty="0" err="1" smtClean="0"/>
              <a:t>skiribte</a:t>
            </a:r>
            <a:r>
              <a:rPr lang="en-US" dirty="0" smtClean="0"/>
              <a:t> </a:t>
            </a:r>
            <a:r>
              <a:rPr lang="en-US" dirty="0" err="1" smtClean="0"/>
              <a:t>borreesssati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lele’mma</a:t>
            </a:r>
            <a:r>
              <a:rPr lang="en-US" dirty="0" smtClean="0"/>
              <a:t> </a:t>
            </a:r>
            <a:r>
              <a:rPr lang="en-US" dirty="0" err="1" smtClean="0"/>
              <a:t>assichcho</a:t>
            </a:r>
            <a:r>
              <a:rPr lang="en-US" dirty="0" smtClean="0"/>
              <a:t>, </a:t>
            </a:r>
            <a:r>
              <a:rPr lang="en-US" dirty="0" err="1" smtClean="0"/>
              <a:t>ddhagga</a:t>
            </a:r>
            <a:r>
              <a:rPr lang="en-US" dirty="0" smtClean="0"/>
              <a:t> </a:t>
            </a:r>
            <a:r>
              <a:rPr lang="en-US" dirty="0" err="1" smtClean="0"/>
              <a:t>iittan</a:t>
            </a:r>
            <a:r>
              <a:rPr lang="en-US" dirty="0" smtClean="0"/>
              <a:t> </a:t>
            </a:r>
            <a:r>
              <a:rPr lang="en-US" dirty="0" err="1" smtClean="0"/>
              <a:t>weli</a:t>
            </a:r>
            <a:r>
              <a:rPr lang="en-US" dirty="0" smtClean="0"/>
              <a:t> </a:t>
            </a:r>
            <a:r>
              <a:rPr lang="en-US" dirty="0" err="1" smtClean="0"/>
              <a:t>haaso’a</a:t>
            </a:r>
            <a:r>
              <a:rPr lang="en-US" dirty="0" smtClean="0"/>
              <a:t> </a:t>
            </a:r>
            <a:r>
              <a:rPr lang="en-US" dirty="0" err="1" smtClean="0"/>
              <a:t>borreesinaan</a:t>
            </a:r>
            <a:r>
              <a:rPr lang="en-US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Gencenna</a:t>
            </a:r>
            <a:r>
              <a:rPr lang="en-US" dirty="0" smtClean="0"/>
              <a:t> </a:t>
            </a:r>
            <a:r>
              <a:rPr lang="en-US" dirty="0" err="1" smtClean="0"/>
              <a:t>wele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borreessile</a:t>
            </a:r>
            <a:r>
              <a:rPr lang="en-US" dirty="0" smtClean="0"/>
              <a:t> </a:t>
            </a:r>
            <a:r>
              <a:rPr lang="en-US" dirty="0" err="1" smtClean="0"/>
              <a:t>borreessinaa</a:t>
            </a:r>
            <a:r>
              <a:rPr lang="en-US" dirty="0" smtClean="0"/>
              <a:t> </a:t>
            </a:r>
            <a:r>
              <a:rPr lang="en-US" dirty="0" err="1" smtClean="0"/>
              <a:t>woddda</a:t>
            </a:r>
            <a:r>
              <a:rPr lang="en-US" dirty="0" smtClean="0"/>
              <a:t> </a:t>
            </a:r>
            <a:r>
              <a:rPr lang="en-US" dirty="0" err="1" smtClean="0"/>
              <a:t>kinni</a:t>
            </a:r>
            <a:r>
              <a:rPr lang="en-US" dirty="0" smtClean="0"/>
              <a:t> </a:t>
            </a:r>
            <a:r>
              <a:rPr lang="en-US" dirty="0" err="1" smtClean="0"/>
              <a:t>tenee</a:t>
            </a:r>
            <a:r>
              <a:rPr lang="en-US" dirty="0" smtClean="0"/>
              <a:t> </a:t>
            </a:r>
            <a:r>
              <a:rPr lang="en-US" dirty="0" err="1" smtClean="0"/>
              <a:t>yaane</a:t>
            </a:r>
            <a:r>
              <a:rPr lang="en-US" dirty="0" smtClean="0"/>
              <a:t> </a:t>
            </a:r>
            <a:r>
              <a:rPr lang="en-US" dirty="0" err="1" smtClean="0"/>
              <a:t>duuchcha</a:t>
            </a:r>
            <a:r>
              <a:rPr lang="en-US" dirty="0" smtClean="0"/>
              <a:t> </a:t>
            </a:r>
            <a:r>
              <a:rPr lang="en-US" dirty="0" err="1" smtClean="0"/>
              <a:t>borreesssa</a:t>
            </a:r>
            <a:r>
              <a:rPr lang="en-US" dirty="0" smtClean="0"/>
              <a:t> </a:t>
            </a:r>
            <a:r>
              <a:rPr lang="en-US" dirty="0" err="1" smtClean="0"/>
              <a:t>hasisabaan</a:t>
            </a:r>
            <a:r>
              <a:rPr lang="en-US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Skiriinetike</a:t>
            </a:r>
            <a:r>
              <a:rPr lang="en-US" dirty="0" smtClean="0"/>
              <a:t> </a:t>
            </a:r>
            <a:r>
              <a:rPr lang="en-US" dirty="0" err="1" smtClean="0"/>
              <a:t>geebonna</a:t>
            </a:r>
            <a:r>
              <a:rPr lang="en-US" dirty="0" smtClean="0"/>
              <a:t> </a:t>
            </a:r>
            <a:r>
              <a:rPr lang="en-US" dirty="0" err="1" smtClean="0"/>
              <a:t>kadi</a:t>
            </a:r>
            <a:r>
              <a:rPr lang="en-US" dirty="0" smtClean="0"/>
              <a:t> </a:t>
            </a:r>
            <a:r>
              <a:rPr lang="en-US" dirty="0" err="1" smtClean="0"/>
              <a:t>wele</a:t>
            </a:r>
            <a:r>
              <a:rPr lang="en-US" dirty="0" smtClean="0"/>
              <a:t> </a:t>
            </a:r>
            <a:r>
              <a:rPr lang="en-US" dirty="0" err="1" smtClean="0"/>
              <a:t>skiribte</a:t>
            </a:r>
            <a:r>
              <a:rPr lang="en-US" dirty="0" smtClean="0"/>
              <a:t> </a:t>
            </a:r>
            <a:r>
              <a:rPr lang="en-US" dirty="0" err="1" smtClean="0"/>
              <a:t>borreessatenaa’n</a:t>
            </a:r>
            <a:r>
              <a:rPr lang="en-US" dirty="0" smtClean="0"/>
              <a:t> </a:t>
            </a:r>
            <a:r>
              <a:rPr lang="en-US" dirty="0" err="1" smtClean="0"/>
              <a:t>edissaaxxi</a:t>
            </a:r>
            <a:r>
              <a:rPr lang="en-US" dirty="0" smtClean="0"/>
              <a:t> </a:t>
            </a:r>
            <a:r>
              <a:rPr lang="en-US" dirty="0" err="1" smtClean="0"/>
              <a:t>yaane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borreessiletika</a:t>
            </a:r>
            <a:r>
              <a:rPr lang="en-US" dirty="0" smtClean="0"/>
              <a:t> </a:t>
            </a:r>
            <a:r>
              <a:rPr lang="en-US" dirty="0" err="1" smtClean="0"/>
              <a:t>bifa</a:t>
            </a:r>
            <a:r>
              <a:rPr lang="en-US" dirty="0" smtClean="0"/>
              <a:t> </a:t>
            </a:r>
            <a:r>
              <a:rPr lang="en-US" dirty="0" err="1" smtClean="0"/>
              <a:t>gargar</a:t>
            </a:r>
            <a:r>
              <a:rPr lang="en-US" dirty="0" smtClean="0"/>
              <a:t> </a:t>
            </a:r>
            <a:r>
              <a:rPr lang="en-US" dirty="0" err="1" smtClean="0"/>
              <a:t>assine</a:t>
            </a:r>
            <a:r>
              <a:rPr lang="en-US" dirty="0" smtClean="0"/>
              <a:t> </a:t>
            </a:r>
            <a:r>
              <a:rPr lang="en-US" dirty="0" err="1" smtClean="0"/>
              <a:t>uudaten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270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Dade </a:t>
            </a:r>
            <a:r>
              <a:rPr lang="en-US" dirty="0" err="1" smtClean="0"/>
              <a:t>borreessiletika</a:t>
            </a:r>
            <a:r>
              <a:rPr lang="en-US" dirty="0" smtClean="0"/>
              <a:t> </a:t>
            </a:r>
            <a:r>
              <a:rPr lang="en-US" dirty="0" err="1" smtClean="0"/>
              <a:t>bifa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6206"/>
            <a:ext cx="12192000" cy="6191794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Dade </a:t>
            </a:r>
            <a:r>
              <a:rPr lang="en-US" dirty="0" err="1" smtClean="0"/>
              <a:t>borreessatotik</a:t>
            </a:r>
            <a:r>
              <a:rPr lang="en-US" dirty="0" smtClean="0"/>
              <a:t> </a:t>
            </a:r>
            <a:r>
              <a:rPr lang="en-US" dirty="0" err="1" smtClean="0"/>
              <a:t>bifi</a:t>
            </a:r>
            <a:r>
              <a:rPr lang="en-US" dirty="0" smtClean="0"/>
              <a:t> </a:t>
            </a:r>
            <a:r>
              <a:rPr lang="en-US" dirty="0" err="1" smtClean="0"/>
              <a:t>heddote</a:t>
            </a:r>
            <a:r>
              <a:rPr lang="en-US" dirty="0" smtClean="0"/>
              <a:t> </a:t>
            </a:r>
            <a:r>
              <a:rPr lang="en-US" dirty="0" err="1" smtClean="0"/>
              <a:t>kadaa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konnechchin</a:t>
            </a:r>
            <a:r>
              <a:rPr lang="en-US" dirty="0" smtClean="0"/>
              <a:t> </a:t>
            </a:r>
            <a:r>
              <a:rPr lang="en-US" dirty="0" err="1" smtClean="0"/>
              <a:t>butti’a</a:t>
            </a:r>
            <a:r>
              <a:rPr lang="en-US" dirty="0" smtClean="0"/>
              <a:t> </a:t>
            </a:r>
            <a:r>
              <a:rPr lang="en-US" dirty="0" err="1" smtClean="0"/>
              <a:t>hedheek</a:t>
            </a:r>
            <a:r>
              <a:rPr lang="en-US" dirty="0" smtClean="0"/>
              <a:t> </a:t>
            </a:r>
            <a:r>
              <a:rPr lang="en-US" dirty="0" err="1" smtClean="0"/>
              <a:t>kinni</a:t>
            </a:r>
            <a:r>
              <a:rPr lang="en-US" dirty="0" smtClean="0"/>
              <a:t> </a:t>
            </a:r>
            <a:r>
              <a:rPr lang="en-US" dirty="0" err="1" smtClean="0"/>
              <a:t>hara</a:t>
            </a:r>
            <a:r>
              <a:rPr lang="en-US" dirty="0" smtClean="0"/>
              <a:t> </a:t>
            </a:r>
            <a:r>
              <a:rPr lang="en-US" dirty="0" err="1" smtClean="0"/>
              <a:t>egenemeekenna</a:t>
            </a:r>
            <a:r>
              <a:rPr lang="en-US" dirty="0" smtClean="0"/>
              <a:t> </a:t>
            </a:r>
            <a:r>
              <a:rPr lang="en-US" dirty="0" err="1" smtClean="0"/>
              <a:t>lumo</a:t>
            </a:r>
            <a:r>
              <a:rPr lang="en-US" dirty="0" smtClean="0"/>
              <a:t> </a:t>
            </a:r>
            <a:r>
              <a:rPr lang="en-US" dirty="0" err="1" smtClean="0"/>
              <a:t>qico</a:t>
            </a:r>
            <a:r>
              <a:rPr lang="en-US" dirty="0" smtClean="0"/>
              <a:t> </a:t>
            </a:r>
            <a:r>
              <a:rPr lang="en-US" dirty="0" err="1" smtClean="0"/>
              <a:t>la’ote’n</a:t>
            </a:r>
            <a:r>
              <a:rPr lang="en-US" dirty="0" smtClean="0"/>
              <a:t> </a:t>
            </a:r>
            <a:r>
              <a:rPr lang="en-US" dirty="0" err="1" smtClean="0"/>
              <a:t>hasooke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borreessatton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b="1" i="1" dirty="0" smtClean="0"/>
              <a:t>1. </a:t>
            </a:r>
            <a:r>
              <a:rPr lang="en-US" b="1" i="1" dirty="0" err="1" smtClean="0"/>
              <a:t>Gence</a:t>
            </a:r>
            <a:endParaRPr lang="en-US" b="1" i="1" dirty="0" smtClean="0"/>
          </a:p>
          <a:p>
            <a:pPr algn="just"/>
            <a:r>
              <a:rPr lang="en-US" dirty="0" err="1" smtClean="0"/>
              <a:t>Gence</a:t>
            </a:r>
            <a:r>
              <a:rPr lang="en-US" dirty="0" smtClean="0"/>
              <a:t> </a:t>
            </a:r>
            <a:r>
              <a:rPr lang="en-US" dirty="0" err="1" smtClean="0"/>
              <a:t>heenoxxa</a:t>
            </a:r>
            <a:r>
              <a:rPr lang="en-US" dirty="0" smtClean="0"/>
              <a:t> </a:t>
            </a:r>
            <a:r>
              <a:rPr lang="en-US" dirty="0" err="1" smtClean="0"/>
              <a:t>hiyyuwwa</a:t>
            </a:r>
            <a:r>
              <a:rPr lang="en-US" dirty="0" smtClean="0"/>
              <a:t> </a:t>
            </a:r>
            <a:r>
              <a:rPr lang="en-US" dirty="0" err="1" smtClean="0"/>
              <a:t>la’offatati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, </a:t>
            </a:r>
            <a:r>
              <a:rPr lang="en-US" dirty="0" err="1" smtClean="0"/>
              <a:t>irra</a:t>
            </a:r>
            <a:r>
              <a:rPr lang="en-US" dirty="0" smtClean="0"/>
              <a:t>, (feeling) </a:t>
            </a:r>
            <a:r>
              <a:rPr lang="en-US" dirty="0" err="1" smtClean="0"/>
              <a:t>yookan</a:t>
            </a:r>
            <a:r>
              <a:rPr lang="en-US" dirty="0" smtClean="0"/>
              <a:t> </a:t>
            </a:r>
            <a:r>
              <a:rPr lang="en-US" dirty="0" err="1" smtClean="0"/>
              <a:t>raaga</a:t>
            </a:r>
            <a:r>
              <a:rPr lang="en-US" dirty="0" smtClean="0"/>
              <a:t> </a:t>
            </a:r>
            <a:r>
              <a:rPr lang="en-US" dirty="0" err="1" smtClean="0"/>
              <a:t>kkelatee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leelishatee</a:t>
            </a:r>
            <a:r>
              <a:rPr lang="en-US" dirty="0" smtClean="0"/>
              <a:t> </a:t>
            </a:r>
            <a:r>
              <a:rPr lang="en-US" dirty="0" err="1" smtClean="0"/>
              <a:t>la’ofantaake</a:t>
            </a:r>
            <a:r>
              <a:rPr lang="en-US" dirty="0" smtClean="0"/>
              <a:t> </a:t>
            </a:r>
            <a:r>
              <a:rPr lang="en-US" dirty="0" err="1" smtClean="0"/>
              <a:t>borreessaton</a:t>
            </a:r>
            <a:endParaRPr lang="en-US" dirty="0" smtClean="0"/>
          </a:p>
          <a:p>
            <a:pPr algn="just"/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yaane</a:t>
            </a:r>
            <a:r>
              <a:rPr lang="en-US" dirty="0" smtClean="0"/>
              <a:t> </a:t>
            </a:r>
            <a:r>
              <a:rPr lang="en-US" dirty="0" err="1" smtClean="0"/>
              <a:t>qeeraxxa</a:t>
            </a:r>
            <a:r>
              <a:rPr lang="en-US" dirty="0" smtClean="0"/>
              <a:t> </a:t>
            </a:r>
            <a:r>
              <a:rPr lang="en-US" dirty="0" err="1" smtClean="0"/>
              <a:t>gence</a:t>
            </a:r>
            <a:r>
              <a:rPr lang="en-US" dirty="0" smtClean="0"/>
              <a:t> </a:t>
            </a:r>
            <a:r>
              <a:rPr lang="en-US" dirty="0" err="1" smtClean="0"/>
              <a:t>uuda</a:t>
            </a:r>
            <a:r>
              <a:rPr lang="en-US" dirty="0" smtClean="0"/>
              <a:t> </a:t>
            </a: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dirty="0" err="1" smtClean="0"/>
              <a:t>oxxe</a:t>
            </a:r>
            <a:r>
              <a:rPr lang="en-US" dirty="0" smtClean="0"/>
              <a:t> </a:t>
            </a:r>
            <a:r>
              <a:rPr lang="en-US" dirty="0" err="1" smtClean="0"/>
              <a:t>yaanebaan</a:t>
            </a:r>
            <a:r>
              <a:rPr lang="en-US" dirty="0" smtClean="0"/>
              <a:t>. </a:t>
            </a:r>
            <a:r>
              <a:rPr lang="en-US" dirty="0" err="1" smtClean="0"/>
              <a:t>Kaddomalee</a:t>
            </a:r>
            <a:r>
              <a:rPr lang="en-US" dirty="0" smtClean="0"/>
              <a:t>, </a:t>
            </a:r>
            <a:r>
              <a:rPr lang="en-US" dirty="0" err="1" smtClean="0"/>
              <a:t>ta’ike</a:t>
            </a:r>
            <a:r>
              <a:rPr lang="en-US" dirty="0" smtClean="0"/>
              <a:t> </a:t>
            </a:r>
            <a:r>
              <a:rPr lang="en-US" dirty="0" err="1" smtClean="0"/>
              <a:t>baro’n</a:t>
            </a:r>
            <a:r>
              <a:rPr lang="en-US" dirty="0" smtClean="0"/>
              <a:t> </a:t>
            </a:r>
            <a:r>
              <a:rPr lang="en-US" dirty="0" err="1" smtClean="0"/>
              <a:t>eeyemaakinna</a:t>
            </a:r>
            <a:r>
              <a:rPr lang="en-US" dirty="0" smtClean="0"/>
              <a:t> </a:t>
            </a:r>
            <a:r>
              <a:rPr lang="en-US" dirty="0" err="1" smtClean="0"/>
              <a:t>adhdhemaak</a:t>
            </a:r>
            <a:r>
              <a:rPr lang="en-US" dirty="0" smtClean="0"/>
              <a:t> </a:t>
            </a:r>
            <a:r>
              <a:rPr lang="en-US" dirty="0" err="1" smtClean="0"/>
              <a:t>gence</a:t>
            </a:r>
            <a:r>
              <a:rPr lang="en-US" dirty="0" smtClean="0"/>
              <a:t> </a:t>
            </a:r>
            <a:r>
              <a:rPr lang="en-US" dirty="0" err="1" smtClean="0"/>
              <a:t>harumakenna</a:t>
            </a:r>
            <a:r>
              <a:rPr lang="en-US" dirty="0" smtClean="0"/>
              <a:t> </a:t>
            </a:r>
            <a:r>
              <a:rPr lang="en-US" dirty="0" err="1" smtClean="0"/>
              <a:t>filendeexxa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mellendeexxa</a:t>
            </a:r>
            <a:r>
              <a:rPr lang="en-US" dirty="0" smtClean="0"/>
              <a:t> </a:t>
            </a:r>
            <a:r>
              <a:rPr lang="en-US" dirty="0" err="1" smtClean="0"/>
              <a:t>hiyyuwwa</a:t>
            </a:r>
            <a:r>
              <a:rPr lang="en-US" dirty="0" smtClean="0"/>
              <a:t> </a:t>
            </a:r>
            <a:r>
              <a:rPr lang="en-US" dirty="0" err="1" smtClean="0"/>
              <a:t>la’ofatati</a:t>
            </a:r>
            <a:r>
              <a:rPr lang="en-US" dirty="0" smtClean="0"/>
              <a:t> </a:t>
            </a:r>
            <a:r>
              <a:rPr lang="en-US" dirty="0" err="1" smtClean="0"/>
              <a:t>ba’laxxa</a:t>
            </a:r>
            <a:r>
              <a:rPr lang="en-US" dirty="0" smtClean="0"/>
              <a:t> </a:t>
            </a:r>
            <a:r>
              <a:rPr lang="en-US" dirty="0" err="1" smtClean="0"/>
              <a:t>erga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haruma</a:t>
            </a:r>
            <a:r>
              <a:rPr lang="en-US" dirty="0" smtClean="0"/>
              <a:t> </a:t>
            </a:r>
            <a:r>
              <a:rPr lang="en-US" dirty="0" err="1" smtClean="0"/>
              <a:t>qicin</a:t>
            </a:r>
            <a:r>
              <a:rPr lang="en-US" dirty="0" smtClean="0"/>
              <a:t> </a:t>
            </a:r>
            <a:r>
              <a:rPr lang="en-US" dirty="0" err="1" smtClean="0"/>
              <a:t>sa’isitaaxxe</a:t>
            </a:r>
            <a:r>
              <a:rPr lang="en-US" dirty="0" smtClean="0"/>
              <a:t> </a:t>
            </a:r>
            <a:r>
              <a:rPr lang="en-US" dirty="0" err="1" smtClean="0"/>
              <a:t>gencen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Filenmeeka</a:t>
            </a:r>
            <a:r>
              <a:rPr lang="en-US" dirty="0" smtClean="0"/>
              <a:t> </a:t>
            </a:r>
            <a:r>
              <a:rPr lang="en-US" dirty="0" err="1" smtClean="0"/>
              <a:t>hiyyuwwa</a:t>
            </a:r>
            <a:r>
              <a:rPr lang="en-US" dirty="0" smtClean="0"/>
              <a:t> </a:t>
            </a:r>
            <a:r>
              <a:rPr lang="en-US" dirty="0" err="1" smtClean="0"/>
              <a:t>la’ofata</a:t>
            </a:r>
            <a:r>
              <a:rPr lang="en-US" dirty="0" smtClean="0"/>
              <a:t> calla </a:t>
            </a:r>
            <a:r>
              <a:rPr lang="en-US" dirty="0" err="1" smtClean="0"/>
              <a:t>gence</a:t>
            </a:r>
            <a:r>
              <a:rPr lang="en-US" dirty="0" smtClean="0"/>
              <a:t> </a:t>
            </a:r>
            <a:r>
              <a:rPr lang="en-US" dirty="0" err="1" smtClean="0"/>
              <a:t>qajeela</a:t>
            </a:r>
            <a:r>
              <a:rPr lang="en-US" dirty="0" smtClean="0"/>
              <a:t> </a:t>
            </a:r>
            <a:r>
              <a:rPr lang="en-US" dirty="0" smtClean="0"/>
              <a:t>(successful) </a:t>
            </a:r>
            <a:r>
              <a:rPr lang="en-US" dirty="0" err="1" smtClean="0"/>
              <a:t>hiyyematee</a:t>
            </a:r>
            <a:r>
              <a:rPr lang="en-US" dirty="0" smtClean="0"/>
              <a:t> </a:t>
            </a:r>
            <a:r>
              <a:rPr lang="en-US" dirty="0" err="1" smtClean="0"/>
              <a:t>hiyyisabaan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Gence</a:t>
            </a:r>
            <a:r>
              <a:rPr lang="en-US" dirty="0" smtClean="0"/>
              <a:t> </a:t>
            </a:r>
            <a:r>
              <a:rPr lang="en-US" dirty="0" err="1" smtClean="0"/>
              <a:t>qabeeke</a:t>
            </a:r>
            <a:r>
              <a:rPr lang="en-US" dirty="0" smtClean="0"/>
              <a:t> (successful) </a:t>
            </a:r>
            <a:r>
              <a:rPr lang="en-US" dirty="0" err="1" smtClean="0"/>
              <a:t>hiyyisaaxxi</a:t>
            </a:r>
            <a:r>
              <a:rPr lang="en-US" dirty="0" smtClean="0"/>
              <a:t> </a:t>
            </a:r>
            <a:r>
              <a:rPr lang="en-US" dirty="0" err="1" smtClean="0"/>
              <a:t>umo</a:t>
            </a:r>
            <a:r>
              <a:rPr lang="en-US" dirty="0" smtClean="0"/>
              <a:t> </a:t>
            </a:r>
            <a:r>
              <a:rPr lang="en-US" dirty="0" err="1" smtClean="0"/>
              <a:t>yaane</a:t>
            </a:r>
            <a:r>
              <a:rPr lang="en-US" dirty="0" smtClean="0"/>
              <a:t> </a:t>
            </a:r>
            <a:r>
              <a:rPr lang="en-US" dirty="0" err="1" smtClean="0"/>
              <a:t>gencalli</a:t>
            </a:r>
            <a:r>
              <a:rPr lang="en-US" dirty="0" smtClean="0"/>
              <a:t> </a:t>
            </a:r>
            <a:r>
              <a:rPr lang="en-US" dirty="0" err="1" smtClean="0"/>
              <a:t>hiyyatee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leelishatee</a:t>
            </a:r>
            <a:r>
              <a:rPr lang="en-US" dirty="0" smtClean="0"/>
              <a:t> </a:t>
            </a:r>
            <a:r>
              <a:rPr lang="en-US" dirty="0" err="1" smtClean="0"/>
              <a:t>haseeka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yaane</a:t>
            </a:r>
            <a:r>
              <a:rPr lang="en-US" dirty="0" smtClean="0"/>
              <a:t> </a:t>
            </a:r>
            <a:r>
              <a:rPr lang="en-US" dirty="0" err="1" smtClean="0"/>
              <a:t>hordofooleyyetixxe</a:t>
            </a:r>
            <a:r>
              <a:rPr lang="en-US" dirty="0" smtClean="0"/>
              <a:t> </a:t>
            </a:r>
            <a:r>
              <a:rPr lang="en-US" dirty="0" err="1" smtClean="0"/>
              <a:t>sammo</a:t>
            </a:r>
            <a:r>
              <a:rPr lang="en-US" dirty="0" smtClean="0"/>
              <a:t> </a:t>
            </a:r>
            <a:r>
              <a:rPr lang="en-US" dirty="0" err="1" smtClean="0"/>
              <a:t>giddo</a:t>
            </a:r>
            <a:r>
              <a:rPr lang="en-US" dirty="0" smtClean="0"/>
              <a:t> </a:t>
            </a:r>
            <a:r>
              <a:rPr lang="en-US" dirty="0" err="1" smtClean="0"/>
              <a:t>fakke</a:t>
            </a:r>
            <a:r>
              <a:rPr lang="en-US" dirty="0" smtClean="0"/>
              <a:t> </a:t>
            </a:r>
            <a:r>
              <a:rPr lang="en-US" dirty="0" err="1" smtClean="0"/>
              <a:t>dadati</a:t>
            </a:r>
            <a:r>
              <a:rPr lang="en-US" dirty="0" smtClean="0"/>
              <a:t> </a:t>
            </a:r>
            <a:r>
              <a:rPr lang="en-US" dirty="0" err="1" smtClean="0"/>
              <a:t>leelisha</a:t>
            </a:r>
            <a:r>
              <a:rPr lang="en-US" dirty="0" smtClean="0"/>
              <a:t> ten.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63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B. </a:t>
            </a:r>
            <a:r>
              <a:rPr lang="en-US" dirty="0" err="1" smtClean="0"/>
              <a:t>Xinga</a:t>
            </a:r>
            <a:r>
              <a:rPr lang="en-US" dirty="0" smtClean="0"/>
              <a:t> (Narrative)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4766"/>
            <a:ext cx="12192000" cy="6283234"/>
          </a:xfrm>
        </p:spPr>
        <p:txBody>
          <a:bodyPr>
            <a:normAutofit/>
          </a:bodyPr>
          <a:lstStyle/>
          <a:p>
            <a:r>
              <a:rPr lang="en-US" dirty="0" err="1" smtClean="0"/>
              <a:t>Wele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borreessilek</a:t>
            </a:r>
            <a:r>
              <a:rPr lang="en-US" dirty="0" smtClean="0"/>
              <a:t> </a:t>
            </a:r>
            <a:r>
              <a:rPr lang="en-US" dirty="0" err="1" smtClean="0"/>
              <a:t>bifi</a:t>
            </a:r>
            <a:r>
              <a:rPr lang="en-US" dirty="0" smtClean="0"/>
              <a:t> </a:t>
            </a:r>
            <a:r>
              <a:rPr lang="en-US" dirty="0" err="1" smtClean="0"/>
              <a:t>xinga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narrative </a:t>
            </a:r>
            <a:r>
              <a:rPr lang="en-US" dirty="0" err="1" smtClean="0"/>
              <a:t>hhiyyemaaken</a:t>
            </a:r>
            <a:r>
              <a:rPr lang="en-US" dirty="0" smtClean="0"/>
              <a:t>. </a:t>
            </a:r>
            <a:r>
              <a:rPr lang="en-US" dirty="0" err="1" smtClean="0"/>
              <a:t>Kunni</a:t>
            </a:r>
            <a:r>
              <a:rPr lang="en-US" dirty="0" smtClean="0"/>
              <a:t> </a:t>
            </a:r>
            <a:r>
              <a:rPr lang="en-US" dirty="0" err="1" smtClean="0"/>
              <a:t>borreessaattotik</a:t>
            </a:r>
            <a:r>
              <a:rPr lang="en-US" dirty="0" smtClean="0"/>
              <a:t> </a:t>
            </a:r>
            <a:r>
              <a:rPr lang="en-US" dirty="0" err="1" smtClean="0"/>
              <a:t>bifi</a:t>
            </a:r>
            <a:r>
              <a:rPr lang="en-US" dirty="0" smtClean="0"/>
              <a:t> </a:t>
            </a:r>
            <a:r>
              <a:rPr lang="en-US" dirty="0" err="1" smtClean="0"/>
              <a:t>heddo</a:t>
            </a:r>
            <a:r>
              <a:rPr lang="en-US" dirty="0" smtClean="0"/>
              <a:t> </a:t>
            </a:r>
            <a:r>
              <a:rPr lang="en-US" dirty="0" err="1" smtClean="0"/>
              <a:t>borreessaatuwwa</a:t>
            </a:r>
            <a:r>
              <a:rPr lang="en-US" dirty="0" smtClean="0"/>
              <a:t> </a:t>
            </a:r>
            <a:r>
              <a:rPr lang="en-US" dirty="0" err="1" smtClean="0"/>
              <a:t>giddo</a:t>
            </a:r>
            <a:r>
              <a:rPr lang="en-US" dirty="0" smtClean="0"/>
              <a:t> </a:t>
            </a:r>
            <a:r>
              <a:rPr lang="en-US" dirty="0" err="1" smtClean="0"/>
              <a:t>abixxeeken</a:t>
            </a:r>
            <a:r>
              <a:rPr lang="en-US" dirty="0" smtClean="0"/>
              <a:t>. </a:t>
            </a:r>
            <a:r>
              <a:rPr lang="en-US" dirty="0" err="1" smtClean="0"/>
              <a:t>Fakkeennakee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borreessile</a:t>
            </a:r>
            <a:r>
              <a:rPr lang="en-US" dirty="0" smtClean="0"/>
              <a:t> (</a:t>
            </a:r>
            <a:r>
              <a:rPr lang="en-US" dirty="0" err="1" smtClean="0"/>
              <a:t>harummaka</a:t>
            </a:r>
            <a:r>
              <a:rPr lang="en-US" dirty="0" smtClean="0"/>
              <a:t>, </a:t>
            </a:r>
            <a:r>
              <a:rPr lang="en-US" dirty="0" err="1" smtClean="0"/>
              <a:t>oddittenna</a:t>
            </a:r>
            <a:r>
              <a:rPr lang="en-US" dirty="0" smtClean="0"/>
              <a:t> </a:t>
            </a:r>
            <a:r>
              <a:rPr lang="en-US" dirty="0" err="1" smtClean="0"/>
              <a:t>qeeraka</a:t>
            </a:r>
            <a:r>
              <a:rPr lang="en-US" dirty="0" smtClean="0"/>
              <a:t>), </a:t>
            </a:r>
            <a:r>
              <a:rPr lang="en-US" dirty="0" err="1" smtClean="0"/>
              <a:t>diraama</a:t>
            </a:r>
            <a:r>
              <a:rPr lang="en-US" dirty="0" smtClean="0"/>
              <a:t>, </a:t>
            </a:r>
            <a:r>
              <a:rPr lang="en-US" dirty="0" err="1" smtClean="0"/>
              <a:t>filme</a:t>
            </a:r>
            <a:r>
              <a:rPr lang="en-US" dirty="0" smtClean="0"/>
              <a:t>, </a:t>
            </a:r>
            <a:r>
              <a:rPr lang="en-US" dirty="0" err="1" smtClean="0"/>
              <a:t>skiriinetika</a:t>
            </a:r>
            <a:r>
              <a:rPr lang="en-US" dirty="0" smtClean="0"/>
              <a:t> </a:t>
            </a:r>
            <a:r>
              <a:rPr lang="en-US" dirty="0" err="1" smtClean="0"/>
              <a:t>geebo</a:t>
            </a:r>
            <a:r>
              <a:rPr lang="en-US" dirty="0" smtClean="0"/>
              <a:t> (</a:t>
            </a:r>
            <a:r>
              <a:rPr lang="en-US" dirty="0" err="1" smtClean="0"/>
              <a:t>scrine</a:t>
            </a:r>
            <a:r>
              <a:rPr lang="en-US" dirty="0" smtClean="0"/>
              <a:t> play)…..</a:t>
            </a:r>
          </a:p>
          <a:p>
            <a:r>
              <a:rPr lang="en-US" dirty="0" err="1" smtClean="0"/>
              <a:t>Haruma</a:t>
            </a:r>
            <a:r>
              <a:rPr lang="en-US" dirty="0" smtClean="0"/>
              <a:t> </a:t>
            </a:r>
            <a:r>
              <a:rPr lang="en-US" dirty="0" err="1" smtClean="0"/>
              <a:t>orin</a:t>
            </a:r>
            <a:r>
              <a:rPr lang="en-US" dirty="0" smtClean="0"/>
              <a:t> </a:t>
            </a:r>
            <a:r>
              <a:rPr lang="en-US" dirty="0" err="1" smtClean="0"/>
              <a:t>kulatee</a:t>
            </a:r>
            <a:r>
              <a:rPr lang="en-US" dirty="0" smtClean="0"/>
              <a:t>, </a:t>
            </a:r>
            <a:r>
              <a:rPr lang="en-US" dirty="0" err="1" smtClean="0"/>
              <a:t>xingate</a:t>
            </a:r>
            <a:r>
              <a:rPr lang="en-US" dirty="0" smtClean="0"/>
              <a:t> </a:t>
            </a:r>
            <a:r>
              <a:rPr lang="en-US" dirty="0" err="1" smtClean="0"/>
              <a:t>hiyyo</a:t>
            </a:r>
            <a:r>
              <a:rPr lang="en-US" dirty="0" smtClean="0"/>
              <a:t> </a:t>
            </a:r>
            <a:r>
              <a:rPr lang="en-US" dirty="0" err="1" smtClean="0"/>
              <a:t>borreessaatotike</a:t>
            </a:r>
            <a:r>
              <a:rPr lang="en-US" dirty="0" smtClean="0"/>
              <a:t> </a:t>
            </a:r>
            <a:r>
              <a:rPr lang="en-US" dirty="0" err="1" smtClean="0"/>
              <a:t>gamo</a:t>
            </a:r>
            <a:r>
              <a:rPr lang="en-US" dirty="0" smtClean="0"/>
              <a:t> </a:t>
            </a:r>
            <a:r>
              <a:rPr lang="en-US" dirty="0" err="1" smtClean="0"/>
              <a:t>kadaa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raaga</a:t>
            </a:r>
            <a:r>
              <a:rPr lang="en-US" dirty="0" smtClean="0"/>
              <a:t> </a:t>
            </a:r>
            <a:r>
              <a:rPr lang="en-US" dirty="0" err="1" smtClean="0"/>
              <a:t>kulaake</a:t>
            </a:r>
            <a:r>
              <a:rPr lang="en-US" dirty="0" smtClean="0"/>
              <a:t> </a:t>
            </a:r>
            <a:r>
              <a:rPr lang="en-US" dirty="0" err="1" smtClean="0"/>
              <a:t>borreessaton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yanna</a:t>
            </a:r>
            <a:r>
              <a:rPr lang="en-US" dirty="0" smtClean="0"/>
              <a:t> </a:t>
            </a:r>
            <a:r>
              <a:rPr lang="en-US" dirty="0" err="1" smtClean="0"/>
              <a:t>xinga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borreessaile</a:t>
            </a:r>
            <a:r>
              <a:rPr lang="en-US" dirty="0" smtClean="0"/>
              <a:t> </a:t>
            </a:r>
            <a:r>
              <a:rPr lang="en-US" dirty="0" err="1" smtClean="0"/>
              <a:t>kaddaan</a:t>
            </a:r>
            <a:r>
              <a:rPr lang="en-US" dirty="0" smtClean="0"/>
              <a:t> </a:t>
            </a:r>
            <a:r>
              <a:rPr lang="en-US" dirty="0" err="1" smtClean="0"/>
              <a:t>wele</a:t>
            </a:r>
            <a:r>
              <a:rPr lang="en-US" dirty="0" smtClean="0"/>
              <a:t> </a:t>
            </a:r>
            <a:r>
              <a:rPr lang="en-US" dirty="0" err="1" smtClean="0"/>
              <a:t>wele</a:t>
            </a:r>
            <a:r>
              <a:rPr lang="en-US" dirty="0" smtClean="0"/>
              <a:t> </a:t>
            </a:r>
            <a:r>
              <a:rPr lang="en-US" dirty="0" err="1" smtClean="0"/>
              <a:t>yanna</a:t>
            </a:r>
            <a:r>
              <a:rPr lang="en-US" dirty="0" smtClean="0"/>
              <a:t> </a:t>
            </a:r>
            <a:r>
              <a:rPr lang="en-US" dirty="0" err="1" smtClean="0"/>
              <a:t>kinni</a:t>
            </a:r>
            <a:r>
              <a:rPr lang="en-US" dirty="0" smtClean="0"/>
              <a:t> </a:t>
            </a:r>
            <a:r>
              <a:rPr lang="en-US" dirty="0" err="1" smtClean="0"/>
              <a:t>tarjiinxxe</a:t>
            </a:r>
            <a:r>
              <a:rPr lang="en-US" dirty="0" smtClean="0"/>
              <a:t> </a:t>
            </a:r>
            <a:r>
              <a:rPr lang="en-US" dirty="0" err="1" smtClean="0"/>
              <a:t>borreessile</a:t>
            </a:r>
            <a:r>
              <a:rPr lang="en-US" dirty="0" smtClean="0"/>
              <a:t> </a:t>
            </a:r>
            <a:r>
              <a:rPr lang="en-US" dirty="0" err="1" smtClean="0"/>
              <a:t>kadiyyo</a:t>
            </a:r>
            <a:r>
              <a:rPr lang="en-US" dirty="0" smtClean="0"/>
              <a:t> </a:t>
            </a:r>
            <a:r>
              <a:rPr lang="en-US" dirty="0" err="1" smtClean="0"/>
              <a:t>dande’an</a:t>
            </a:r>
            <a:r>
              <a:rPr lang="en-US" dirty="0" smtClean="0"/>
              <a:t> </a:t>
            </a:r>
            <a:r>
              <a:rPr lang="en-US" dirty="0" smtClean="0"/>
              <a:t>(it can be fiction or non fiction)</a:t>
            </a:r>
          </a:p>
          <a:p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yanna</a:t>
            </a:r>
            <a:r>
              <a:rPr lang="en-US" dirty="0" smtClean="0"/>
              <a:t> </a:t>
            </a:r>
            <a:r>
              <a:rPr lang="en-US" dirty="0" err="1" smtClean="0"/>
              <a:t>xinga</a:t>
            </a:r>
            <a:r>
              <a:rPr lang="en-US" dirty="0" smtClean="0"/>
              <a:t> </a:t>
            </a:r>
            <a:r>
              <a:rPr lang="en-US" dirty="0" err="1" smtClean="0"/>
              <a:t>gencetike</a:t>
            </a:r>
            <a:r>
              <a:rPr lang="en-US" dirty="0" smtClean="0"/>
              <a:t> </a:t>
            </a:r>
            <a:r>
              <a:rPr lang="en-US" dirty="0" err="1" smtClean="0"/>
              <a:t>bifaninna</a:t>
            </a:r>
            <a:r>
              <a:rPr lang="en-US" dirty="0" smtClean="0"/>
              <a:t> </a:t>
            </a:r>
            <a:r>
              <a:rPr lang="en-US" dirty="0" err="1" smtClean="0"/>
              <a:t>shiqa</a:t>
            </a:r>
            <a:r>
              <a:rPr lang="en-US" dirty="0" smtClean="0"/>
              <a:t> </a:t>
            </a:r>
            <a:r>
              <a:rPr lang="en-US" dirty="0" err="1" smtClean="0"/>
              <a:t>dande’an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Kado</a:t>
            </a:r>
            <a:r>
              <a:rPr lang="en-US" dirty="0" smtClean="0"/>
              <a:t> </a:t>
            </a:r>
            <a:r>
              <a:rPr lang="en-US" dirty="0" err="1" smtClean="0"/>
              <a:t>malee</a:t>
            </a:r>
            <a:r>
              <a:rPr lang="en-US" dirty="0" smtClean="0"/>
              <a:t> </a:t>
            </a:r>
            <a:r>
              <a:rPr lang="en-US" dirty="0" err="1" smtClean="0"/>
              <a:t>xingatike</a:t>
            </a:r>
            <a:r>
              <a:rPr lang="en-US" dirty="0" smtClean="0"/>
              <a:t> </a:t>
            </a:r>
            <a:r>
              <a:rPr lang="en-US" dirty="0" err="1" smtClean="0"/>
              <a:t>bifan</a:t>
            </a:r>
            <a:r>
              <a:rPr lang="en-US" dirty="0" smtClean="0"/>
              <a:t> </a:t>
            </a:r>
            <a:r>
              <a:rPr lang="en-US" dirty="0" err="1" smtClean="0"/>
              <a:t>shiqqaaxxi</a:t>
            </a:r>
            <a:r>
              <a:rPr lang="en-US" dirty="0" smtClean="0"/>
              <a:t> </a:t>
            </a:r>
            <a:r>
              <a:rPr lang="en-US" dirty="0" err="1" smtClean="0"/>
              <a:t>borreessaato</a:t>
            </a:r>
            <a:r>
              <a:rPr lang="en-US" dirty="0" smtClean="0"/>
              <a:t> </a:t>
            </a:r>
            <a:r>
              <a:rPr lang="en-US" dirty="0" err="1" smtClean="0"/>
              <a:t>borreessatotika</a:t>
            </a:r>
            <a:r>
              <a:rPr lang="en-US" dirty="0" smtClean="0"/>
              <a:t> </a:t>
            </a:r>
            <a:r>
              <a:rPr lang="en-US" dirty="0" err="1" smtClean="0"/>
              <a:t>giddixxa</a:t>
            </a:r>
            <a:r>
              <a:rPr lang="en-US" dirty="0" smtClean="0"/>
              <a:t> </a:t>
            </a:r>
            <a:r>
              <a:rPr lang="en-US" dirty="0" err="1" smtClean="0"/>
              <a:t>gummuwwa</a:t>
            </a:r>
            <a:r>
              <a:rPr lang="en-US" dirty="0" smtClean="0"/>
              <a:t> </a:t>
            </a:r>
            <a:r>
              <a:rPr lang="en-US" dirty="0" err="1" smtClean="0"/>
              <a:t>abideexxe</a:t>
            </a:r>
            <a:r>
              <a:rPr lang="en-US" dirty="0" smtClean="0"/>
              <a:t> </a:t>
            </a:r>
            <a:r>
              <a:rPr lang="en-US" dirty="0" err="1" smtClean="0"/>
              <a:t>kaddaan</a:t>
            </a:r>
            <a:r>
              <a:rPr lang="en-US" dirty="0" smtClean="0"/>
              <a:t>. </a:t>
            </a:r>
          </a:p>
          <a:p>
            <a:pPr lvl="1"/>
            <a:r>
              <a:rPr lang="en-US" b="1" i="1" dirty="0" smtClean="0"/>
              <a:t>Edo </a:t>
            </a:r>
            <a:r>
              <a:rPr lang="en-US" b="1" i="1" dirty="0" err="1" smtClean="0"/>
              <a:t>baratineexxe</a:t>
            </a:r>
            <a:r>
              <a:rPr lang="en-US" b="1" i="1" dirty="0" smtClean="0"/>
              <a:t> </a:t>
            </a:r>
            <a:r>
              <a:rPr lang="en-US" b="1" i="1" dirty="0" err="1" smtClean="0"/>
              <a:t>korse’n</a:t>
            </a:r>
            <a:r>
              <a:rPr lang="en-US" b="1" i="1" dirty="0" smtClean="0"/>
              <a:t> </a:t>
            </a:r>
            <a:r>
              <a:rPr lang="en-US" b="1" i="1" dirty="0" err="1" smtClean="0"/>
              <a:t>dade</a:t>
            </a:r>
            <a:r>
              <a:rPr lang="en-US" b="1" i="1" dirty="0" smtClean="0"/>
              <a:t> </a:t>
            </a:r>
            <a:r>
              <a:rPr lang="en-US" b="1" i="1" dirty="0" err="1" smtClean="0"/>
              <a:t>borreessatonna</a:t>
            </a:r>
            <a:r>
              <a:rPr lang="en-US" b="1" i="1" dirty="0" smtClean="0"/>
              <a:t> </a:t>
            </a:r>
            <a:r>
              <a:rPr lang="en-US" b="1" i="1" dirty="0" err="1" smtClean="0"/>
              <a:t>bifa</a:t>
            </a:r>
            <a:r>
              <a:rPr lang="en-US" b="1" i="1" dirty="0" smtClean="0"/>
              <a:t> </a:t>
            </a:r>
            <a:r>
              <a:rPr lang="en-US" b="1" i="1" dirty="0" err="1" smtClean="0"/>
              <a:t>insa’neexxa</a:t>
            </a:r>
            <a:r>
              <a:rPr lang="en-US" b="1" i="1" dirty="0" smtClean="0"/>
              <a:t> </a:t>
            </a:r>
            <a:r>
              <a:rPr lang="en-US" b="1" i="1" dirty="0" err="1" smtClean="0"/>
              <a:t>iittan</a:t>
            </a:r>
            <a:r>
              <a:rPr lang="en-US" b="1" i="1" dirty="0" smtClean="0"/>
              <a:t> </a:t>
            </a:r>
            <a:r>
              <a:rPr lang="en-US" b="1" i="1" dirty="0" err="1" smtClean="0"/>
              <a:t>insa’neexxa</a:t>
            </a:r>
            <a:r>
              <a:rPr lang="en-US" b="1" i="1" dirty="0" smtClean="0"/>
              <a:t> </a:t>
            </a:r>
            <a:r>
              <a:rPr lang="en-US" b="1" i="1" dirty="0" err="1" smtClean="0"/>
              <a:t>gargaruntenna</a:t>
            </a:r>
            <a:r>
              <a:rPr lang="en-US" b="1" i="1" dirty="0" smtClean="0"/>
              <a:t> </a:t>
            </a:r>
            <a:r>
              <a:rPr lang="en-US" b="1" i="1" dirty="0" err="1" smtClean="0"/>
              <a:t>mittunte</a:t>
            </a:r>
            <a:r>
              <a:rPr lang="en-US" b="1" i="1" dirty="0" smtClean="0"/>
              <a:t> </a:t>
            </a:r>
            <a:r>
              <a:rPr lang="en-US" b="1" i="1" dirty="0" err="1" smtClean="0"/>
              <a:t>abindaaka</a:t>
            </a:r>
            <a:r>
              <a:rPr lang="en-US" b="1" i="1" dirty="0" smtClean="0"/>
              <a:t> </a:t>
            </a:r>
            <a:r>
              <a:rPr lang="en-US" b="1" i="1" dirty="0" err="1" smtClean="0"/>
              <a:t>gummuwwa</a:t>
            </a:r>
            <a:r>
              <a:rPr lang="en-US" b="1" i="1" dirty="0" smtClean="0"/>
              <a:t> </a:t>
            </a:r>
            <a:r>
              <a:rPr lang="en-US" b="1" i="1" dirty="0" err="1" smtClean="0"/>
              <a:t>lebbine</a:t>
            </a:r>
            <a:r>
              <a:rPr lang="en-US" b="1" i="1" dirty="0" smtClean="0"/>
              <a:t> </a:t>
            </a:r>
            <a:r>
              <a:rPr lang="en-US" b="1" i="1" dirty="0" err="1" smtClean="0"/>
              <a:t>uude</a:t>
            </a:r>
            <a:endParaRPr lang="en-US" b="1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5878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Cont’d….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3770"/>
            <a:ext cx="12192000" cy="6074230"/>
          </a:xfrm>
        </p:spPr>
        <p:txBody>
          <a:bodyPr>
            <a:normAutofit/>
          </a:bodyPr>
          <a:lstStyle/>
          <a:p>
            <a:r>
              <a:rPr lang="en-US" dirty="0" err="1" smtClean="0"/>
              <a:t>Wele</a:t>
            </a:r>
            <a:r>
              <a:rPr lang="en-US" dirty="0" smtClean="0"/>
              <a:t> </a:t>
            </a:r>
            <a:r>
              <a:rPr lang="en-US" dirty="0" err="1" smtClean="0"/>
              <a:t>borreessile</a:t>
            </a:r>
            <a:r>
              <a:rPr lang="en-US" dirty="0" smtClean="0"/>
              <a:t> </a:t>
            </a:r>
            <a:r>
              <a:rPr lang="en-US" dirty="0" err="1" smtClean="0"/>
              <a:t>borreessinebo’n</a:t>
            </a:r>
            <a:r>
              <a:rPr lang="en-US" dirty="0" smtClean="0"/>
              <a:t> </a:t>
            </a:r>
            <a:r>
              <a:rPr lang="en-US" dirty="0" err="1" smtClean="0"/>
              <a:t>edi</a:t>
            </a:r>
            <a:r>
              <a:rPr lang="en-US" dirty="0" smtClean="0"/>
              <a:t> </a:t>
            </a:r>
            <a:r>
              <a:rPr lang="en-US" dirty="0" err="1" smtClean="0"/>
              <a:t>darre</a:t>
            </a:r>
            <a:r>
              <a:rPr lang="en-US" dirty="0" smtClean="0"/>
              <a:t> </a:t>
            </a:r>
            <a:r>
              <a:rPr lang="en-US" dirty="0" err="1" smtClean="0"/>
              <a:t>tarja</a:t>
            </a:r>
            <a:r>
              <a:rPr lang="en-US" dirty="0" smtClean="0"/>
              <a:t> </a:t>
            </a:r>
            <a:r>
              <a:rPr lang="en-US" dirty="0" err="1" smtClean="0"/>
              <a:t>qo’netixxe</a:t>
            </a:r>
            <a:r>
              <a:rPr lang="en-US" dirty="0" smtClean="0"/>
              <a:t> </a:t>
            </a:r>
            <a:r>
              <a:rPr lang="en-US" dirty="0" err="1" smtClean="0"/>
              <a:t>hujuwwanaa’ni</a:t>
            </a:r>
            <a:r>
              <a:rPr lang="en-US" dirty="0" smtClean="0"/>
              <a:t> </a:t>
            </a:r>
            <a:r>
              <a:rPr lang="en-US" dirty="0" err="1" smtClean="0"/>
              <a:t>bukk</a:t>
            </a:r>
            <a:r>
              <a:rPr lang="en-US" dirty="0" smtClean="0"/>
              <a:t> </a:t>
            </a:r>
            <a:r>
              <a:rPr lang="en-US" dirty="0" err="1" smtClean="0"/>
              <a:t>assa</a:t>
            </a:r>
            <a:r>
              <a:rPr lang="en-US" dirty="0" smtClean="0"/>
              <a:t> </a:t>
            </a:r>
            <a:r>
              <a:rPr lang="en-US" dirty="0" err="1" smtClean="0"/>
              <a:t>heqqendaan</a:t>
            </a:r>
            <a:endParaRPr lang="en-US" dirty="0" smtClean="0"/>
          </a:p>
          <a:p>
            <a:r>
              <a:rPr lang="en-US" dirty="0" smtClean="0"/>
              <a:t>Dade </a:t>
            </a:r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dirty="0" err="1" smtClean="0"/>
              <a:t>kinni</a:t>
            </a:r>
            <a:r>
              <a:rPr lang="en-US" dirty="0" smtClean="0"/>
              <a:t> </a:t>
            </a:r>
            <a:r>
              <a:rPr lang="en-US" dirty="0" err="1" smtClean="0"/>
              <a:t>tennee</a:t>
            </a:r>
            <a:r>
              <a:rPr lang="en-US" dirty="0" smtClean="0"/>
              <a:t> </a:t>
            </a:r>
            <a:r>
              <a:rPr lang="en-US" err="1" smtClean="0"/>
              <a:t>yaanuwwa</a:t>
            </a:r>
            <a:r>
              <a:rPr lang="en-US" smtClean="0"/>
              <a:t> hasssabaan</a:t>
            </a:r>
          </a:p>
          <a:p>
            <a:r>
              <a:rPr lang="en-US" smtClean="0"/>
              <a:t>Dade borreessa ifixxa hedinnonna </a:t>
            </a:r>
            <a:r>
              <a:rPr lang="en-US" smtClean="0">
                <a:solidFill>
                  <a:srgbClr val="FF0000"/>
                </a:solidFill>
              </a:rPr>
              <a:t>kassiyya</a:t>
            </a:r>
            <a:r>
              <a:rPr lang="en-US" smtClean="0"/>
              <a:t> (memory) </a:t>
            </a:r>
          </a:p>
          <a:p>
            <a:r>
              <a:rPr lang="en-US" smtClean="0"/>
              <a:t>Dade borreessa hassaaxxxi yaane ofo’lanna borreessa babarata callan.</a:t>
            </a:r>
          </a:p>
          <a:p>
            <a:r>
              <a:rPr lang="en-US" smtClean="0"/>
              <a:t>Fakkeennake</a:t>
            </a:r>
          </a:p>
          <a:p>
            <a:r>
              <a:rPr lang="en-US" smtClean="0"/>
              <a:t>Buno ha’winaamba offolle irri tuqemaa wodda qo’ne borreessa dandeesissaan</a:t>
            </a:r>
          </a:p>
          <a:p>
            <a:r>
              <a:rPr lang="en-US" smtClean="0"/>
              <a:t>Ta’a ifi’a qortuma shiqisa hasisaan</a:t>
            </a:r>
          </a:p>
          <a:p>
            <a:r>
              <a:rPr lang="en-US" smtClean="0"/>
              <a:t>Kunni qortuminna “ dade borreessa borreessate’e dandeessisaaka yaada yookin yaanuwwa afeen?”</a:t>
            </a:r>
          </a:p>
          <a:p>
            <a:r>
              <a:rPr lang="en-US" smtClean="0"/>
              <a:t>Hiissichchi kinni “eeti hiyyaake kadaan</a:t>
            </a:r>
          </a:p>
          <a:p>
            <a:r>
              <a:rPr lang="en-US" smtClean="0"/>
              <a:t>Duuchchiinxi barra laakkoonne birrabaaka dade borreessatika yaada bayeexxeen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139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err="1" smtClean="0"/>
              <a:t>M</a:t>
            </a:r>
            <a:r>
              <a:rPr lang="en-US" sz="3600" dirty="0" err="1" smtClean="0"/>
              <a:t>anuskiribte</a:t>
            </a:r>
            <a:r>
              <a:rPr lang="en-US" sz="3600" dirty="0" smtClean="0"/>
              <a:t> </a:t>
            </a:r>
            <a:r>
              <a:rPr lang="en-US" sz="3600" dirty="0" err="1" smtClean="0"/>
              <a:t>borreessatika</a:t>
            </a:r>
            <a:r>
              <a:rPr lang="en-US" sz="3600" dirty="0" smtClean="0"/>
              <a:t> </a:t>
            </a:r>
            <a:r>
              <a:rPr lang="en-US" sz="3600" dirty="0" err="1" smtClean="0"/>
              <a:t>koobbo</a:t>
            </a:r>
            <a:r>
              <a:rPr lang="en-US" sz="3600" dirty="0" smtClean="0"/>
              <a:t> /</a:t>
            </a:r>
            <a:r>
              <a:rPr lang="en-US" sz="3600" dirty="0" err="1" smtClean="0"/>
              <a:t>tarkaaffe</a:t>
            </a:r>
            <a:r>
              <a:rPr lang="en-US" sz="3600" dirty="0" smtClean="0"/>
              <a:t> </a:t>
            </a:r>
            <a:r>
              <a:rPr lang="en-US" sz="3100" dirty="0" smtClean="0"/>
              <a:t>(Steps </a:t>
            </a:r>
            <a:r>
              <a:rPr lang="en-US" sz="3100" dirty="0" smtClean="0"/>
              <a:t>in writing </a:t>
            </a:r>
            <a:r>
              <a:rPr lang="en-US" sz="3100" dirty="0" smtClean="0"/>
              <a:t>manuscripts)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023"/>
            <a:ext cx="12192000" cy="6021977"/>
          </a:xfrm>
        </p:spPr>
        <p:txBody>
          <a:bodyPr>
            <a:normAutofit/>
          </a:bodyPr>
          <a:lstStyle/>
          <a:p>
            <a:r>
              <a:rPr lang="en-US" dirty="0" err="1" smtClean="0"/>
              <a:t>Skiribte</a:t>
            </a:r>
            <a:r>
              <a:rPr lang="en-US" dirty="0" smtClean="0"/>
              <a:t> </a:t>
            </a:r>
            <a:r>
              <a:rPr lang="en-US" dirty="0" err="1" smtClean="0"/>
              <a:t>borreessatee</a:t>
            </a:r>
            <a:r>
              <a:rPr lang="en-US" dirty="0" smtClean="0"/>
              <a:t> </a:t>
            </a:r>
            <a:r>
              <a:rPr lang="en-US" dirty="0" err="1" smtClean="0"/>
              <a:t>adhdhemiyyo</a:t>
            </a:r>
            <a:r>
              <a:rPr lang="en-US" dirty="0" smtClean="0"/>
              <a:t> </a:t>
            </a:r>
            <a:r>
              <a:rPr lang="en-US" dirty="0" err="1" smtClean="0"/>
              <a:t>hasisaak</a:t>
            </a:r>
            <a:r>
              <a:rPr lang="en-US" dirty="0" smtClean="0"/>
              <a:t> </a:t>
            </a:r>
            <a:r>
              <a:rPr lang="en-US" dirty="0" err="1" smtClean="0"/>
              <a:t>tarkaafe</a:t>
            </a:r>
            <a:r>
              <a:rPr lang="en-US" dirty="0" smtClean="0"/>
              <a:t> </a:t>
            </a:r>
          </a:p>
          <a:p>
            <a:r>
              <a:rPr lang="en-US" dirty="0" smtClean="0"/>
              <a:t>1. </a:t>
            </a:r>
            <a:r>
              <a:rPr lang="en-US" b="1" i="1" dirty="0" err="1" smtClean="0"/>
              <a:t>Loglayinenna</a:t>
            </a:r>
            <a:r>
              <a:rPr lang="en-US" b="1" i="1" dirty="0" smtClean="0"/>
              <a:t> </a:t>
            </a:r>
            <a:r>
              <a:rPr lang="en-US" b="1" i="1" dirty="0" err="1" smtClean="0"/>
              <a:t>raagoole</a:t>
            </a:r>
            <a:r>
              <a:rPr lang="en-US" b="1" i="1" dirty="0" smtClean="0"/>
              <a:t> dada (</a:t>
            </a:r>
            <a:r>
              <a:rPr lang="en-US" dirty="0" smtClean="0"/>
              <a:t>CREATE </a:t>
            </a:r>
            <a:r>
              <a:rPr lang="en-US" dirty="0" smtClean="0"/>
              <a:t>A LOGLINE &amp; DEVELOP YOUR </a:t>
            </a:r>
            <a:r>
              <a:rPr lang="en-US" dirty="0" smtClean="0"/>
              <a:t>CHARACTERS)</a:t>
            </a:r>
            <a:r>
              <a:rPr lang="en-US" b="1" i="1" dirty="0" smtClean="0"/>
              <a:t>.</a:t>
            </a:r>
          </a:p>
          <a:p>
            <a:r>
              <a:rPr lang="en-US" dirty="0" err="1" smtClean="0"/>
              <a:t>Looglayine</a:t>
            </a:r>
            <a:r>
              <a:rPr lang="en-US" dirty="0" smtClean="0"/>
              <a:t> </a:t>
            </a:r>
            <a:r>
              <a:rPr lang="en-US" dirty="0" err="1" smtClean="0"/>
              <a:t>hhiyyo</a:t>
            </a:r>
            <a:r>
              <a:rPr lang="en-US" dirty="0" smtClean="0"/>
              <a:t> lame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sase</a:t>
            </a:r>
            <a:r>
              <a:rPr lang="en-US" dirty="0" smtClean="0"/>
              <a:t> </a:t>
            </a:r>
            <a:r>
              <a:rPr lang="en-US" dirty="0" err="1" smtClean="0"/>
              <a:t>dalin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hiyyichchuwwan</a:t>
            </a:r>
            <a:r>
              <a:rPr lang="en-US" dirty="0" smtClean="0"/>
              <a:t> </a:t>
            </a:r>
            <a:r>
              <a:rPr lang="en-US" dirty="0" err="1" smtClean="0"/>
              <a:t>borreessatee</a:t>
            </a:r>
            <a:r>
              <a:rPr lang="en-US" dirty="0" smtClean="0"/>
              <a:t> </a:t>
            </a:r>
            <a:r>
              <a:rPr lang="en-US" dirty="0" err="1" smtClean="0"/>
              <a:t>hanseeneeka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haruma</a:t>
            </a:r>
            <a:r>
              <a:rPr lang="en-US" dirty="0" smtClean="0"/>
              <a:t> </a:t>
            </a:r>
            <a:r>
              <a:rPr lang="en-US" dirty="0" err="1" smtClean="0"/>
              <a:t>qicin</a:t>
            </a:r>
            <a:r>
              <a:rPr lang="en-US" dirty="0" smtClean="0"/>
              <a:t> </a:t>
            </a:r>
            <a:r>
              <a:rPr lang="en-US" dirty="0" err="1" smtClean="0"/>
              <a:t>beek</a:t>
            </a:r>
            <a:r>
              <a:rPr lang="en-US" dirty="0" smtClean="0"/>
              <a:t> </a:t>
            </a:r>
            <a:r>
              <a:rPr lang="en-US" dirty="0" err="1" smtClean="0"/>
              <a:t>beek</a:t>
            </a:r>
            <a:r>
              <a:rPr lang="en-US" dirty="0" smtClean="0"/>
              <a:t> </a:t>
            </a:r>
            <a:r>
              <a:rPr lang="en-US" dirty="0" err="1" smtClean="0"/>
              <a:t>assa</a:t>
            </a:r>
            <a:r>
              <a:rPr lang="en-US" dirty="0" smtClean="0"/>
              <a:t> </a:t>
            </a:r>
            <a:r>
              <a:rPr lang="en-US" dirty="0" err="1" smtClean="0"/>
              <a:t>hiyyo</a:t>
            </a:r>
            <a:r>
              <a:rPr lang="en-US" dirty="0" smtClean="0"/>
              <a:t> ten. </a:t>
            </a:r>
            <a:r>
              <a:rPr lang="en-US" dirty="0" err="1" smtClean="0"/>
              <a:t>Looglayine</a:t>
            </a:r>
            <a:r>
              <a:rPr lang="en-US" dirty="0" smtClean="0"/>
              <a:t> </a:t>
            </a:r>
            <a:r>
              <a:rPr lang="en-US" dirty="0" err="1" smtClean="0"/>
              <a:t>dandeechchin</a:t>
            </a:r>
            <a:r>
              <a:rPr lang="en-US" dirty="0" smtClean="0"/>
              <a:t> </a:t>
            </a:r>
            <a:r>
              <a:rPr lang="en-US" dirty="0" err="1" smtClean="0"/>
              <a:t>kayyaa</a:t>
            </a:r>
            <a:r>
              <a:rPr lang="en-US" dirty="0" smtClean="0"/>
              <a:t> </a:t>
            </a:r>
            <a:r>
              <a:rPr lang="en-US" dirty="0" err="1" smtClean="0"/>
              <a:t>raagoole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itti</a:t>
            </a:r>
            <a:r>
              <a:rPr lang="en-US" dirty="0" smtClean="0"/>
              <a:t> </a:t>
            </a:r>
            <a:r>
              <a:rPr lang="en-US" dirty="0" err="1" smtClean="0"/>
              <a:t>aandaaxxe</a:t>
            </a:r>
            <a:r>
              <a:rPr lang="en-US" dirty="0" smtClean="0"/>
              <a:t> </a:t>
            </a:r>
            <a:r>
              <a:rPr lang="en-US" dirty="0" err="1" smtClean="0"/>
              <a:t>hujen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Raagooletika</a:t>
            </a:r>
            <a:r>
              <a:rPr lang="en-US" dirty="0" smtClean="0"/>
              <a:t> </a:t>
            </a:r>
            <a:r>
              <a:rPr lang="en-US" dirty="0" err="1" smtClean="0"/>
              <a:t>udumika</a:t>
            </a:r>
            <a:r>
              <a:rPr lang="en-US" dirty="0" smtClean="0"/>
              <a:t> </a:t>
            </a:r>
            <a:r>
              <a:rPr lang="en-US" dirty="0" err="1" smtClean="0"/>
              <a:t>raaganna</a:t>
            </a:r>
            <a:r>
              <a:rPr lang="en-US" dirty="0" smtClean="0"/>
              <a:t> (</a:t>
            </a:r>
            <a:r>
              <a:rPr lang="en-US" dirty="0" err="1" smtClean="0"/>
              <a:t>backstories</a:t>
            </a:r>
            <a:r>
              <a:rPr lang="en-US" dirty="0" smtClean="0"/>
              <a:t>) </a:t>
            </a:r>
            <a:r>
              <a:rPr lang="en-US" dirty="0" err="1" smtClean="0"/>
              <a:t>adaba</a:t>
            </a:r>
            <a:r>
              <a:rPr lang="en-US" dirty="0" smtClean="0"/>
              <a:t> (personality </a:t>
            </a:r>
            <a:r>
              <a:rPr lang="en-US" dirty="0" err="1" smtClean="0"/>
              <a:t>borreessa</a:t>
            </a:r>
            <a:r>
              <a:rPr lang="en-US" dirty="0" smtClean="0"/>
              <a:t>).</a:t>
            </a:r>
          </a:p>
          <a:p>
            <a:endParaRPr lang="en-US" dirty="0" smtClean="0"/>
          </a:p>
        </p:txBody>
      </p:sp>
      <p:pic>
        <p:nvPicPr>
          <p:cNvPr id="6" name="Picture 5" descr="Plotting the Script">
            <a:hlinkClick r:id="rId2" tooltip="&quot;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7784" y="4023360"/>
            <a:ext cx="5172890" cy="283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2701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9268"/>
            <a:ext cx="12192000" cy="6021977"/>
          </a:xfrm>
        </p:spPr>
        <p:txBody>
          <a:bodyPr/>
          <a:lstStyle/>
          <a:p>
            <a:r>
              <a:rPr lang="en-US" dirty="0" err="1" smtClean="0"/>
              <a:t>Duuchchi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heda</a:t>
            </a:r>
            <a:r>
              <a:rPr lang="en-US" dirty="0" smtClean="0"/>
              <a:t> </a:t>
            </a:r>
            <a:r>
              <a:rPr lang="en-US" dirty="0" err="1" smtClean="0"/>
              <a:t>hasissaaxxi</a:t>
            </a:r>
            <a:r>
              <a:rPr lang="en-US" dirty="0" smtClean="0"/>
              <a:t> </a:t>
            </a:r>
            <a:r>
              <a:rPr lang="en-US" dirty="0" err="1" smtClean="0"/>
              <a:t>yaane</a:t>
            </a:r>
            <a:r>
              <a:rPr lang="en-US" dirty="0" smtClean="0"/>
              <a:t> </a:t>
            </a:r>
            <a:r>
              <a:rPr lang="en-US" dirty="0" err="1" smtClean="0"/>
              <a:t>raaagoole</a:t>
            </a:r>
            <a:r>
              <a:rPr lang="en-US" dirty="0" smtClean="0"/>
              <a:t> </a:t>
            </a:r>
            <a:r>
              <a:rPr lang="en-US" dirty="0" err="1" smtClean="0"/>
              <a:t>wonshiyyo</a:t>
            </a:r>
            <a:r>
              <a:rPr lang="en-US" dirty="0" smtClean="0"/>
              <a:t> </a:t>
            </a:r>
            <a:r>
              <a:rPr lang="en-US" dirty="0" err="1" smtClean="0"/>
              <a:t>hassaaxxi</a:t>
            </a:r>
            <a:r>
              <a:rPr lang="en-US" dirty="0" smtClean="0"/>
              <a:t> </a:t>
            </a:r>
            <a:r>
              <a:rPr lang="en-US" dirty="0" err="1" smtClean="0"/>
              <a:t>halchcha</a:t>
            </a:r>
            <a:r>
              <a:rPr lang="en-US" dirty="0" smtClean="0"/>
              <a:t> </a:t>
            </a:r>
            <a:r>
              <a:rPr lang="en-US" dirty="0" err="1" smtClean="0"/>
              <a:t>affaan</a:t>
            </a:r>
            <a:r>
              <a:rPr lang="en-US" dirty="0" smtClean="0"/>
              <a:t> (characters have goals that they need to achieve). </a:t>
            </a:r>
            <a:r>
              <a:rPr lang="en-US" dirty="0" err="1" smtClean="0"/>
              <a:t>Halcha</a:t>
            </a:r>
            <a:r>
              <a:rPr lang="en-US" dirty="0" smtClean="0"/>
              <a:t> </a:t>
            </a:r>
            <a:r>
              <a:rPr lang="en-US" dirty="0" err="1" smtClean="0"/>
              <a:t>kinni</a:t>
            </a:r>
            <a:r>
              <a:rPr lang="en-US" dirty="0" smtClean="0"/>
              <a:t> </a:t>
            </a:r>
            <a:r>
              <a:rPr lang="en-US" dirty="0" err="1" smtClean="0"/>
              <a:t>iittan</a:t>
            </a:r>
            <a:r>
              <a:rPr lang="en-US" dirty="0" smtClean="0"/>
              <a:t> </a:t>
            </a:r>
            <a:r>
              <a:rPr lang="en-US" dirty="0" err="1" smtClean="0"/>
              <a:t>samm</a:t>
            </a:r>
            <a:r>
              <a:rPr lang="en-US" dirty="0" smtClean="0"/>
              <a:t> </a:t>
            </a:r>
            <a:r>
              <a:rPr lang="en-US" dirty="0" err="1" smtClean="0"/>
              <a:t>hine</a:t>
            </a:r>
            <a:r>
              <a:rPr lang="en-US" dirty="0" smtClean="0"/>
              <a:t> </a:t>
            </a:r>
            <a:r>
              <a:rPr lang="en-US" dirty="0" err="1" smtClean="0"/>
              <a:t>sholla</a:t>
            </a:r>
            <a:r>
              <a:rPr lang="en-US" dirty="0" smtClean="0"/>
              <a:t> </a:t>
            </a:r>
            <a:r>
              <a:rPr lang="en-US" dirty="0" err="1" smtClean="0"/>
              <a:t>qicin</a:t>
            </a:r>
            <a:r>
              <a:rPr lang="en-US" dirty="0" smtClean="0"/>
              <a:t> </a:t>
            </a:r>
            <a:r>
              <a:rPr lang="en-US" dirty="0" err="1" smtClean="0"/>
              <a:t>wonsha</a:t>
            </a:r>
            <a:r>
              <a:rPr lang="en-US" dirty="0" smtClean="0"/>
              <a:t> </a:t>
            </a:r>
            <a:r>
              <a:rPr lang="en-US" dirty="0" err="1" smtClean="0"/>
              <a:t>dandeenabaaxxa</a:t>
            </a:r>
            <a:r>
              <a:rPr lang="en-US" dirty="0" smtClean="0"/>
              <a:t> </a:t>
            </a:r>
            <a:r>
              <a:rPr lang="en-US" dirty="0" err="1" smtClean="0"/>
              <a:t>kaddeexxa</a:t>
            </a:r>
            <a:r>
              <a:rPr lang="en-US" dirty="0" smtClean="0"/>
              <a:t> </a:t>
            </a:r>
            <a:r>
              <a:rPr lang="en-US" dirty="0" err="1" smtClean="0"/>
              <a:t>heda</a:t>
            </a:r>
            <a:r>
              <a:rPr lang="en-US" dirty="0" smtClean="0"/>
              <a:t> </a:t>
            </a:r>
            <a:r>
              <a:rPr lang="en-US" dirty="0" err="1" smtClean="0"/>
              <a:t>hasissaan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Samm</a:t>
            </a:r>
            <a:r>
              <a:rPr lang="en-US" dirty="0" smtClean="0"/>
              <a:t> </a:t>
            </a:r>
            <a:r>
              <a:rPr lang="en-US" dirty="0" err="1" smtClean="0"/>
              <a:t>hite</a:t>
            </a:r>
            <a:r>
              <a:rPr lang="en-US" dirty="0" smtClean="0"/>
              <a:t> </a:t>
            </a:r>
            <a:r>
              <a:rPr lang="en-US" dirty="0" err="1" smtClean="0"/>
              <a:t>toggichcha</a:t>
            </a:r>
            <a:r>
              <a:rPr lang="en-US" dirty="0" smtClean="0"/>
              <a:t> </a:t>
            </a:r>
            <a:r>
              <a:rPr lang="en-US" dirty="0" err="1" smtClean="0"/>
              <a:t>ora</a:t>
            </a:r>
            <a:r>
              <a:rPr lang="en-US" dirty="0" smtClean="0"/>
              <a:t> </a:t>
            </a:r>
            <a:r>
              <a:rPr lang="en-US" dirty="0" err="1" smtClean="0"/>
              <a:t>me’ita’exxi</a:t>
            </a:r>
            <a:r>
              <a:rPr lang="en-US" dirty="0" smtClean="0"/>
              <a:t> </a:t>
            </a:r>
            <a:r>
              <a:rPr lang="en-US" dirty="0" err="1" smtClean="0"/>
              <a:t>raagoole</a:t>
            </a:r>
            <a:r>
              <a:rPr lang="en-US" dirty="0" smtClean="0"/>
              <a:t> </a:t>
            </a:r>
            <a:r>
              <a:rPr lang="en-US" dirty="0" err="1" smtClean="0"/>
              <a:t>skiribte</a:t>
            </a:r>
            <a:r>
              <a:rPr lang="en-US" dirty="0" smtClean="0"/>
              <a:t> </a:t>
            </a:r>
            <a:r>
              <a:rPr lang="en-US" dirty="0" err="1" smtClean="0"/>
              <a:t>balleesitaan</a:t>
            </a:r>
            <a:r>
              <a:rPr lang="en-US" dirty="0" smtClean="0"/>
              <a:t> (flat character destroy script)</a:t>
            </a:r>
          </a:p>
          <a:p>
            <a:r>
              <a:rPr lang="en-US" dirty="0" err="1" smtClean="0"/>
              <a:t>Assichchuwwink</a:t>
            </a:r>
            <a:r>
              <a:rPr lang="en-US" dirty="0" smtClean="0"/>
              <a:t> </a:t>
            </a:r>
            <a:r>
              <a:rPr lang="en-US" dirty="0" err="1" smtClean="0"/>
              <a:t>aanchi</a:t>
            </a:r>
            <a:r>
              <a:rPr lang="en-US" dirty="0" smtClean="0"/>
              <a:t> </a:t>
            </a:r>
            <a:r>
              <a:rPr lang="en-US" dirty="0" err="1" smtClean="0"/>
              <a:t>hoone</a:t>
            </a:r>
            <a:r>
              <a:rPr lang="en-US" dirty="0" smtClean="0"/>
              <a:t> </a:t>
            </a:r>
            <a:r>
              <a:rPr lang="en-US" dirty="0" err="1" smtClean="0"/>
              <a:t>qiconna</a:t>
            </a:r>
            <a:r>
              <a:rPr lang="en-US" dirty="0" smtClean="0"/>
              <a:t> </a:t>
            </a:r>
            <a:r>
              <a:rPr lang="en-US" dirty="0" err="1" smtClean="0"/>
              <a:t>weli</a:t>
            </a:r>
            <a:r>
              <a:rPr lang="en-US" dirty="0" smtClean="0"/>
              <a:t> </a:t>
            </a:r>
            <a:r>
              <a:rPr lang="en-US" dirty="0" err="1" smtClean="0"/>
              <a:t>qabaakenna</a:t>
            </a:r>
            <a:r>
              <a:rPr lang="en-US" dirty="0" smtClean="0"/>
              <a:t> </a:t>
            </a:r>
            <a:r>
              <a:rPr lang="en-US" dirty="0" err="1" smtClean="0"/>
              <a:t>weli</a:t>
            </a:r>
            <a:r>
              <a:rPr lang="en-US" dirty="0" smtClean="0"/>
              <a:t> </a:t>
            </a:r>
            <a:r>
              <a:rPr lang="en-US" dirty="0" err="1" smtClean="0"/>
              <a:t>abidemeeke</a:t>
            </a:r>
            <a:r>
              <a:rPr lang="en-US" dirty="0" smtClean="0"/>
              <a:t> </a:t>
            </a:r>
            <a:r>
              <a:rPr lang="en-US" dirty="0" err="1" smtClean="0"/>
              <a:t>kadoolenna</a:t>
            </a:r>
            <a:r>
              <a:rPr lang="en-US" dirty="0" smtClean="0"/>
              <a:t> </a:t>
            </a:r>
            <a:r>
              <a:rPr lang="en-US" dirty="0" err="1" smtClean="0"/>
              <a:t>iittan</a:t>
            </a:r>
            <a:r>
              <a:rPr lang="en-US" dirty="0" smtClean="0"/>
              <a:t> </a:t>
            </a:r>
            <a:r>
              <a:rPr lang="en-US" dirty="0" err="1" smtClean="0"/>
              <a:t>yaaadi</a:t>
            </a:r>
            <a:r>
              <a:rPr lang="en-US" dirty="0" smtClean="0"/>
              <a:t> </a:t>
            </a:r>
            <a:r>
              <a:rPr lang="en-US" dirty="0" err="1" smtClean="0"/>
              <a:t>hara</a:t>
            </a:r>
            <a:r>
              <a:rPr lang="en-US" dirty="0" smtClean="0"/>
              <a:t> </a:t>
            </a:r>
            <a:r>
              <a:rPr lang="en-US" dirty="0" err="1" smtClean="0"/>
              <a:t>inqake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baratemebaake</a:t>
            </a:r>
            <a:r>
              <a:rPr lang="en-US" dirty="0" smtClean="0"/>
              <a:t> </a:t>
            </a:r>
            <a:r>
              <a:rPr lang="en-US" dirty="0" err="1" smtClean="0"/>
              <a:t>kadoolenna</a:t>
            </a:r>
            <a:r>
              <a:rPr lang="en-US" dirty="0" smtClean="0"/>
              <a:t> </a:t>
            </a:r>
            <a:r>
              <a:rPr lang="en-US" dirty="0" err="1" smtClean="0"/>
              <a:t>ori</a:t>
            </a:r>
            <a:r>
              <a:rPr lang="en-US" dirty="0" smtClean="0"/>
              <a:t> </a:t>
            </a:r>
            <a:r>
              <a:rPr lang="en-US" dirty="0" err="1" smtClean="0"/>
              <a:t>toggichchake</a:t>
            </a:r>
            <a:r>
              <a:rPr lang="en-US" dirty="0" smtClean="0"/>
              <a:t> </a:t>
            </a:r>
            <a:r>
              <a:rPr lang="en-US" dirty="0" err="1" smtClean="0"/>
              <a:t>kadoole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raagooletik</a:t>
            </a:r>
            <a:r>
              <a:rPr lang="en-US" dirty="0" smtClean="0"/>
              <a:t> </a:t>
            </a:r>
            <a:r>
              <a:rPr lang="en-US" dirty="0" err="1" smtClean="0"/>
              <a:t>halchchi</a:t>
            </a:r>
            <a:r>
              <a:rPr lang="en-US" dirty="0" smtClean="0"/>
              <a:t> </a:t>
            </a:r>
            <a:r>
              <a:rPr lang="en-US" dirty="0" err="1" smtClean="0"/>
              <a:t>mitte</a:t>
            </a:r>
            <a:r>
              <a:rPr lang="en-US" dirty="0" smtClean="0"/>
              <a:t> calla </a:t>
            </a:r>
            <a:r>
              <a:rPr lang="en-US" dirty="0" err="1" smtClean="0"/>
              <a:t>kadsoole</a:t>
            </a:r>
            <a:r>
              <a:rPr lang="en-US" dirty="0" smtClean="0"/>
              <a:t> </a:t>
            </a:r>
            <a:r>
              <a:rPr lang="en-US" dirty="0" err="1" smtClean="0"/>
              <a:t>skiribte</a:t>
            </a:r>
            <a:r>
              <a:rPr lang="en-US" dirty="0" smtClean="0"/>
              <a:t> </a:t>
            </a:r>
            <a:r>
              <a:rPr lang="en-US" dirty="0" err="1" smtClean="0"/>
              <a:t>bushshaan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adhdhhendabaan</a:t>
            </a:r>
            <a:r>
              <a:rPr lang="en-US" dirty="0" smtClean="0"/>
              <a:t>. (No matter how great your action sequences are or how original your concept is, one dimensional and uninteresting characters will drag your story to a halt)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878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Koobbo</a:t>
            </a:r>
            <a:r>
              <a:rPr lang="en-US" dirty="0" smtClean="0"/>
              <a:t> 2 </a:t>
            </a:r>
            <a:r>
              <a:rPr lang="en-US" dirty="0" err="1" smtClean="0"/>
              <a:t>Beek</a:t>
            </a:r>
            <a:r>
              <a:rPr lang="en-US" dirty="0" smtClean="0"/>
              <a:t> </a:t>
            </a:r>
            <a:r>
              <a:rPr lang="en-US" dirty="0" err="1" smtClean="0"/>
              <a:t>beek</a:t>
            </a:r>
            <a:r>
              <a:rPr lang="en-US" dirty="0" smtClean="0"/>
              <a:t> </a:t>
            </a:r>
            <a:r>
              <a:rPr lang="en-US" dirty="0" err="1" smtClean="0"/>
              <a:t>assa</a:t>
            </a:r>
            <a:r>
              <a:rPr lang="en-US" dirty="0" smtClean="0"/>
              <a:t> (create an </a:t>
            </a:r>
            <a:r>
              <a:rPr lang="en-US" dirty="0" err="1" smtClean="0"/>
              <a:t>ouline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809896"/>
            <a:ext cx="11996057" cy="6048103"/>
          </a:xfrm>
        </p:spPr>
        <p:txBody>
          <a:bodyPr>
            <a:normAutofit/>
          </a:bodyPr>
          <a:lstStyle/>
          <a:p>
            <a:r>
              <a:rPr lang="en-US" dirty="0" err="1" smtClean="0"/>
              <a:t>Beek</a:t>
            </a:r>
            <a:r>
              <a:rPr lang="en-US" dirty="0" smtClean="0"/>
              <a:t> </a:t>
            </a:r>
            <a:r>
              <a:rPr lang="en-US" dirty="0" err="1" smtClean="0"/>
              <a:t>beek</a:t>
            </a:r>
            <a:r>
              <a:rPr lang="en-US" dirty="0" smtClean="0"/>
              <a:t> </a:t>
            </a:r>
            <a:r>
              <a:rPr lang="en-US" dirty="0" err="1" smtClean="0"/>
              <a:t>assa</a:t>
            </a:r>
            <a:r>
              <a:rPr lang="en-US" dirty="0" smtClean="0"/>
              <a:t> </a:t>
            </a:r>
            <a:r>
              <a:rPr lang="en-US" dirty="0" err="1" smtClean="0"/>
              <a:t>borreessata</a:t>
            </a:r>
            <a:r>
              <a:rPr lang="en-US" dirty="0" smtClean="0"/>
              <a:t> </a:t>
            </a:r>
            <a:r>
              <a:rPr lang="en-US" dirty="0" err="1" smtClean="0"/>
              <a:t>abidaaka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abidaaxxa</a:t>
            </a:r>
            <a:r>
              <a:rPr lang="en-US" dirty="0" smtClean="0"/>
              <a:t> </a:t>
            </a:r>
            <a:r>
              <a:rPr lang="en-US" dirty="0" err="1" smtClean="0"/>
              <a:t>yaanuwwa</a:t>
            </a:r>
            <a:r>
              <a:rPr lang="en-US" dirty="0" smtClean="0"/>
              <a:t> </a:t>
            </a:r>
            <a:r>
              <a:rPr lang="en-US" dirty="0" err="1" smtClean="0"/>
              <a:t>hara</a:t>
            </a:r>
            <a:r>
              <a:rPr lang="en-US" dirty="0" smtClean="0"/>
              <a:t> </a:t>
            </a:r>
            <a:r>
              <a:rPr lang="en-US" dirty="0" err="1" smtClean="0"/>
              <a:t>haruma</a:t>
            </a:r>
            <a:r>
              <a:rPr lang="en-US" dirty="0" smtClean="0"/>
              <a:t> </a:t>
            </a:r>
            <a:r>
              <a:rPr lang="en-US" dirty="0" err="1" smtClean="0"/>
              <a:t>qicin</a:t>
            </a:r>
            <a:r>
              <a:rPr lang="en-US" dirty="0" smtClean="0"/>
              <a:t> </a:t>
            </a:r>
            <a:r>
              <a:rPr lang="en-US" dirty="0" err="1" smtClean="0"/>
              <a:t>leelishaten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Dade </a:t>
            </a:r>
            <a:r>
              <a:rPr lang="en-US" dirty="0" err="1" smtClean="0"/>
              <a:t>borreessato</a:t>
            </a:r>
            <a:r>
              <a:rPr lang="en-US" dirty="0" smtClean="0"/>
              <a:t> </a:t>
            </a:r>
            <a:r>
              <a:rPr lang="en-US" dirty="0" err="1" smtClean="0"/>
              <a:t>borreessine</a:t>
            </a:r>
            <a:r>
              <a:rPr lang="en-US" dirty="0" smtClean="0"/>
              <a:t> </a:t>
            </a:r>
            <a:r>
              <a:rPr lang="en-US" dirty="0" err="1" smtClean="0"/>
              <a:t>bo’no</a:t>
            </a:r>
            <a:r>
              <a:rPr lang="en-US" dirty="0" smtClean="0"/>
              <a:t> </a:t>
            </a:r>
            <a:r>
              <a:rPr lang="en-US" dirty="0" err="1" smtClean="0"/>
              <a:t>edi</a:t>
            </a:r>
            <a:r>
              <a:rPr lang="en-US" dirty="0" smtClean="0"/>
              <a:t> </a:t>
            </a:r>
            <a:r>
              <a:rPr lang="en-US" dirty="0" err="1" smtClean="0"/>
              <a:t>darre</a:t>
            </a:r>
            <a:r>
              <a:rPr lang="en-US" dirty="0" smtClean="0"/>
              <a:t> lame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sase</a:t>
            </a:r>
            <a:r>
              <a:rPr lang="en-US" dirty="0" smtClean="0"/>
              <a:t> </a:t>
            </a:r>
            <a:r>
              <a:rPr lang="en-US" dirty="0" err="1" smtClean="0"/>
              <a:t>saxxabaaxxe</a:t>
            </a:r>
            <a:r>
              <a:rPr lang="en-US" dirty="0" smtClean="0"/>
              <a:t> </a:t>
            </a:r>
            <a:r>
              <a:rPr lang="en-US" dirty="0" err="1" smtClean="0"/>
              <a:t>woraqata’n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beek</a:t>
            </a:r>
            <a:r>
              <a:rPr lang="en-US" dirty="0" smtClean="0"/>
              <a:t> </a:t>
            </a:r>
            <a:r>
              <a:rPr lang="en-US" dirty="0" err="1" smtClean="0"/>
              <a:t>beek</a:t>
            </a:r>
            <a:r>
              <a:rPr lang="en-US" dirty="0" smtClean="0"/>
              <a:t> </a:t>
            </a:r>
            <a:r>
              <a:rPr lang="en-US" dirty="0" err="1" smtClean="0"/>
              <a:t>assa</a:t>
            </a:r>
            <a:r>
              <a:rPr lang="en-US" dirty="0" smtClean="0"/>
              <a:t> </a:t>
            </a:r>
            <a:r>
              <a:rPr lang="en-US" dirty="0" err="1" smtClean="0"/>
              <a:t>hasissaan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Beek</a:t>
            </a:r>
            <a:r>
              <a:rPr lang="en-US" dirty="0" smtClean="0"/>
              <a:t> </a:t>
            </a:r>
            <a:r>
              <a:rPr lang="en-US" dirty="0" err="1" smtClean="0"/>
              <a:t>bek</a:t>
            </a:r>
            <a:r>
              <a:rPr lang="en-US" dirty="0" smtClean="0"/>
              <a:t> </a:t>
            </a:r>
            <a:r>
              <a:rPr lang="en-US" dirty="0" err="1" smtClean="0"/>
              <a:t>assa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borreessile</a:t>
            </a:r>
            <a:r>
              <a:rPr lang="en-US" dirty="0" smtClean="0"/>
              <a:t> </a:t>
            </a:r>
            <a:r>
              <a:rPr lang="en-US" dirty="0" err="1" smtClean="0"/>
              <a:t>giddo</a:t>
            </a:r>
            <a:r>
              <a:rPr lang="en-US" dirty="0" smtClean="0"/>
              <a:t> </a:t>
            </a:r>
            <a:r>
              <a:rPr lang="en-US" dirty="0" err="1" smtClean="0"/>
              <a:t>afemaaka</a:t>
            </a:r>
            <a:r>
              <a:rPr lang="en-US" dirty="0" smtClean="0"/>
              <a:t> </a:t>
            </a:r>
            <a:r>
              <a:rPr lang="en-US" dirty="0" err="1" smtClean="0"/>
              <a:t>arargeessa</a:t>
            </a:r>
            <a:r>
              <a:rPr lang="en-US" dirty="0" smtClean="0"/>
              <a:t> </a:t>
            </a:r>
            <a:r>
              <a:rPr lang="en-US" dirty="0" err="1" smtClean="0"/>
              <a:t>qooli</a:t>
            </a:r>
            <a:r>
              <a:rPr lang="en-US" dirty="0" smtClean="0"/>
              <a:t> </a:t>
            </a:r>
            <a:r>
              <a:rPr lang="en-US" dirty="0" err="1" smtClean="0"/>
              <a:t>qoolik</a:t>
            </a:r>
            <a:r>
              <a:rPr lang="en-US" dirty="0" smtClean="0"/>
              <a:t> </a:t>
            </a:r>
            <a:r>
              <a:rPr lang="en-US" dirty="0" err="1" smtClean="0"/>
              <a:t>leelishsha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ofo’lishaten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Beek</a:t>
            </a:r>
            <a:r>
              <a:rPr lang="en-US" dirty="0" smtClean="0"/>
              <a:t> </a:t>
            </a:r>
            <a:r>
              <a:rPr lang="en-US" dirty="0" err="1" smtClean="0"/>
              <a:t>beek</a:t>
            </a:r>
            <a:r>
              <a:rPr lang="en-US" dirty="0" smtClean="0"/>
              <a:t> </a:t>
            </a:r>
            <a:r>
              <a:rPr lang="en-US" dirty="0" err="1" smtClean="0"/>
              <a:t>assa</a:t>
            </a:r>
            <a:r>
              <a:rPr lang="en-US" dirty="0" smtClean="0"/>
              <a:t> </a:t>
            </a:r>
            <a:r>
              <a:rPr lang="en-US" dirty="0" err="1" smtClean="0"/>
              <a:t>yaadiinxxa</a:t>
            </a:r>
            <a:r>
              <a:rPr lang="en-US" dirty="0" smtClean="0"/>
              <a:t> </a:t>
            </a:r>
            <a:r>
              <a:rPr lang="en-US" dirty="0" err="1" smtClean="0"/>
              <a:t>edo</a:t>
            </a:r>
            <a:r>
              <a:rPr lang="en-US" dirty="0" smtClean="0"/>
              <a:t> </a:t>
            </a:r>
            <a:r>
              <a:rPr lang="en-US" dirty="0" err="1" smtClean="0"/>
              <a:t>uduma</a:t>
            </a:r>
            <a:r>
              <a:rPr lang="en-US" dirty="0" smtClean="0"/>
              <a:t> </a:t>
            </a:r>
            <a:r>
              <a:rPr lang="en-US" dirty="0" err="1" smtClean="0"/>
              <a:t>heqqatee</a:t>
            </a:r>
            <a:r>
              <a:rPr lang="en-US" dirty="0" smtClean="0"/>
              <a:t> </a:t>
            </a:r>
            <a:r>
              <a:rPr lang="en-US" dirty="0" err="1" smtClean="0"/>
              <a:t>gargaaraan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Heddo</a:t>
            </a:r>
            <a:r>
              <a:rPr lang="en-US" dirty="0" smtClean="0"/>
              <a:t> </a:t>
            </a:r>
            <a:r>
              <a:rPr lang="en-US" dirty="0" err="1" smtClean="0"/>
              <a:t>maxaafi</a:t>
            </a:r>
            <a:r>
              <a:rPr lang="en-US" dirty="0" smtClean="0"/>
              <a:t> </a:t>
            </a:r>
            <a:r>
              <a:rPr lang="en-US" dirty="0" err="1" smtClean="0"/>
              <a:t>skiribte</a:t>
            </a:r>
            <a:r>
              <a:rPr lang="en-US" dirty="0" smtClean="0"/>
              <a:t> </a:t>
            </a:r>
            <a:r>
              <a:rPr lang="en-US" dirty="0" err="1" smtClean="0"/>
              <a:t>uuddaaxxen</a:t>
            </a:r>
            <a:r>
              <a:rPr lang="en-US" dirty="0" smtClean="0"/>
              <a:t> </a:t>
            </a:r>
            <a:r>
              <a:rPr lang="en-US" dirty="0" err="1" smtClean="0"/>
              <a:t>heddo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sa’soolenna</a:t>
            </a:r>
            <a:r>
              <a:rPr lang="en-US" dirty="0" smtClean="0"/>
              <a:t> </a:t>
            </a:r>
            <a:r>
              <a:rPr lang="en-US" dirty="0" err="1" smtClean="0"/>
              <a:t>beekkole</a:t>
            </a:r>
            <a:r>
              <a:rPr lang="en-US" dirty="0" smtClean="0"/>
              <a:t> </a:t>
            </a:r>
            <a:r>
              <a:rPr lang="en-US" dirty="0" err="1" smtClean="0"/>
              <a:t>weli</a:t>
            </a:r>
            <a:r>
              <a:rPr lang="en-US" dirty="0" smtClean="0"/>
              <a:t> </a:t>
            </a:r>
            <a:r>
              <a:rPr lang="en-US" dirty="0" err="1" smtClean="0"/>
              <a:t>aageek</a:t>
            </a:r>
            <a:r>
              <a:rPr lang="en-US" dirty="0" smtClean="0"/>
              <a:t> </a:t>
            </a:r>
            <a:r>
              <a:rPr lang="en-US" dirty="0" err="1" smtClean="0"/>
              <a:t>yaadi</a:t>
            </a:r>
            <a:r>
              <a:rPr lang="en-US" dirty="0" smtClean="0"/>
              <a:t> </a:t>
            </a:r>
            <a:r>
              <a:rPr lang="en-US" dirty="0" err="1" smtClean="0"/>
              <a:t>eloxxi</a:t>
            </a:r>
            <a:r>
              <a:rPr lang="en-US" dirty="0" smtClean="0"/>
              <a:t> </a:t>
            </a:r>
            <a:r>
              <a:rPr lang="en-US" dirty="0" err="1" smtClean="0"/>
              <a:t>filmetik</a:t>
            </a:r>
            <a:r>
              <a:rPr lang="en-US" dirty="0" smtClean="0"/>
              <a:t> </a:t>
            </a:r>
            <a:r>
              <a:rPr lang="en-US" dirty="0" err="1" smtClean="0"/>
              <a:t>skiribte</a:t>
            </a:r>
            <a:r>
              <a:rPr lang="en-US" dirty="0" smtClean="0"/>
              <a:t> 90-100 </a:t>
            </a:r>
            <a:r>
              <a:rPr lang="en-US" dirty="0" err="1" smtClean="0"/>
              <a:t>qico’n</a:t>
            </a:r>
            <a:r>
              <a:rPr lang="en-US" dirty="0" smtClean="0"/>
              <a:t> </a:t>
            </a:r>
            <a:r>
              <a:rPr lang="en-US" dirty="0" err="1" smtClean="0"/>
              <a:t>hedheeka</a:t>
            </a:r>
            <a:r>
              <a:rPr lang="en-US" dirty="0" smtClean="0"/>
              <a:t> </a:t>
            </a:r>
            <a:r>
              <a:rPr lang="en-US" dirty="0" err="1" smtClean="0"/>
              <a:t>qoola</a:t>
            </a:r>
            <a:r>
              <a:rPr lang="en-US" dirty="0" smtClean="0"/>
              <a:t> </a:t>
            </a:r>
            <a:r>
              <a:rPr lang="en-US" dirty="0" err="1" smtClean="0"/>
              <a:t>abiddaan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7" name="Picture 6" descr="Write the Script - Then Notes, Notes, Notes">
            <a:hlinkClick r:id="rId2" tooltip="&quot;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7338" y="4767943"/>
            <a:ext cx="4402182" cy="209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620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4583"/>
            <a:ext cx="12192000" cy="5943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Tinni</a:t>
            </a:r>
            <a:r>
              <a:rPr lang="en-US" dirty="0" smtClean="0"/>
              <a:t> </a:t>
            </a:r>
            <a:r>
              <a:rPr lang="en-US" dirty="0" err="1" smtClean="0"/>
              <a:t>qoola</a:t>
            </a:r>
            <a:r>
              <a:rPr lang="en-US" dirty="0" smtClean="0"/>
              <a:t> </a:t>
            </a:r>
            <a:r>
              <a:rPr lang="en-US" dirty="0" err="1" smtClean="0"/>
              <a:t>sase</a:t>
            </a:r>
            <a:r>
              <a:rPr lang="en-US" dirty="0" smtClean="0"/>
              <a:t> </a:t>
            </a:r>
            <a:r>
              <a:rPr lang="en-US" dirty="0" err="1" smtClean="0"/>
              <a:t>qoodendaan</a:t>
            </a:r>
            <a:endParaRPr lang="en-US" dirty="0" smtClean="0"/>
          </a:p>
          <a:p>
            <a:pPr algn="just"/>
            <a:r>
              <a:rPr lang="en-US" dirty="0" err="1" smtClean="0"/>
              <a:t>Taakak</a:t>
            </a:r>
            <a:r>
              <a:rPr lang="en-US" dirty="0" smtClean="0"/>
              <a:t> </a:t>
            </a:r>
            <a:r>
              <a:rPr lang="en-US" dirty="0" err="1" smtClean="0"/>
              <a:t>qoobi</a:t>
            </a:r>
            <a:r>
              <a:rPr lang="en-US" dirty="0" smtClean="0"/>
              <a:t> </a:t>
            </a:r>
            <a:r>
              <a:rPr lang="en-US" dirty="0" err="1" smtClean="0"/>
              <a:t>e’ichcho</a:t>
            </a:r>
            <a:r>
              <a:rPr lang="en-US" dirty="0" smtClean="0"/>
              <a:t> ken. </a:t>
            </a:r>
            <a:r>
              <a:rPr lang="en-US" dirty="0" err="1" smtClean="0"/>
              <a:t>Konne</a:t>
            </a:r>
            <a:r>
              <a:rPr lang="en-US" dirty="0" smtClean="0"/>
              <a:t> </a:t>
            </a:r>
            <a:r>
              <a:rPr lang="en-US" dirty="0" err="1" smtClean="0"/>
              <a:t>baada’n</a:t>
            </a:r>
            <a:r>
              <a:rPr lang="en-US" dirty="0" smtClean="0"/>
              <a:t> </a:t>
            </a:r>
            <a:r>
              <a:rPr lang="en-US" dirty="0" err="1" smtClean="0"/>
              <a:t>borreessinaa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raagoolenna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borreessatotika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filmetik</a:t>
            </a:r>
            <a:r>
              <a:rPr lang="en-US" dirty="0" smtClean="0"/>
              <a:t> </a:t>
            </a:r>
            <a:r>
              <a:rPr lang="en-US" dirty="0" err="1" smtClean="0"/>
              <a:t>ege’nishatike</a:t>
            </a:r>
            <a:r>
              <a:rPr lang="en-US" dirty="0" smtClean="0"/>
              <a:t> </a:t>
            </a:r>
            <a:r>
              <a:rPr lang="en-US" dirty="0" err="1" smtClean="0"/>
              <a:t>baadan</a:t>
            </a:r>
            <a:r>
              <a:rPr lang="en-US" dirty="0" smtClean="0"/>
              <a:t>. </a:t>
            </a:r>
            <a:r>
              <a:rPr lang="en-US" dirty="0" err="1" smtClean="0"/>
              <a:t>Hordofooleyya</a:t>
            </a:r>
            <a:r>
              <a:rPr lang="en-US" dirty="0" smtClean="0"/>
              <a:t> </a:t>
            </a:r>
            <a:r>
              <a:rPr lang="en-US" dirty="0" err="1" smtClean="0"/>
              <a:t>ke’to</a:t>
            </a:r>
            <a:r>
              <a:rPr lang="en-US" dirty="0" smtClean="0"/>
              <a:t> </a:t>
            </a:r>
            <a:r>
              <a:rPr lang="en-US" dirty="0" err="1" smtClean="0"/>
              <a:t>kadaaka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affaashsha</a:t>
            </a:r>
            <a:r>
              <a:rPr lang="en-US" dirty="0" smtClean="0"/>
              <a:t> </a:t>
            </a:r>
            <a:r>
              <a:rPr lang="en-US" dirty="0" err="1" smtClean="0"/>
              <a:t>gargaaraaken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Langaxxe</a:t>
            </a:r>
            <a:r>
              <a:rPr lang="en-US" dirty="0" smtClean="0"/>
              <a:t> </a:t>
            </a:r>
            <a:r>
              <a:rPr lang="en-US" dirty="0" err="1" smtClean="0"/>
              <a:t>kuta’n</a:t>
            </a:r>
            <a:r>
              <a:rPr lang="en-US" dirty="0" smtClean="0"/>
              <a:t> </a:t>
            </a:r>
            <a:r>
              <a:rPr lang="en-US" dirty="0" err="1" smtClean="0"/>
              <a:t>raagole</a:t>
            </a:r>
            <a:r>
              <a:rPr lang="en-US" dirty="0" smtClean="0"/>
              <a:t> </a:t>
            </a:r>
            <a:r>
              <a:rPr lang="en-US" dirty="0" err="1" smtClean="0"/>
              <a:t>heddo</a:t>
            </a:r>
            <a:r>
              <a:rPr lang="en-US" dirty="0" smtClean="0"/>
              <a:t> </a:t>
            </a:r>
            <a:r>
              <a:rPr lang="en-US" dirty="0" err="1" smtClean="0"/>
              <a:t>guffon</a:t>
            </a:r>
            <a:r>
              <a:rPr lang="en-US" dirty="0" smtClean="0"/>
              <a:t> </a:t>
            </a:r>
            <a:r>
              <a:rPr lang="en-US" dirty="0" err="1" smtClean="0"/>
              <a:t>futt</a:t>
            </a:r>
            <a:r>
              <a:rPr lang="en-US" dirty="0" smtClean="0"/>
              <a:t> </a:t>
            </a:r>
            <a:r>
              <a:rPr lang="en-US" dirty="0" err="1" smtClean="0"/>
              <a:t>hitaan</a:t>
            </a:r>
            <a:r>
              <a:rPr lang="en-US" dirty="0" smtClean="0"/>
              <a:t>. </a:t>
            </a:r>
            <a:r>
              <a:rPr lang="en-US" dirty="0" err="1" smtClean="0"/>
              <a:t>Tenne</a:t>
            </a:r>
            <a:r>
              <a:rPr lang="en-US" dirty="0" smtClean="0"/>
              <a:t> </a:t>
            </a:r>
            <a:r>
              <a:rPr lang="en-US" dirty="0" err="1" smtClean="0"/>
              <a:t>kuta’n</a:t>
            </a:r>
            <a:r>
              <a:rPr lang="en-US" dirty="0" smtClean="0"/>
              <a:t> </a:t>
            </a:r>
            <a:r>
              <a:rPr lang="en-US" dirty="0" err="1" smtClean="0"/>
              <a:t>raagoole</a:t>
            </a:r>
            <a:r>
              <a:rPr lang="en-US" dirty="0" smtClean="0"/>
              <a:t> </a:t>
            </a:r>
            <a:r>
              <a:rPr lang="en-US" dirty="0" err="1" smtClean="0"/>
              <a:t>heddebaaxxe</a:t>
            </a:r>
            <a:r>
              <a:rPr lang="en-US" dirty="0" smtClean="0"/>
              <a:t> </a:t>
            </a:r>
            <a:r>
              <a:rPr lang="en-US" dirty="0" err="1" smtClean="0"/>
              <a:t>yaanenn</a:t>
            </a:r>
            <a:r>
              <a:rPr lang="en-US" dirty="0" smtClean="0"/>
              <a:t> </a:t>
            </a:r>
            <a:r>
              <a:rPr lang="en-US" dirty="0" err="1" smtClean="0"/>
              <a:t>welti</a:t>
            </a:r>
            <a:r>
              <a:rPr lang="en-US" dirty="0" smtClean="0"/>
              <a:t> </a:t>
            </a:r>
            <a:r>
              <a:rPr lang="en-US" dirty="0" err="1" smtClean="0"/>
              <a:t>afendaan</a:t>
            </a:r>
            <a:r>
              <a:rPr lang="en-US" dirty="0" smtClean="0"/>
              <a:t>. </a:t>
            </a:r>
            <a:r>
              <a:rPr lang="en-US" dirty="0" err="1" smtClean="0"/>
              <a:t>Togichcha</a:t>
            </a:r>
            <a:r>
              <a:rPr lang="en-US" dirty="0" smtClean="0"/>
              <a:t> </a:t>
            </a:r>
            <a:r>
              <a:rPr lang="en-US" dirty="0" err="1" smtClean="0"/>
              <a:t>kade</a:t>
            </a:r>
            <a:r>
              <a:rPr lang="en-US" dirty="0" smtClean="0"/>
              <a:t> </a:t>
            </a:r>
            <a:r>
              <a:rPr lang="en-US" dirty="0" err="1" smtClean="0"/>
              <a:t>safeek</a:t>
            </a:r>
            <a:r>
              <a:rPr lang="en-US" dirty="0" smtClean="0"/>
              <a:t> </a:t>
            </a:r>
            <a:r>
              <a:rPr lang="en-US" dirty="0" err="1" smtClean="0"/>
              <a:t>ori</a:t>
            </a:r>
            <a:r>
              <a:rPr lang="en-US" dirty="0" smtClean="0"/>
              <a:t> </a:t>
            </a:r>
            <a:r>
              <a:rPr lang="en-US" dirty="0" err="1" smtClean="0"/>
              <a:t>heddo</a:t>
            </a:r>
            <a:r>
              <a:rPr lang="en-US" dirty="0" smtClean="0"/>
              <a:t> </a:t>
            </a:r>
            <a:r>
              <a:rPr lang="en-US" dirty="0" err="1" smtClean="0"/>
              <a:t>qaxaamurruwwan</a:t>
            </a:r>
            <a:r>
              <a:rPr lang="en-US" dirty="0" smtClean="0"/>
              <a:t> </a:t>
            </a:r>
            <a:r>
              <a:rPr lang="en-US" dirty="0" err="1" smtClean="0"/>
              <a:t>futt</a:t>
            </a:r>
            <a:r>
              <a:rPr lang="en-US" dirty="0" smtClean="0"/>
              <a:t> </a:t>
            </a:r>
            <a:r>
              <a:rPr lang="en-US" dirty="0" err="1" smtClean="0"/>
              <a:t>hiyyaan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/>
              <a:t>Sakkaxxi</a:t>
            </a:r>
            <a:r>
              <a:rPr lang="en-US" dirty="0" smtClean="0"/>
              <a:t> </a:t>
            </a:r>
            <a:r>
              <a:rPr lang="en-US" dirty="0" err="1" smtClean="0"/>
              <a:t>kuta</a:t>
            </a:r>
            <a:r>
              <a:rPr lang="en-US" dirty="0" smtClean="0"/>
              <a:t>  </a:t>
            </a:r>
            <a:r>
              <a:rPr lang="en-US" dirty="0" err="1" smtClean="0"/>
              <a:t>fugenshatixxe</a:t>
            </a:r>
            <a:r>
              <a:rPr lang="en-US" dirty="0" smtClean="0"/>
              <a:t> (climax)</a:t>
            </a:r>
            <a:r>
              <a:rPr lang="en-US" dirty="0" err="1" smtClean="0"/>
              <a:t>kutan</a:t>
            </a:r>
            <a:r>
              <a:rPr lang="en-US" dirty="0" smtClean="0"/>
              <a:t>. </a:t>
            </a:r>
            <a:r>
              <a:rPr lang="en-US" dirty="0" err="1" smtClean="0"/>
              <a:t>Langaxxe</a:t>
            </a:r>
            <a:r>
              <a:rPr lang="en-US" dirty="0" smtClean="0"/>
              <a:t> </a:t>
            </a:r>
            <a:r>
              <a:rPr lang="en-US" dirty="0" err="1" smtClean="0"/>
              <a:t>kutan</a:t>
            </a:r>
            <a:r>
              <a:rPr lang="en-US" dirty="0" smtClean="0"/>
              <a:t> </a:t>
            </a:r>
            <a:r>
              <a:rPr lang="en-US" dirty="0" err="1" smtClean="0"/>
              <a:t>heddo</a:t>
            </a:r>
            <a:r>
              <a:rPr lang="en-US" dirty="0" smtClean="0"/>
              <a:t> </a:t>
            </a:r>
            <a:r>
              <a:rPr lang="en-US" dirty="0" err="1" smtClean="0"/>
              <a:t>guffon</a:t>
            </a:r>
            <a:r>
              <a:rPr lang="en-US" dirty="0" smtClean="0"/>
              <a:t> </a:t>
            </a:r>
            <a:r>
              <a:rPr lang="en-US" dirty="0" err="1" smtClean="0"/>
              <a:t>welti</a:t>
            </a:r>
            <a:r>
              <a:rPr lang="en-US" dirty="0" smtClean="0"/>
              <a:t> </a:t>
            </a:r>
            <a:r>
              <a:rPr lang="en-US" dirty="0" err="1" smtClean="0"/>
              <a:t>afendeexxi</a:t>
            </a:r>
            <a:r>
              <a:rPr lang="en-US" dirty="0" smtClean="0"/>
              <a:t> </a:t>
            </a:r>
            <a:r>
              <a:rPr lang="en-US" dirty="0" err="1" smtClean="0"/>
              <a:t>raagoole</a:t>
            </a:r>
            <a:r>
              <a:rPr lang="en-US" dirty="0" smtClean="0"/>
              <a:t> </a:t>
            </a:r>
            <a:r>
              <a:rPr lang="en-US" dirty="0" err="1" smtClean="0"/>
              <a:t>gufo</a:t>
            </a:r>
            <a:r>
              <a:rPr lang="en-US" dirty="0" smtClean="0"/>
              <a:t> </a:t>
            </a:r>
            <a:r>
              <a:rPr lang="en-US" dirty="0" err="1" smtClean="0"/>
              <a:t>eetenenaa’n</a:t>
            </a:r>
            <a:r>
              <a:rPr lang="en-US" dirty="0" smtClean="0"/>
              <a:t> </a:t>
            </a:r>
            <a:r>
              <a:rPr lang="en-US" dirty="0" err="1" smtClean="0"/>
              <a:t>fulatee</a:t>
            </a:r>
            <a:r>
              <a:rPr lang="en-US" dirty="0" smtClean="0"/>
              <a:t> </a:t>
            </a:r>
            <a:r>
              <a:rPr lang="en-US" dirty="0" err="1" smtClean="0"/>
              <a:t>afeexxa</a:t>
            </a:r>
            <a:r>
              <a:rPr lang="en-US" dirty="0" smtClean="0"/>
              <a:t> </a:t>
            </a:r>
            <a:r>
              <a:rPr lang="en-US" dirty="0" err="1" smtClean="0"/>
              <a:t>hunna</a:t>
            </a:r>
            <a:r>
              <a:rPr lang="en-US" dirty="0" smtClean="0"/>
              <a:t>, </a:t>
            </a:r>
            <a:r>
              <a:rPr lang="en-US" dirty="0" err="1" smtClean="0"/>
              <a:t>jabeenna</a:t>
            </a:r>
            <a:r>
              <a:rPr lang="en-US" dirty="0" smtClean="0"/>
              <a:t>, </a:t>
            </a:r>
            <a:r>
              <a:rPr lang="en-US" dirty="0" err="1" smtClean="0"/>
              <a:t>ege’nanna</a:t>
            </a:r>
            <a:r>
              <a:rPr lang="en-US" dirty="0" smtClean="0"/>
              <a:t> </a:t>
            </a:r>
            <a:r>
              <a:rPr lang="en-US" dirty="0" err="1" smtClean="0"/>
              <a:t>beekuma</a:t>
            </a:r>
            <a:r>
              <a:rPr lang="en-US" dirty="0" smtClean="0"/>
              <a:t> </a:t>
            </a:r>
            <a:r>
              <a:rPr lang="en-US" dirty="0" err="1" smtClean="0"/>
              <a:t>duuchcha</a:t>
            </a:r>
            <a:r>
              <a:rPr lang="en-US" dirty="0" smtClean="0"/>
              <a:t> </a:t>
            </a:r>
            <a:r>
              <a:rPr lang="en-US" dirty="0" err="1" smtClean="0"/>
              <a:t>la’offataan</a:t>
            </a:r>
            <a:r>
              <a:rPr lang="en-US" dirty="0" smtClean="0"/>
              <a:t>. </a:t>
            </a:r>
            <a:r>
              <a:rPr lang="en-US" dirty="0" err="1" smtClean="0"/>
              <a:t>Tinni</a:t>
            </a:r>
            <a:r>
              <a:rPr lang="en-US" dirty="0" smtClean="0"/>
              <a:t> </a:t>
            </a:r>
            <a:r>
              <a:rPr lang="en-US" dirty="0" err="1" smtClean="0"/>
              <a:t>kuta</a:t>
            </a:r>
            <a:r>
              <a:rPr lang="en-US" dirty="0" smtClean="0"/>
              <a:t> </a:t>
            </a:r>
            <a:r>
              <a:rPr lang="en-US" dirty="0" err="1" smtClean="0"/>
              <a:t>illichci</a:t>
            </a:r>
            <a:r>
              <a:rPr lang="en-US" dirty="0" smtClean="0"/>
              <a:t> </a:t>
            </a:r>
            <a:r>
              <a:rPr lang="en-US" dirty="0" err="1" smtClean="0"/>
              <a:t>raagole</a:t>
            </a:r>
            <a:r>
              <a:rPr lang="en-US" dirty="0" smtClean="0"/>
              <a:t> </a:t>
            </a:r>
            <a:r>
              <a:rPr lang="en-US" dirty="0" err="1" smtClean="0"/>
              <a:t>gufo</a:t>
            </a:r>
            <a:r>
              <a:rPr lang="en-US" dirty="0" smtClean="0"/>
              <a:t> </a:t>
            </a:r>
            <a:r>
              <a:rPr lang="en-US" dirty="0" err="1" smtClean="0"/>
              <a:t>eetenee</a:t>
            </a:r>
            <a:r>
              <a:rPr lang="en-US" dirty="0" smtClean="0"/>
              <a:t> </a:t>
            </a:r>
            <a:r>
              <a:rPr lang="en-US" dirty="0" err="1" smtClean="0"/>
              <a:t>sa’ake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injitaake</a:t>
            </a:r>
            <a:r>
              <a:rPr lang="en-US" dirty="0" smtClean="0"/>
              <a:t> </a:t>
            </a:r>
            <a:r>
              <a:rPr lang="en-US" dirty="0" err="1" smtClean="0"/>
              <a:t>kadaan</a:t>
            </a:r>
            <a:r>
              <a:rPr lang="en-US" dirty="0" smtClean="0"/>
              <a:t>. </a:t>
            </a:r>
            <a:r>
              <a:rPr lang="en-US" dirty="0" err="1" smtClean="0"/>
              <a:t>Iittan</a:t>
            </a:r>
            <a:r>
              <a:rPr lang="en-US" dirty="0" smtClean="0"/>
              <a:t> </a:t>
            </a:r>
            <a:r>
              <a:rPr lang="en-US" dirty="0" err="1" smtClean="0"/>
              <a:t>kinni</a:t>
            </a:r>
            <a:r>
              <a:rPr lang="en-US" dirty="0" smtClean="0"/>
              <a:t> </a:t>
            </a:r>
            <a:r>
              <a:rPr lang="en-US" dirty="0" err="1" smtClean="0"/>
              <a:t>gufo</a:t>
            </a:r>
            <a:r>
              <a:rPr lang="en-US" dirty="0" smtClean="0"/>
              <a:t> </a:t>
            </a:r>
            <a:r>
              <a:rPr lang="en-US" dirty="0" err="1" smtClean="0"/>
              <a:t>itti</a:t>
            </a:r>
            <a:r>
              <a:rPr lang="en-US" dirty="0" smtClean="0"/>
              <a:t> </a:t>
            </a:r>
            <a:r>
              <a:rPr lang="en-US" dirty="0" err="1" smtClean="0"/>
              <a:t>gugguffachchisse</a:t>
            </a:r>
            <a:r>
              <a:rPr lang="en-US" dirty="0" smtClean="0"/>
              <a:t> </a:t>
            </a:r>
            <a:r>
              <a:rPr lang="en-US" dirty="0" err="1" smtClean="0"/>
              <a:t>ibisaaxxenna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dandeettaan</a:t>
            </a:r>
            <a:r>
              <a:rPr lang="en-US" dirty="0" smtClean="0"/>
              <a:t>. </a:t>
            </a:r>
            <a:r>
              <a:rPr lang="en-US" dirty="0" err="1" smtClean="0"/>
              <a:t>Ookko’n</a:t>
            </a:r>
            <a:r>
              <a:rPr lang="en-US" dirty="0" smtClean="0"/>
              <a:t> </a:t>
            </a:r>
            <a:r>
              <a:rPr lang="en-US" dirty="0" err="1" smtClean="0"/>
              <a:t>kinn</a:t>
            </a:r>
            <a:r>
              <a:rPr lang="en-US" dirty="0" smtClean="0"/>
              <a:t> </a:t>
            </a:r>
            <a:r>
              <a:rPr lang="en-US" dirty="0" err="1" smtClean="0"/>
              <a:t>gi’wki</a:t>
            </a:r>
            <a:r>
              <a:rPr lang="en-US" dirty="0" smtClean="0"/>
              <a:t> </a:t>
            </a:r>
            <a:r>
              <a:rPr lang="en-US" dirty="0" err="1" smtClean="0"/>
              <a:t>muuxamiinba’a</a:t>
            </a:r>
            <a:r>
              <a:rPr lang="en-US" dirty="0" smtClean="0"/>
              <a:t> </a:t>
            </a:r>
            <a:r>
              <a:rPr lang="en-US" dirty="0" err="1" smtClean="0"/>
              <a:t>dagaan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9233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Koobo</a:t>
            </a:r>
            <a:r>
              <a:rPr lang="en-US" dirty="0" smtClean="0"/>
              <a:t> 3- </a:t>
            </a:r>
            <a:r>
              <a:rPr lang="en-US" dirty="0" err="1" smtClean="0"/>
              <a:t>Triitmente</a:t>
            </a:r>
            <a:r>
              <a:rPr lang="en-US" dirty="0" smtClean="0"/>
              <a:t> </a:t>
            </a:r>
            <a:r>
              <a:rPr lang="en-US" dirty="0" err="1" smtClean="0"/>
              <a:t>borreessa</a:t>
            </a:r>
            <a:r>
              <a:rPr lang="en-US" dirty="0" smtClean="0"/>
              <a:t> (WRITE </a:t>
            </a:r>
            <a:r>
              <a:rPr lang="en-US" dirty="0" smtClean="0"/>
              <a:t>A </a:t>
            </a:r>
            <a:r>
              <a:rPr lang="en-US" dirty="0" smtClean="0"/>
              <a:t>TREATMENT)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0080"/>
            <a:ext cx="12192000" cy="6217920"/>
          </a:xfrm>
        </p:spPr>
        <p:txBody>
          <a:bodyPr>
            <a:normAutofit/>
          </a:bodyPr>
          <a:lstStyle/>
          <a:p>
            <a:r>
              <a:rPr lang="en-US" dirty="0" err="1" smtClean="0"/>
              <a:t>Treatmente</a:t>
            </a:r>
            <a:r>
              <a:rPr lang="en-US" dirty="0" smtClean="0"/>
              <a:t> </a:t>
            </a:r>
            <a:r>
              <a:rPr lang="en-US" dirty="0" err="1" smtClean="0"/>
              <a:t>hinaa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beeki</a:t>
            </a:r>
            <a:r>
              <a:rPr lang="en-US" dirty="0" smtClean="0"/>
              <a:t> </a:t>
            </a:r>
            <a:r>
              <a:rPr lang="en-US" dirty="0" err="1" smtClean="0"/>
              <a:t>beeki</a:t>
            </a:r>
            <a:r>
              <a:rPr lang="en-US" dirty="0" smtClean="0"/>
              <a:t> </a:t>
            </a:r>
            <a:r>
              <a:rPr lang="en-US" dirty="0" err="1" smtClean="0"/>
              <a:t>assineeka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jabeesine</a:t>
            </a:r>
            <a:r>
              <a:rPr lang="en-US" dirty="0" smtClean="0"/>
              <a:t> </a:t>
            </a:r>
            <a:r>
              <a:rPr lang="en-US" dirty="0" err="1" smtClean="0"/>
              <a:t>uudanna</a:t>
            </a:r>
            <a:r>
              <a:rPr lang="en-US" dirty="0" smtClean="0"/>
              <a:t> </a:t>
            </a:r>
            <a:r>
              <a:rPr lang="en-US" dirty="0" err="1" smtClean="0"/>
              <a:t>gateeka</a:t>
            </a:r>
            <a:r>
              <a:rPr lang="en-US" dirty="0" smtClean="0"/>
              <a:t> </a:t>
            </a:r>
            <a:r>
              <a:rPr lang="en-US" dirty="0" err="1" smtClean="0"/>
              <a:t>yaadi</a:t>
            </a:r>
            <a:r>
              <a:rPr lang="en-US" dirty="0" smtClean="0"/>
              <a:t> </a:t>
            </a:r>
            <a:r>
              <a:rPr lang="en-US" dirty="0" err="1" smtClean="0"/>
              <a:t>hedhoole</a:t>
            </a:r>
            <a:r>
              <a:rPr lang="en-US" dirty="0" smtClean="0"/>
              <a:t> </a:t>
            </a:r>
            <a:r>
              <a:rPr lang="en-US" dirty="0" err="1" smtClean="0"/>
              <a:t>borreessa</a:t>
            </a:r>
            <a:r>
              <a:rPr lang="en-US" dirty="0" smtClean="0"/>
              <a:t> ten</a:t>
            </a:r>
          </a:p>
          <a:p>
            <a:r>
              <a:rPr lang="en-US" dirty="0" err="1" smtClean="0"/>
              <a:t>Beek</a:t>
            </a:r>
            <a:r>
              <a:rPr lang="en-US" dirty="0" smtClean="0"/>
              <a:t> </a:t>
            </a:r>
            <a:r>
              <a:rPr lang="en-US" dirty="0" err="1" smtClean="0"/>
              <a:t>beek</a:t>
            </a:r>
            <a:r>
              <a:rPr lang="en-US" dirty="0" smtClean="0"/>
              <a:t> </a:t>
            </a:r>
            <a:r>
              <a:rPr lang="en-US" dirty="0" err="1" smtClean="0"/>
              <a:t>assineeka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ba’lissanna</a:t>
            </a:r>
            <a:r>
              <a:rPr lang="en-US" dirty="0" smtClean="0"/>
              <a:t> </a:t>
            </a:r>
            <a:r>
              <a:rPr lang="en-US" dirty="0" err="1" smtClean="0"/>
              <a:t>raaga</a:t>
            </a:r>
            <a:r>
              <a:rPr lang="en-US" dirty="0" smtClean="0"/>
              <a:t> </a:t>
            </a:r>
            <a:r>
              <a:rPr lang="en-US" dirty="0" err="1" smtClean="0"/>
              <a:t>duuchchiinga</a:t>
            </a:r>
            <a:r>
              <a:rPr lang="en-US" dirty="0" smtClean="0"/>
              <a:t> </a:t>
            </a:r>
            <a:r>
              <a:rPr lang="en-US" dirty="0" err="1" smtClean="0"/>
              <a:t>haruma</a:t>
            </a:r>
            <a:r>
              <a:rPr lang="en-US" dirty="0" smtClean="0"/>
              <a:t> </a:t>
            </a:r>
            <a:r>
              <a:rPr lang="en-US" dirty="0" err="1" smtClean="0"/>
              <a:t>qicin</a:t>
            </a:r>
            <a:r>
              <a:rPr lang="en-US" dirty="0" smtClean="0"/>
              <a:t> </a:t>
            </a:r>
            <a:r>
              <a:rPr lang="en-US" dirty="0" err="1" smtClean="0"/>
              <a:t>beek</a:t>
            </a:r>
            <a:r>
              <a:rPr lang="en-US" dirty="0" smtClean="0"/>
              <a:t> </a:t>
            </a:r>
            <a:r>
              <a:rPr lang="en-US" dirty="0" err="1" smtClean="0"/>
              <a:t>beeki</a:t>
            </a:r>
            <a:r>
              <a:rPr lang="en-US" dirty="0" smtClean="0"/>
              <a:t> </a:t>
            </a:r>
            <a:r>
              <a:rPr lang="en-US" dirty="0" err="1" smtClean="0"/>
              <a:t>assati</a:t>
            </a:r>
            <a:r>
              <a:rPr lang="en-US" dirty="0" smtClean="0"/>
              <a:t> </a:t>
            </a:r>
            <a:r>
              <a:rPr lang="en-US" dirty="0" err="1" smtClean="0"/>
              <a:t>garin</a:t>
            </a:r>
            <a:r>
              <a:rPr lang="en-US" dirty="0" smtClean="0"/>
              <a:t> </a:t>
            </a:r>
            <a:r>
              <a:rPr lang="en-US" dirty="0" err="1" smtClean="0"/>
              <a:t>borreessa</a:t>
            </a:r>
            <a:endParaRPr lang="en-US" dirty="0" smtClean="0"/>
          </a:p>
          <a:p>
            <a:r>
              <a:rPr lang="en-US" dirty="0" err="1" smtClean="0"/>
              <a:t>Tenne</a:t>
            </a:r>
            <a:r>
              <a:rPr lang="en-US" dirty="0" smtClean="0"/>
              <a:t> </a:t>
            </a:r>
            <a:r>
              <a:rPr lang="en-US" dirty="0" err="1" smtClean="0"/>
              <a:t>kuta’n</a:t>
            </a:r>
            <a:r>
              <a:rPr lang="en-US" dirty="0" smtClean="0"/>
              <a:t> </a:t>
            </a:r>
            <a:r>
              <a:rPr lang="en-US" dirty="0" err="1" smtClean="0"/>
              <a:t>dandeesissoole</a:t>
            </a:r>
            <a:r>
              <a:rPr lang="en-US" dirty="0" smtClean="0"/>
              <a:t> </a:t>
            </a:r>
            <a:r>
              <a:rPr lang="en-US" dirty="0" err="1" smtClean="0"/>
              <a:t>raagoletika</a:t>
            </a:r>
            <a:r>
              <a:rPr lang="en-US" dirty="0" smtClean="0"/>
              <a:t> </a:t>
            </a:r>
            <a:r>
              <a:rPr lang="en-US" dirty="0" err="1" smtClean="0"/>
              <a:t>weli</a:t>
            </a:r>
            <a:r>
              <a:rPr lang="en-US" dirty="0" smtClean="0"/>
              <a:t> </a:t>
            </a:r>
            <a:r>
              <a:rPr lang="en-US" dirty="0" err="1" smtClean="0"/>
              <a:t>haaso’a</a:t>
            </a:r>
            <a:r>
              <a:rPr lang="en-US" dirty="0" smtClean="0"/>
              <a:t> </a:t>
            </a:r>
            <a:r>
              <a:rPr lang="en-US" dirty="0" err="1" smtClean="0"/>
              <a:t>borreessa</a:t>
            </a:r>
            <a:r>
              <a:rPr lang="en-US" dirty="0" smtClean="0"/>
              <a:t>; </a:t>
            </a:r>
            <a:r>
              <a:rPr lang="en-US" dirty="0" err="1" smtClean="0"/>
              <a:t>dandeesissa</a:t>
            </a:r>
            <a:r>
              <a:rPr lang="en-US" dirty="0" smtClean="0"/>
              <a:t> </a:t>
            </a:r>
            <a:r>
              <a:rPr lang="en-US" dirty="0" err="1" smtClean="0"/>
              <a:t>gophphoole</a:t>
            </a:r>
            <a:r>
              <a:rPr lang="en-US" dirty="0" smtClean="0"/>
              <a:t> </a:t>
            </a:r>
            <a:r>
              <a:rPr lang="en-US" dirty="0" err="1" smtClean="0"/>
              <a:t>kinni</a:t>
            </a:r>
            <a:r>
              <a:rPr lang="en-US" dirty="0" smtClean="0"/>
              <a:t> </a:t>
            </a:r>
            <a:r>
              <a:rPr lang="en-US" dirty="0" err="1" smtClean="0"/>
              <a:t>raagoo</a:t>
            </a:r>
            <a:r>
              <a:rPr lang="en-US" dirty="0" smtClean="0"/>
              <a:t> </a:t>
            </a:r>
            <a:r>
              <a:rPr lang="en-US" dirty="0" err="1" smtClean="0"/>
              <a:t>haasooto’a</a:t>
            </a:r>
            <a:r>
              <a:rPr lang="en-US" dirty="0" smtClean="0"/>
              <a:t> </a:t>
            </a:r>
            <a:r>
              <a:rPr lang="en-US" dirty="0" err="1" smtClean="0"/>
              <a:t>heqqemaaka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borreessa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Habaano</a:t>
            </a:r>
            <a:r>
              <a:rPr lang="en-US" dirty="0" smtClean="0"/>
              <a:t> </a:t>
            </a:r>
            <a:r>
              <a:rPr lang="en-US" dirty="0" err="1" smtClean="0"/>
              <a:t>giissa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Triitmentetik</a:t>
            </a:r>
            <a:r>
              <a:rPr lang="en-US" dirty="0" smtClean="0"/>
              <a:t> </a:t>
            </a:r>
            <a:r>
              <a:rPr lang="en-US" dirty="0" err="1" smtClean="0"/>
              <a:t>ba’linne</a:t>
            </a:r>
            <a:r>
              <a:rPr lang="en-US" dirty="0" smtClean="0"/>
              <a:t> </a:t>
            </a:r>
            <a:r>
              <a:rPr lang="en-US" dirty="0" err="1" smtClean="0"/>
              <a:t>raagiinke</a:t>
            </a:r>
            <a:r>
              <a:rPr lang="en-US" dirty="0" smtClean="0"/>
              <a:t> </a:t>
            </a:r>
            <a:r>
              <a:rPr lang="en-US" dirty="0" err="1" smtClean="0"/>
              <a:t>bifa’ninna</a:t>
            </a:r>
            <a:r>
              <a:rPr lang="en-US" dirty="0" smtClean="0"/>
              <a:t> </a:t>
            </a:r>
            <a:r>
              <a:rPr lang="en-US" dirty="0" err="1" smtClean="0"/>
              <a:t>yaaada’n</a:t>
            </a:r>
            <a:r>
              <a:rPr lang="en-US" dirty="0" smtClean="0"/>
              <a:t> </a:t>
            </a:r>
            <a:r>
              <a:rPr lang="en-US" dirty="0" err="1" smtClean="0"/>
              <a:t>irikifataake</a:t>
            </a:r>
            <a:r>
              <a:rPr lang="en-US" dirty="0" smtClean="0"/>
              <a:t> </a:t>
            </a:r>
            <a:r>
              <a:rPr lang="en-US" dirty="0" err="1" smtClean="0"/>
              <a:t>kadaan</a:t>
            </a:r>
            <a:r>
              <a:rPr lang="en-US" dirty="0" smtClean="0"/>
              <a:t>. </a:t>
            </a:r>
            <a:r>
              <a:rPr lang="en-US" dirty="0" err="1" smtClean="0"/>
              <a:t>Wele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kinni</a:t>
            </a:r>
            <a:r>
              <a:rPr lang="en-US" dirty="0" smtClean="0"/>
              <a:t> </a:t>
            </a:r>
            <a:r>
              <a:rPr lang="en-US" dirty="0" err="1" smtClean="0"/>
              <a:t>raagiink</a:t>
            </a:r>
            <a:r>
              <a:rPr lang="en-US" dirty="0" smtClean="0"/>
              <a:t> </a:t>
            </a:r>
            <a:r>
              <a:rPr lang="en-US" dirty="0" err="1" smtClean="0"/>
              <a:t>muuxami</a:t>
            </a:r>
            <a:r>
              <a:rPr lang="en-US" dirty="0" smtClean="0"/>
              <a:t> </a:t>
            </a:r>
            <a:r>
              <a:rPr lang="en-US" dirty="0" err="1" smtClean="0"/>
              <a:t>tiriitmentetike</a:t>
            </a:r>
            <a:r>
              <a:rPr lang="en-US" dirty="0" smtClean="0"/>
              <a:t> </a:t>
            </a:r>
            <a:r>
              <a:rPr lang="en-US" dirty="0" err="1" smtClean="0"/>
              <a:t>ba’linne’a</a:t>
            </a:r>
            <a:r>
              <a:rPr lang="en-US" dirty="0" smtClean="0"/>
              <a:t> </a:t>
            </a:r>
            <a:r>
              <a:rPr lang="en-US" dirty="0" err="1" smtClean="0"/>
              <a:t>hundaayete</a:t>
            </a:r>
            <a:r>
              <a:rPr lang="en-US" dirty="0" smtClean="0"/>
              <a:t> </a:t>
            </a:r>
            <a:r>
              <a:rPr lang="en-US" dirty="0" err="1" smtClean="0"/>
              <a:t>kadaan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Heddo</a:t>
            </a:r>
            <a:r>
              <a:rPr lang="en-US" dirty="0" smtClean="0"/>
              <a:t> </a:t>
            </a:r>
            <a:r>
              <a:rPr lang="en-US" dirty="0" err="1" smtClean="0"/>
              <a:t>yaana</a:t>
            </a:r>
            <a:r>
              <a:rPr lang="en-US" dirty="0" smtClean="0"/>
              <a:t> </a:t>
            </a:r>
            <a:r>
              <a:rPr lang="en-US" dirty="0" err="1" smtClean="0"/>
              <a:t>triitmentetixxi</a:t>
            </a:r>
            <a:r>
              <a:rPr lang="en-US" dirty="0" smtClean="0"/>
              <a:t> </a:t>
            </a:r>
            <a:r>
              <a:rPr lang="en-US" dirty="0" err="1" smtClean="0"/>
              <a:t>ba’linne</a:t>
            </a:r>
            <a:r>
              <a:rPr lang="en-US" dirty="0" smtClean="0"/>
              <a:t> 30 </a:t>
            </a:r>
            <a:r>
              <a:rPr lang="en-US" dirty="0" err="1" smtClean="0"/>
              <a:t>qoola</a:t>
            </a:r>
            <a:r>
              <a:rPr lang="en-US" dirty="0" smtClean="0"/>
              <a:t> </a:t>
            </a:r>
            <a:r>
              <a:rPr lang="en-US" dirty="0" err="1" smtClean="0"/>
              <a:t>qico</a:t>
            </a:r>
            <a:r>
              <a:rPr lang="en-US" dirty="0" smtClean="0"/>
              <a:t> </a:t>
            </a:r>
            <a:r>
              <a:rPr lang="en-US" dirty="0" err="1" smtClean="0"/>
              <a:t>geyaaxxa</a:t>
            </a:r>
            <a:r>
              <a:rPr lang="en-US" dirty="0" smtClean="0"/>
              <a:t> </a:t>
            </a:r>
            <a:r>
              <a:rPr lang="en-US" dirty="0" err="1" smtClean="0"/>
              <a:t>borreessaatotixxi</a:t>
            </a:r>
            <a:r>
              <a:rPr lang="en-US" dirty="0" smtClean="0"/>
              <a:t> </a:t>
            </a:r>
            <a:r>
              <a:rPr lang="en-US" dirty="0" err="1" smtClean="0"/>
              <a:t>beekkole</a:t>
            </a:r>
            <a:r>
              <a:rPr lang="en-US" dirty="0" smtClean="0"/>
              <a:t> </a:t>
            </a:r>
            <a:r>
              <a:rPr lang="en-US" dirty="0" err="1" smtClean="0"/>
              <a:t>ifissaan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1395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Qoobbo</a:t>
            </a:r>
            <a:r>
              <a:rPr lang="en-US" dirty="0" smtClean="0"/>
              <a:t> 4 </a:t>
            </a:r>
            <a:r>
              <a:rPr lang="en-US" dirty="0" err="1" smtClean="0"/>
              <a:t>skiribte</a:t>
            </a:r>
            <a:r>
              <a:rPr lang="en-US" dirty="0" smtClean="0"/>
              <a:t> </a:t>
            </a:r>
            <a:r>
              <a:rPr lang="en-US" dirty="0" err="1" smtClean="0"/>
              <a:t>borreessa</a:t>
            </a:r>
            <a:r>
              <a:rPr lang="en-US" dirty="0" smtClean="0"/>
              <a:t> ( write your script)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2514"/>
            <a:ext cx="12192000" cy="6335486"/>
          </a:xfrm>
        </p:spPr>
        <p:txBody>
          <a:bodyPr/>
          <a:lstStyle/>
          <a:p>
            <a:r>
              <a:rPr lang="en-US" dirty="0" err="1" smtClean="0"/>
              <a:t>Tinni</a:t>
            </a:r>
            <a:r>
              <a:rPr lang="en-US" dirty="0" smtClean="0"/>
              <a:t> </a:t>
            </a:r>
            <a:r>
              <a:rPr lang="en-US" dirty="0" err="1" smtClean="0"/>
              <a:t>yanna</a:t>
            </a:r>
            <a:r>
              <a:rPr lang="en-US" dirty="0" smtClean="0"/>
              <a:t> </a:t>
            </a:r>
            <a:r>
              <a:rPr lang="en-US" dirty="0" err="1" smtClean="0"/>
              <a:t>huje</a:t>
            </a:r>
            <a:r>
              <a:rPr lang="en-US" dirty="0" smtClean="0"/>
              <a:t> </a:t>
            </a:r>
            <a:r>
              <a:rPr lang="en-US" dirty="0" err="1" smtClean="0"/>
              <a:t>safatixxe</a:t>
            </a:r>
            <a:r>
              <a:rPr lang="en-US" dirty="0" smtClean="0"/>
              <a:t> </a:t>
            </a:r>
            <a:r>
              <a:rPr lang="en-US" dirty="0" err="1" smtClean="0"/>
              <a:t>yannan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Konne</a:t>
            </a:r>
            <a:r>
              <a:rPr lang="en-US" dirty="0" smtClean="0"/>
              <a:t> </a:t>
            </a:r>
            <a:r>
              <a:rPr lang="en-US" dirty="0" err="1" smtClean="0"/>
              <a:t>edi</a:t>
            </a:r>
            <a:r>
              <a:rPr lang="en-US" dirty="0" smtClean="0"/>
              <a:t> </a:t>
            </a:r>
            <a:r>
              <a:rPr lang="en-US" dirty="0" err="1" smtClean="0"/>
              <a:t>darre</a:t>
            </a:r>
            <a:r>
              <a:rPr lang="en-US" dirty="0" smtClean="0"/>
              <a:t> </a:t>
            </a:r>
            <a:r>
              <a:rPr lang="en-US" dirty="0" err="1" smtClean="0"/>
              <a:t>hexxemmaxxe</a:t>
            </a:r>
            <a:r>
              <a:rPr lang="en-US" dirty="0" smtClean="0"/>
              <a:t> </a:t>
            </a:r>
            <a:r>
              <a:rPr lang="en-US" dirty="0" err="1" smtClean="0"/>
              <a:t>koobbo’n</a:t>
            </a:r>
            <a:r>
              <a:rPr lang="en-US" dirty="0" smtClean="0"/>
              <a:t> </a:t>
            </a:r>
            <a:r>
              <a:rPr lang="en-US" dirty="0" err="1" smtClean="0"/>
              <a:t>raagole</a:t>
            </a:r>
            <a:r>
              <a:rPr lang="en-US" dirty="0" smtClean="0"/>
              <a:t> </a:t>
            </a:r>
            <a:r>
              <a:rPr lang="en-US" dirty="0" err="1" smtClean="0"/>
              <a:t>qixxeessa</a:t>
            </a:r>
            <a:r>
              <a:rPr lang="en-US" dirty="0" smtClean="0"/>
              <a:t>, </a:t>
            </a:r>
            <a:r>
              <a:rPr lang="en-US" dirty="0" err="1" smtClean="0"/>
              <a:t>arargeessa</a:t>
            </a:r>
            <a:r>
              <a:rPr lang="en-US" dirty="0" smtClean="0"/>
              <a:t> </a:t>
            </a:r>
            <a:r>
              <a:rPr lang="en-US" dirty="0" err="1" smtClean="0"/>
              <a:t>fulcha</a:t>
            </a:r>
            <a:r>
              <a:rPr lang="en-US" dirty="0" smtClean="0"/>
              <a:t> </a:t>
            </a:r>
            <a:r>
              <a:rPr lang="en-US" dirty="0" err="1" smtClean="0"/>
              <a:t>iittan</a:t>
            </a:r>
            <a:r>
              <a:rPr lang="en-US" dirty="0" smtClean="0"/>
              <a:t> </a:t>
            </a:r>
            <a:r>
              <a:rPr lang="en-US" dirty="0" err="1" smtClean="0"/>
              <a:t>tiriitmente</a:t>
            </a:r>
            <a:r>
              <a:rPr lang="en-US" dirty="0" smtClean="0"/>
              <a:t> </a:t>
            </a:r>
            <a:r>
              <a:rPr lang="en-US" dirty="0" err="1" smtClean="0"/>
              <a:t>giisatixxi</a:t>
            </a:r>
            <a:r>
              <a:rPr lang="en-US" dirty="0" smtClean="0"/>
              <a:t> </a:t>
            </a:r>
            <a:r>
              <a:rPr lang="en-US" dirty="0" err="1" smtClean="0"/>
              <a:t>huje</a:t>
            </a:r>
            <a:r>
              <a:rPr lang="en-US" dirty="0" smtClean="0"/>
              <a:t> </a:t>
            </a:r>
            <a:r>
              <a:rPr lang="en-US" dirty="0" err="1" smtClean="0"/>
              <a:t>muuxendeen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Skiribte</a:t>
            </a:r>
            <a:r>
              <a:rPr lang="en-US" dirty="0" smtClean="0"/>
              <a:t> </a:t>
            </a:r>
            <a:r>
              <a:rPr lang="en-US" dirty="0" err="1" smtClean="0"/>
              <a:t>borreessine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ta’le</a:t>
            </a:r>
            <a:r>
              <a:rPr lang="en-US" dirty="0" smtClean="0"/>
              <a:t> </a:t>
            </a:r>
            <a:r>
              <a:rPr lang="en-US" dirty="0" err="1" smtClean="0"/>
              <a:t>yanna’n</a:t>
            </a:r>
            <a:r>
              <a:rPr lang="en-US" dirty="0" smtClean="0"/>
              <a:t> </a:t>
            </a:r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dirty="0" err="1" smtClean="0"/>
              <a:t>hasissaan</a:t>
            </a:r>
            <a:r>
              <a:rPr lang="en-US" dirty="0" smtClean="0"/>
              <a:t> (</a:t>
            </a:r>
            <a:r>
              <a:rPr lang="en-US" dirty="0" smtClean="0"/>
              <a:t>Write in the present </a:t>
            </a:r>
            <a:r>
              <a:rPr lang="en-US" dirty="0" smtClean="0"/>
              <a:t>tense).</a:t>
            </a:r>
          </a:p>
          <a:p>
            <a:r>
              <a:rPr lang="en-US" dirty="0" err="1" smtClean="0"/>
              <a:t>Skiribte</a:t>
            </a:r>
            <a:r>
              <a:rPr lang="en-US" dirty="0" smtClean="0"/>
              <a:t> </a:t>
            </a:r>
            <a:r>
              <a:rPr lang="en-US" dirty="0" err="1" smtClean="0"/>
              <a:t>filmetixxe</a:t>
            </a:r>
            <a:r>
              <a:rPr lang="en-US" dirty="0" smtClean="0"/>
              <a:t> </a:t>
            </a:r>
            <a:r>
              <a:rPr lang="en-US" dirty="0" err="1" smtClean="0"/>
              <a:t>kaddoole</a:t>
            </a:r>
            <a:r>
              <a:rPr lang="en-US" dirty="0" smtClean="0"/>
              <a:t> </a:t>
            </a:r>
            <a:r>
              <a:rPr lang="en-US" dirty="0" err="1" smtClean="0"/>
              <a:t>xexxe’atiyyo</a:t>
            </a:r>
            <a:r>
              <a:rPr lang="en-US" dirty="0" smtClean="0"/>
              <a:t> </a:t>
            </a:r>
            <a:r>
              <a:rPr lang="en-US" dirty="0" err="1" smtClean="0"/>
              <a:t>hasissaaxxi</a:t>
            </a:r>
            <a:r>
              <a:rPr lang="en-US" dirty="0" smtClean="0"/>
              <a:t> </a:t>
            </a:r>
            <a:r>
              <a:rPr lang="en-US" dirty="0" err="1" smtClean="0"/>
              <a:t>yaane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leelishate</a:t>
            </a:r>
            <a:r>
              <a:rPr lang="en-US" dirty="0" smtClean="0"/>
              <a:t> </a:t>
            </a:r>
            <a:r>
              <a:rPr lang="en-US" dirty="0" err="1" smtClean="0"/>
              <a:t>malee</a:t>
            </a:r>
            <a:r>
              <a:rPr lang="en-US" dirty="0" smtClean="0"/>
              <a:t> </a:t>
            </a:r>
            <a:r>
              <a:rPr lang="en-US" dirty="0" err="1" smtClean="0"/>
              <a:t>kulatebaan</a:t>
            </a:r>
            <a:endParaRPr lang="en-US" dirty="0" smtClean="0"/>
          </a:p>
          <a:p>
            <a:pPr lvl="1"/>
            <a:r>
              <a:rPr lang="en-US" dirty="0" err="1" smtClean="0"/>
              <a:t>Borreessendaaxxi</a:t>
            </a:r>
            <a:r>
              <a:rPr lang="en-US" dirty="0" smtClean="0"/>
              <a:t> </a:t>
            </a:r>
            <a:r>
              <a:rPr lang="en-US" dirty="0" err="1" smtClean="0"/>
              <a:t>yaana</a:t>
            </a:r>
            <a:r>
              <a:rPr lang="en-US" dirty="0" smtClean="0"/>
              <a:t> </a:t>
            </a:r>
            <a:r>
              <a:rPr lang="en-US" dirty="0" err="1" smtClean="0"/>
              <a:t>illeteenna</a:t>
            </a:r>
            <a:r>
              <a:rPr lang="en-US" dirty="0" smtClean="0"/>
              <a:t> </a:t>
            </a:r>
            <a:r>
              <a:rPr lang="en-US" dirty="0" err="1" smtClean="0"/>
              <a:t>manshatee</a:t>
            </a:r>
            <a:r>
              <a:rPr lang="en-US" dirty="0" smtClean="0"/>
              <a:t> </a:t>
            </a:r>
            <a:r>
              <a:rPr lang="en-US" dirty="0" err="1" smtClean="0"/>
              <a:t>kadeexxa</a:t>
            </a:r>
            <a:r>
              <a:rPr lang="en-US" dirty="0" smtClean="0"/>
              <a:t> </a:t>
            </a:r>
            <a:r>
              <a:rPr lang="en-US" dirty="0" err="1" smtClean="0"/>
              <a:t>qaabata</a:t>
            </a:r>
            <a:r>
              <a:rPr lang="en-US" dirty="0" smtClean="0"/>
              <a:t> </a:t>
            </a:r>
            <a:r>
              <a:rPr lang="en-US" dirty="0" err="1" smtClean="0"/>
              <a:t>hasissaan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007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Koobbo</a:t>
            </a:r>
            <a:r>
              <a:rPr lang="en-US" dirty="0" smtClean="0"/>
              <a:t> 5- </a:t>
            </a:r>
            <a:r>
              <a:rPr lang="en-US" dirty="0" err="1" smtClean="0"/>
              <a:t>Hiisse</a:t>
            </a:r>
            <a:r>
              <a:rPr lang="en-US" dirty="0" smtClean="0"/>
              <a:t> </a:t>
            </a:r>
            <a:r>
              <a:rPr lang="en-US" dirty="0" err="1" smtClean="0"/>
              <a:t>hiisse</a:t>
            </a:r>
            <a:r>
              <a:rPr lang="en-US" dirty="0" smtClean="0"/>
              <a:t> </a:t>
            </a:r>
            <a:r>
              <a:rPr lang="en-US" dirty="0" err="1" smtClean="0"/>
              <a:t>borreessa</a:t>
            </a:r>
            <a:r>
              <a:rPr lang="en-US" dirty="0" smtClean="0"/>
              <a:t> </a:t>
            </a:r>
            <a:r>
              <a:rPr lang="en-US" sz="2200" dirty="0" smtClean="0"/>
              <a:t>WRITE </a:t>
            </a:r>
            <a:r>
              <a:rPr lang="en-US" sz="2200" dirty="0" smtClean="0"/>
              <a:t>YOUR SCRIPT AGAIN (and again, </a:t>
            </a:r>
            <a:r>
              <a:rPr lang="en-US" sz="2200" dirty="0" smtClean="0"/>
              <a:t>and again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666206"/>
            <a:ext cx="12022183" cy="6191794"/>
          </a:xfrm>
        </p:spPr>
        <p:txBody>
          <a:bodyPr>
            <a:normAutofit/>
          </a:bodyPr>
          <a:lstStyle/>
          <a:p>
            <a:r>
              <a:rPr lang="en-US" dirty="0" err="1" smtClean="0"/>
              <a:t>Taakake</a:t>
            </a:r>
            <a:r>
              <a:rPr lang="en-US" dirty="0" smtClean="0"/>
              <a:t> </a:t>
            </a:r>
            <a:r>
              <a:rPr lang="en-US" dirty="0" err="1" smtClean="0"/>
              <a:t>boreessa</a:t>
            </a:r>
            <a:r>
              <a:rPr lang="en-US" dirty="0" smtClean="0"/>
              <a:t> </a:t>
            </a:r>
            <a:r>
              <a:rPr lang="en-US" dirty="0" err="1" smtClean="0"/>
              <a:t>bira</a:t>
            </a:r>
            <a:r>
              <a:rPr lang="en-US" dirty="0" smtClean="0"/>
              <a:t> </a:t>
            </a:r>
            <a:r>
              <a:rPr lang="en-US" dirty="0" err="1" smtClean="0"/>
              <a:t>langaxxe</a:t>
            </a:r>
            <a:r>
              <a:rPr lang="en-US" dirty="0" smtClean="0"/>
              <a:t> </a:t>
            </a:r>
            <a:r>
              <a:rPr lang="en-US" dirty="0" err="1" smtClean="0"/>
              <a:t>huje’a</a:t>
            </a:r>
            <a:r>
              <a:rPr lang="en-US" dirty="0" smtClean="0"/>
              <a:t> </a:t>
            </a:r>
            <a:r>
              <a:rPr lang="en-US" dirty="0" err="1" smtClean="0"/>
              <a:t>safa</a:t>
            </a:r>
            <a:r>
              <a:rPr lang="en-US" dirty="0" smtClean="0"/>
              <a:t> ten.</a:t>
            </a:r>
          </a:p>
          <a:p>
            <a:r>
              <a:rPr lang="en-US" dirty="0" err="1" smtClean="0"/>
              <a:t>Langaxxi</a:t>
            </a:r>
            <a:r>
              <a:rPr lang="en-US" dirty="0" smtClean="0"/>
              <a:t> </a:t>
            </a:r>
            <a:r>
              <a:rPr lang="en-US" dirty="0" err="1" smtClean="0"/>
              <a:t>huje</a:t>
            </a:r>
            <a:r>
              <a:rPr lang="en-US" dirty="0" smtClean="0"/>
              <a:t> </a:t>
            </a:r>
            <a:r>
              <a:rPr lang="en-US" dirty="0" err="1" smtClean="0"/>
              <a:t>qulleessatixxe</a:t>
            </a:r>
            <a:r>
              <a:rPr lang="en-US" dirty="0" smtClean="0"/>
              <a:t> </a:t>
            </a:r>
            <a:r>
              <a:rPr lang="en-US" dirty="0" err="1" smtClean="0"/>
              <a:t>hujen</a:t>
            </a:r>
            <a:endParaRPr lang="en-US" dirty="0" smtClean="0"/>
          </a:p>
          <a:p>
            <a:r>
              <a:rPr lang="en-US" dirty="0" err="1" smtClean="0"/>
              <a:t>Taakaxxe</a:t>
            </a:r>
            <a:r>
              <a:rPr lang="en-US" dirty="0" smtClean="0"/>
              <a:t> </a:t>
            </a:r>
            <a:r>
              <a:rPr lang="en-US" dirty="0" err="1" smtClean="0"/>
              <a:t>borreessa’n</a:t>
            </a:r>
            <a:r>
              <a:rPr lang="en-US" dirty="0" smtClean="0"/>
              <a:t> </a:t>
            </a:r>
            <a:r>
              <a:rPr lang="en-US" dirty="0" err="1" smtClean="0"/>
              <a:t>qullooteexxa</a:t>
            </a:r>
            <a:r>
              <a:rPr lang="en-US" dirty="0" smtClean="0"/>
              <a:t> </a:t>
            </a:r>
            <a:r>
              <a:rPr lang="en-US" dirty="0" err="1" smtClean="0"/>
              <a:t>huje</a:t>
            </a:r>
            <a:r>
              <a:rPr lang="en-US" dirty="0" smtClean="0"/>
              <a:t> </a:t>
            </a:r>
            <a:r>
              <a:rPr lang="en-US" dirty="0" err="1" smtClean="0"/>
              <a:t>hujeennen</a:t>
            </a:r>
            <a:r>
              <a:rPr lang="en-US" dirty="0" smtClean="0"/>
              <a:t> </a:t>
            </a:r>
            <a:r>
              <a:rPr lang="en-US" dirty="0" err="1" smtClean="0"/>
              <a:t>hite</a:t>
            </a:r>
            <a:r>
              <a:rPr lang="en-US" dirty="0" smtClean="0"/>
              <a:t> </a:t>
            </a:r>
            <a:r>
              <a:rPr lang="en-US" dirty="0" err="1" smtClean="0"/>
              <a:t>heddotolenna</a:t>
            </a:r>
            <a:r>
              <a:rPr lang="en-US" dirty="0" smtClean="0"/>
              <a:t> </a:t>
            </a:r>
            <a:r>
              <a:rPr lang="en-US" dirty="0" err="1" smtClean="0"/>
              <a:t>lebe</a:t>
            </a:r>
            <a:r>
              <a:rPr lang="en-US" dirty="0" smtClean="0"/>
              <a:t> </a:t>
            </a:r>
            <a:r>
              <a:rPr lang="en-US" dirty="0" err="1" smtClean="0"/>
              <a:t>lebe</a:t>
            </a:r>
            <a:r>
              <a:rPr lang="en-US" dirty="0" smtClean="0"/>
              <a:t> </a:t>
            </a:r>
            <a:r>
              <a:rPr lang="en-US" dirty="0" err="1" smtClean="0"/>
              <a:t>yaansisa</a:t>
            </a:r>
            <a:r>
              <a:rPr lang="en-US" dirty="0" smtClean="0"/>
              <a:t> </a:t>
            </a:r>
            <a:r>
              <a:rPr lang="en-US" dirty="0" err="1" smtClean="0"/>
              <a:t>hasissaan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Ookko’n</a:t>
            </a:r>
            <a:r>
              <a:rPr lang="en-US" dirty="0" smtClean="0"/>
              <a:t> </a:t>
            </a:r>
            <a:r>
              <a:rPr lang="en-US" dirty="0" err="1" smtClean="0"/>
              <a:t>kinni</a:t>
            </a:r>
            <a:r>
              <a:rPr lang="en-US" dirty="0" smtClean="0"/>
              <a:t> </a:t>
            </a:r>
            <a:r>
              <a:rPr lang="en-US" dirty="0" err="1" smtClean="0"/>
              <a:t>weli</a:t>
            </a:r>
            <a:r>
              <a:rPr lang="en-US" dirty="0" smtClean="0"/>
              <a:t> </a:t>
            </a:r>
            <a:r>
              <a:rPr lang="en-US" dirty="0" err="1" smtClean="0"/>
              <a:t>manji</a:t>
            </a:r>
            <a:r>
              <a:rPr lang="en-US" dirty="0" smtClean="0"/>
              <a:t> </a:t>
            </a:r>
            <a:r>
              <a:rPr lang="en-US" dirty="0" err="1" smtClean="0"/>
              <a:t>yaansisaashsha</a:t>
            </a:r>
            <a:r>
              <a:rPr lang="en-US" dirty="0" smtClean="0"/>
              <a:t> </a:t>
            </a:r>
            <a:r>
              <a:rPr lang="en-US" dirty="0" err="1" smtClean="0"/>
              <a:t>uwwa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Ookko’n</a:t>
            </a:r>
            <a:r>
              <a:rPr lang="en-US" dirty="0" smtClean="0"/>
              <a:t> </a:t>
            </a:r>
            <a:r>
              <a:rPr lang="en-US" dirty="0" err="1" smtClean="0"/>
              <a:t>kinni</a:t>
            </a:r>
            <a:r>
              <a:rPr lang="en-US" dirty="0" smtClean="0"/>
              <a:t> </a:t>
            </a:r>
            <a:r>
              <a:rPr lang="en-US" dirty="0" err="1" smtClean="0"/>
              <a:t>ijaartaaxxa</a:t>
            </a:r>
            <a:r>
              <a:rPr lang="en-US" dirty="0" smtClean="0"/>
              <a:t> </a:t>
            </a:r>
            <a:r>
              <a:rPr lang="en-US" dirty="0" err="1" smtClean="0"/>
              <a:t>kome</a:t>
            </a:r>
            <a:r>
              <a:rPr lang="en-US" dirty="0" smtClean="0"/>
              <a:t> (</a:t>
            </a:r>
            <a:r>
              <a:rPr lang="en-US" dirty="0" smtClean="0"/>
              <a:t>constructive </a:t>
            </a:r>
            <a:r>
              <a:rPr lang="en-US" dirty="0" smtClean="0"/>
              <a:t>criticism) </a:t>
            </a:r>
            <a:r>
              <a:rPr lang="en-US" dirty="0" err="1" smtClean="0"/>
              <a:t>adhdhatee</a:t>
            </a:r>
            <a:r>
              <a:rPr lang="en-US" dirty="0" smtClean="0"/>
              <a:t> </a:t>
            </a:r>
            <a:r>
              <a:rPr lang="en-US" dirty="0" err="1" smtClean="0"/>
              <a:t>qixxeefata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Duuchchin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beekoletenaa’n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ddade</a:t>
            </a:r>
            <a:r>
              <a:rPr lang="en-US" dirty="0" smtClean="0"/>
              <a:t> </a:t>
            </a:r>
            <a:r>
              <a:rPr lang="en-US" dirty="0" err="1" smtClean="0"/>
              <a:t>borreessato</a:t>
            </a:r>
            <a:r>
              <a:rPr lang="en-US" dirty="0" smtClean="0"/>
              <a:t> </a:t>
            </a:r>
            <a:r>
              <a:rPr lang="en-US" dirty="0" err="1" smtClean="0"/>
              <a:t>eetaaxxenna</a:t>
            </a:r>
            <a:r>
              <a:rPr lang="en-US" dirty="0" smtClean="0"/>
              <a:t> </a:t>
            </a:r>
            <a:r>
              <a:rPr lang="en-US" dirty="0" err="1" smtClean="0"/>
              <a:t>hordofaaxxe</a:t>
            </a:r>
            <a:r>
              <a:rPr lang="en-US" dirty="0" smtClean="0"/>
              <a:t> </a:t>
            </a:r>
            <a:r>
              <a:rPr lang="en-US" dirty="0" err="1" smtClean="0"/>
              <a:t>hordoffoolyenaa’n</a:t>
            </a:r>
            <a:r>
              <a:rPr lang="en-US" dirty="0" smtClean="0"/>
              <a:t> calla </a:t>
            </a:r>
            <a:r>
              <a:rPr lang="en-US" dirty="0" err="1" smtClean="0"/>
              <a:t>heqqitoxxe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Harumaxxe</a:t>
            </a:r>
            <a:r>
              <a:rPr lang="en-US" dirty="0" smtClean="0"/>
              <a:t> </a:t>
            </a:r>
            <a:r>
              <a:rPr lang="en-US" dirty="0" err="1" smtClean="0"/>
              <a:t>yanna’a</a:t>
            </a:r>
            <a:r>
              <a:rPr lang="en-US" dirty="0" smtClean="0"/>
              <a:t> </a:t>
            </a:r>
            <a:r>
              <a:rPr lang="en-US" dirty="0" err="1" smtClean="0"/>
              <a:t>skiribte</a:t>
            </a:r>
            <a:r>
              <a:rPr lang="en-US" dirty="0" smtClean="0"/>
              <a:t> </a:t>
            </a:r>
            <a:r>
              <a:rPr lang="en-US" dirty="0" err="1" smtClean="0"/>
              <a:t>edi’a</a:t>
            </a:r>
            <a:r>
              <a:rPr lang="en-US" dirty="0" smtClean="0"/>
              <a:t> </a:t>
            </a:r>
            <a:r>
              <a:rPr lang="en-US" dirty="0" err="1" smtClean="0"/>
              <a:t>darbite</a:t>
            </a:r>
            <a:r>
              <a:rPr lang="en-US" dirty="0" smtClean="0"/>
              <a:t> </a:t>
            </a:r>
            <a:r>
              <a:rPr lang="en-US" dirty="0" err="1" smtClean="0"/>
              <a:t>sammo</a:t>
            </a:r>
            <a:r>
              <a:rPr lang="en-US" dirty="0" smtClean="0"/>
              <a:t> </a:t>
            </a:r>
            <a:r>
              <a:rPr lang="en-US" dirty="0" err="1" smtClean="0"/>
              <a:t>atixxi</a:t>
            </a:r>
            <a:r>
              <a:rPr lang="en-US" dirty="0" smtClean="0"/>
              <a:t> </a:t>
            </a:r>
            <a:r>
              <a:rPr lang="en-US" dirty="0" err="1" smtClean="0"/>
              <a:t>giddo</a:t>
            </a:r>
            <a:r>
              <a:rPr lang="en-US" dirty="0" smtClean="0"/>
              <a:t> </a:t>
            </a:r>
            <a:r>
              <a:rPr lang="en-US" dirty="0" err="1" smtClean="0"/>
              <a:t>mmammaremaaka</a:t>
            </a:r>
            <a:r>
              <a:rPr lang="en-US" dirty="0" smtClean="0"/>
              <a:t> </a:t>
            </a:r>
            <a:r>
              <a:rPr lang="en-US" dirty="0" err="1" smtClean="0"/>
              <a:t>yaada</a:t>
            </a:r>
            <a:r>
              <a:rPr lang="en-US" dirty="0" smtClean="0"/>
              <a:t> </a:t>
            </a:r>
            <a:r>
              <a:rPr lang="en-US" dirty="0" err="1" smtClean="0"/>
              <a:t>caqas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Ookko’n</a:t>
            </a:r>
            <a:r>
              <a:rPr lang="en-US" dirty="0" smtClean="0"/>
              <a:t> </a:t>
            </a:r>
            <a:r>
              <a:rPr lang="en-US" dirty="0" err="1" smtClean="0"/>
              <a:t>kinn</a:t>
            </a:r>
            <a:r>
              <a:rPr lang="en-US" dirty="0" smtClean="0"/>
              <a:t> </a:t>
            </a:r>
            <a:r>
              <a:rPr lang="en-US" dirty="0" err="1" smtClean="0"/>
              <a:t>skiribte</a:t>
            </a:r>
            <a:r>
              <a:rPr lang="en-US" dirty="0" smtClean="0"/>
              <a:t> </a:t>
            </a:r>
            <a:r>
              <a:rPr lang="en-US" dirty="0" err="1" smtClean="0"/>
              <a:t>lebbe</a:t>
            </a:r>
            <a:r>
              <a:rPr lang="en-US" dirty="0" smtClean="0"/>
              <a:t> </a:t>
            </a:r>
            <a:r>
              <a:rPr lang="en-US" dirty="0" err="1" smtClean="0"/>
              <a:t>yaansis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Lebisaak</a:t>
            </a:r>
            <a:r>
              <a:rPr lang="en-US" dirty="0" smtClean="0"/>
              <a:t> </a:t>
            </a:r>
            <a:r>
              <a:rPr lang="en-US" dirty="0" err="1" smtClean="0"/>
              <a:t>yaadi</a:t>
            </a:r>
            <a:r>
              <a:rPr lang="en-US" dirty="0" smtClean="0"/>
              <a:t> </a:t>
            </a:r>
            <a:r>
              <a:rPr lang="en-US" dirty="0" err="1" smtClean="0"/>
              <a:t>hedhoole</a:t>
            </a:r>
            <a:r>
              <a:rPr lang="en-US" dirty="0" smtClean="0"/>
              <a:t> </a:t>
            </a:r>
            <a:r>
              <a:rPr lang="en-US" dirty="0" err="1" smtClean="0"/>
              <a:t>leb</a:t>
            </a:r>
            <a:r>
              <a:rPr lang="en-US" dirty="0" smtClean="0"/>
              <a:t>; </a:t>
            </a:r>
            <a:r>
              <a:rPr lang="en-US" dirty="0" err="1" smtClean="0"/>
              <a:t>ba’lataak</a:t>
            </a:r>
            <a:r>
              <a:rPr lang="en-US" dirty="0" smtClean="0"/>
              <a:t> </a:t>
            </a:r>
            <a:r>
              <a:rPr lang="en-US" dirty="0" err="1" smtClean="0"/>
              <a:t>hedhoolenna</a:t>
            </a:r>
            <a:r>
              <a:rPr lang="en-US" dirty="0" smtClean="0"/>
              <a:t> </a:t>
            </a:r>
            <a:r>
              <a:rPr lang="en-US" dirty="0" err="1" smtClean="0"/>
              <a:t>ba’lis</a:t>
            </a:r>
            <a:r>
              <a:rPr lang="en-US" dirty="0" smtClean="0"/>
              <a:t>. </a:t>
            </a:r>
            <a:r>
              <a:rPr lang="en-US" dirty="0" err="1" smtClean="0"/>
              <a:t>Iittan</a:t>
            </a:r>
            <a:r>
              <a:rPr lang="en-US" dirty="0" smtClean="0"/>
              <a:t> </a:t>
            </a:r>
            <a:r>
              <a:rPr lang="en-US" dirty="0" err="1" smtClean="0"/>
              <a:t>fula</a:t>
            </a:r>
            <a:r>
              <a:rPr lang="en-US" dirty="0" smtClean="0"/>
              <a:t> </a:t>
            </a:r>
            <a:r>
              <a:rPr lang="en-US" dirty="0" err="1" smtClean="0"/>
              <a:t>hasissaan</a:t>
            </a:r>
            <a:r>
              <a:rPr lang="en-US" dirty="0" smtClean="0"/>
              <a:t> </a:t>
            </a:r>
            <a:r>
              <a:rPr lang="en-US" dirty="0" err="1" smtClean="0"/>
              <a:t>hitaat</a:t>
            </a:r>
            <a:r>
              <a:rPr lang="en-US" dirty="0" smtClean="0"/>
              <a:t> </a:t>
            </a:r>
            <a:r>
              <a:rPr lang="en-US" dirty="0" err="1" smtClean="0"/>
              <a:t>yaadi</a:t>
            </a:r>
            <a:r>
              <a:rPr lang="en-US" dirty="0" smtClean="0"/>
              <a:t> </a:t>
            </a:r>
            <a:r>
              <a:rPr lang="en-US" dirty="0" err="1" smtClean="0"/>
              <a:t>hedhoole</a:t>
            </a:r>
            <a:r>
              <a:rPr lang="en-US" dirty="0" smtClean="0"/>
              <a:t> </a:t>
            </a:r>
            <a:r>
              <a:rPr lang="en-US" dirty="0" err="1" smtClean="0"/>
              <a:t>fulch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A80B-28DA-4356-8DD9-0DB7B93C1F30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31519"/>
          </a:xfrm>
        </p:spPr>
        <p:txBody>
          <a:bodyPr/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Iscripte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manuskiripte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maachcho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0080"/>
            <a:ext cx="12192000" cy="62179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 err="1" smtClean="0"/>
              <a:t>Iskiripte</a:t>
            </a:r>
            <a:r>
              <a:rPr lang="en-US" dirty="0" smtClean="0"/>
              <a:t> </a:t>
            </a:r>
            <a:r>
              <a:rPr lang="en-US" dirty="0" err="1" smtClean="0"/>
              <a:t>borreessendeexxe</a:t>
            </a:r>
            <a:r>
              <a:rPr lang="en-US" dirty="0" smtClean="0"/>
              <a:t> </a:t>
            </a:r>
            <a:r>
              <a:rPr lang="en-US" dirty="0" err="1" smtClean="0"/>
              <a:t>hiyyuwwan</a:t>
            </a:r>
            <a:r>
              <a:rPr lang="en-US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Tinni</a:t>
            </a:r>
            <a:r>
              <a:rPr lang="en-US" dirty="0" smtClean="0"/>
              <a:t> </a:t>
            </a:r>
            <a:r>
              <a:rPr lang="en-US" dirty="0" err="1" smtClean="0"/>
              <a:t>borreessendeexxi</a:t>
            </a:r>
            <a:r>
              <a:rPr lang="en-US" dirty="0" smtClean="0"/>
              <a:t> </a:t>
            </a:r>
            <a:r>
              <a:rPr lang="en-US" dirty="0" err="1" smtClean="0"/>
              <a:t>hiyyuwwa</a:t>
            </a:r>
            <a:r>
              <a:rPr lang="en-US" dirty="0" smtClean="0"/>
              <a:t> </a:t>
            </a:r>
            <a:r>
              <a:rPr lang="en-US" dirty="0" err="1" smtClean="0"/>
              <a:t>geebo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diraama</a:t>
            </a:r>
            <a:r>
              <a:rPr lang="en-US" dirty="0" smtClean="0"/>
              <a:t>, </a:t>
            </a:r>
            <a:r>
              <a:rPr lang="en-US" dirty="0" err="1" smtClean="0"/>
              <a:t>filme</a:t>
            </a:r>
            <a:r>
              <a:rPr lang="en-US" dirty="0" smtClean="0"/>
              <a:t>, </a:t>
            </a:r>
            <a:r>
              <a:rPr lang="en-US" dirty="0" err="1" smtClean="0"/>
              <a:t>iittan</a:t>
            </a:r>
            <a:r>
              <a:rPr lang="en-US" dirty="0" smtClean="0"/>
              <a:t> </a:t>
            </a:r>
            <a:r>
              <a:rPr lang="en-US" dirty="0" err="1" smtClean="0"/>
              <a:t>kinn</a:t>
            </a:r>
            <a:r>
              <a:rPr lang="en-US" dirty="0" smtClean="0"/>
              <a:t> </a:t>
            </a:r>
            <a:r>
              <a:rPr lang="en-US" dirty="0" err="1" smtClean="0"/>
              <a:t>gargarike</a:t>
            </a:r>
            <a:r>
              <a:rPr lang="en-US" dirty="0" smtClean="0"/>
              <a:t> </a:t>
            </a:r>
            <a:r>
              <a:rPr lang="en-US" dirty="0" err="1" smtClean="0"/>
              <a:t>shiqisa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dandeettan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Script is defined as the written words of a play, movie or show…. 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Scripte</a:t>
            </a:r>
            <a:r>
              <a:rPr lang="en-US" dirty="0" smtClean="0"/>
              <a:t> </a:t>
            </a:r>
            <a:r>
              <a:rPr lang="en-US" dirty="0" err="1" smtClean="0"/>
              <a:t>angati</a:t>
            </a:r>
            <a:r>
              <a:rPr lang="en-US" dirty="0" smtClean="0"/>
              <a:t> </a:t>
            </a:r>
            <a:r>
              <a:rPr lang="en-US" dirty="0" err="1" smtClean="0"/>
              <a:t>borreessemeeke</a:t>
            </a:r>
            <a:r>
              <a:rPr lang="en-US" dirty="0" smtClean="0"/>
              <a:t> </a:t>
            </a:r>
            <a:r>
              <a:rPr lang="en-US" dirty="0" err="1" smtClean="0"/>
              <a:t>yaanuwwa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dandeettaan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Skiripte</a:t>
            </a:r>
            <a:r>
              <a:rPr lang="en-US" dirty="0" smtClean="0"/>
              <a:t> </a:t>
            </a:r>
            <a:r>
              <a:rPr lang="en-US" dirty="0" err="1" smtClean="0"/>
              <a:t>borreessemeeke</a:t>
            </a:r>
            <a:r>
              <a:rPr lang="en-US" dirty="0" smtClean="0"/>
              <a:t> </a:t>
            </a:r>
            <a:r>
              <a:rPr lang="en-US" dirty="0" err="1" smtClean="0"/>
              <a:t>dokimente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dande’an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051" y="5699660"/>
            <a:ext cx="1664352" cy="115834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F682-3469-42EF-A139-9E8EC0923DE3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170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87828"/>
          </a:xfrm>
        </p:spPr>
        <p:txBody>
          <a:bodyPr>
            <a:normAutofit fontScale="90000"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6206"/>
            <a:ext cx="12192000" cy="60350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/>
              <a:t>Iittan</a:t>
            </a:r>
            <a:r>
              <a:rPr lang="en-US" dirty="0" smtClean="0"/>
              <a:t> </a:t>
            </a:r>
            <a:r>
              <a:rPr lang="en-US" dirty="0" err="1" smtClean="0"/>
              <a:t>iskiripte</a:t>
            </a:r>
            <a:r>
              <a:rPr lang="en-US" dirty="0" smtClean="0"/>
              <a:t> </a:t>
            </a:r>
            <a:r>
              <a:rPr lang="en-US" dirty="0" err="1" smtClean="0"/>
              <a:t>deettite</a:t>
            </a:r>
            <a:r>
              <a:rPr lang="en-US" dirty="0" smtClean="0"/>
              <a:t> (original) </a:t>
            </a:r>
            <a:r>
              <a:rPr lang="en-US" dirty="0" err="1" smtClean="0"/>
              <a:t>manuskiripte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dandeettaan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Manuscripte</a:t>
            </a:r>
            <a:r>
              <a:rPr lang="en-US" dirty="0" smtClean="0"/>
              <a:t> </a:t>
            </a:r>
            <a:r>
              <a:rPr lang="en-US" dirty="0" err="1" smtClean="0"/>
              <a:t>maxaafa</a:t>
            </a:r>
            <a:r>
              <a:rPr lang="en-US" dirty="0" smtClean="0"/>
              <a:t>, </a:t>
            </a:r>
            <a:r>
              <a:rPr lang="en-US" dirty="0" err="1" smtClean="0"/>
              <a:t>geebo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err="1" smtClean="0"/>
              <a:t>wele</a:t>
            </a:r>
            <a:r>
              <a:rPr lang="en-US" dirty="0" smtClean="0"/>
              <a:t> </a:t>
            </a:r>
            <a:r>
              <a:rPr lang="en-US" dirty="0" err="1" smtClean="0"/>
              <a:t>dade</a:t>
            </a:r>
            <a:r>
              <a:rPr lang="en-US" dirty="0" smtClean="0"/>
              <a:t> </a:t>
            </a:r>
            <a:r>
              <a:rPr lang="en-US" dirty="0" err="1" smtClean="0"/>
              <a:t>borreessatixxe</a:t>
            </a:r>
            <a:r>
              <a:rPr lang="en-US" dirty="0" smtClean="0"/>
              <a:t> </a:t>
            </a:r>
            <a:r>
              <a:rPr lang="en-US" dirty="0" err="1" smtClean="0"/>
              <a:t>huje</a:t>
            </a:r>
            <a:r>
              <a:rPr lang="en-US" dirty="0" smtClean="0"/>
              <a:t> </a:t>
            </a:r>
            <a:r>
              <a:rPr lang="en-US" dirty="0" err="1" smtClean="0"/>
              <a:t>kaddaa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agat</a:t>
            </a:r>
            <a:r>
              <a:rPr lang="en-US" dirty="0" smtClean="0"/>
              <a:t> </a:t>
            </a:r>
            <a:r>
              <a:rPr lang="en-US" dirty="0" err="1" smtClean="0"/>
              <a:t>borreesende</a:t>
            </a:r>
            <a:r>
              <a:rPr lang="en-US" dirty="0" smtClean="0"/>
              <a:t> </a:t>
            </a:r>
            <a:r>
              <a:rPr lang="en-US" dirty="0" err="1" smtClean="0"/>
              <a:t>shiqaaxxen</a:t>
            </a:r>
            <a:r>
              <a:rPr lang="en-US" dirty="0" smtClean="0"/>
              <a:t>. 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Traditinally</a:t>
            </a:r>
            <a:r>
              <a:rPr lang="en-US" dirty="0" smtClean="0"/>
              <a:t> a book, play or other creative work that is written by hand instead of typed.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747C-6D64-4969-A37C-9C21A9AB5BA4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648" y="5404387"/>
            <a:ext cx="1664352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59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40079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Eloxxe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skiribtetitixxa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mike (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the quality of good script)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7828"/>
            <a:ext cx="12192000" cy="627017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en-US" dirty="0" err="1" smtClean="0"/>
              <a:t>Wogga</a:t>
            </a:r>
            <a:r>
              <a:rPr lang="en-US" dirty="0" smtClean="0"/>
              <a:t> </a:t>
            </a:r>
            <a:r>
              <a:rPr lang="en-US" dirty="0" err="1" smtClean="0"/>
              <a:t>woggande’n</a:t>
            </a:r>
            <a:r>
              <a:rPr lang="en-US" dirty="0" smtClean="0"/>
              <a:t> </a:t>
            </a:r>
            <a:r>
              <a:rPr lang="en-US" dirty="0" err="1" smtClean="0"/>
              <a:t>laakkoossik</a:t>
            </a:r>
            <a:r>
              <a:rPr lang="en-US" dirty="0" smtClean="0"/>
              <a:t> 100,000 </a:t>
            </a:r>
            <a:r>
              <a:rPr lang="en-US" dirty="0" err="1" smtClean="0"/>
              <a:t>geltaaxxi</a:t>
            </a:r>
            <a:r>
              <a:rPr lang="en-US" dirty="0" smtClean="0"/>
              <a:t> </a:t>
            </a:r>
            <a:r>
              <a:rPr lang="en-US" dirty="0" err="1" smtClean="0"/>
              <a:t>skiripte</a:t>
            </a:r>
            <a:r>
              <a:rPr lang="en-US" dirty="0" smtClean="0"/>
              <a:t> </a:t>
            </a:r>
            <a:r>
              <a:rPr lang="en-US" dirty="0" err="1" smtClean="0"/>
              <a:t>Amaarikiinke</a:t>
            </a:r>
            <a:r>
              <a:rPr lang="en-US" dirty="0" smtClean="0"/>
              <a:t> </a:t>
            </a:r>
            <a:r>
              <a:rPr lang="en-US" dirty="0" err="1" smtClean="0"/>
              <a:t>filmetixxe</a:t>
            </a:r>
            <a:r>
              <a:rPr lang="en-US" dirty="0" smtClean="0"/>
              <a:t> </a:t>
            </a:r>
            <a:r>
              <a:rPr lang="en-US" dirty="0" err="1" smtClean="0"/>
              <a:t>inusre’a</a:t>
            </a:r>
            <a:r>
              <a:rPr lang="en-US" dirty="0" smtClean="0"/>
              <a:t> </a:t>
            </a:r>
            <a:r>
              <a:rPr lang="en-US" dirty="0" err="1" smtClean="0"/>
              <a:t>ergendaan</a:t>
            </a:r>
            <a:endParaRPr lang="en-US" dirty="0" smtClean="0"/>
          </a:p>
          <a:p>
            <a:pPr>
              <a:lnSpc>
                <a:spcPct val="160000"/>
              </a:lnSpc>
            </a:pPr>
            <a:r>
              <a:rPr lang="en-US" dirty="0" err="1" smtClean="0"/>
              <a:t>Tenne</a:t>
            </a:r>
            <a:r>
              <a:rPr lang="en-US" dirty="0" smtClean="0"/>
              <a:t> </a:t>
            </a:r>
            <a:r>
              <a:rPr lang="en-US" dirty="0" err="1" smtClean="0"/>
              <a:t>giddi’n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12</a:t>
            </a:r>
            <a:r>
              <a:rPr lang="en-US" dirty="0" smtClean="0"/>
              <a:t> </a:t>
            </a:r>
            <a:r>
              <a:rPr lang="en-US" dirty="0" err="1" smtClean="0"/>
              <a:t>calli</a:t>
            </a:r>
            <a:r>
              <a:rPr lang="en-US" dirty="0" smtClean="0"/>
              <a:t> </a:t>
            </a:r>
            <a:r>
              <a:rPr lang="en-US" dirty="0" err="1" smtClean="0"/>
              <a:t>studiotee</a:t>
            </a:r>
            <a:r>
              <a:rPr lang="en-US" dirty="0" smtClean="0"/>
              <a:t> </a:t>
            </a:r>
            <a:r>
              <a:rPr lang="en-US" dirty="0" err="1" smtClean="0"/>
              <a:t>shiqaan</a:t>
            </a:r>
            <a:r>
              <a:rPr lang="en-US" dirty="0" smtClean="0"/>
              <a:t>. </a:t>
            </a:r>
            <a:r>
              <a:rPr lang="en-US" dirty="0" err="1" smtClean="0"/>
              <a:t>Insa’ne</a:t>
            </a:r>
            <a:r>
              <a:rPr lang="en-US" dirty="0" smtClean="0"/>
              <a:t> </a:t>
            </a:r>
            <a:r>
              <a:rPr lang="en-US" dirty="0" err="1" smtClean="0"/>
              <a:t>giddi’n</a:t>
            </a:r>
            <a:r>
              <a:rPr lang="en-US" dirty="0" smtClean="0"/>
              <a:t> </a:t>
            </a:r>
            <a:r>
              <a:rPr lang="en-US" dirty="0" err="1" smtClean="0"/>
              <a:t>kinn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</a:t>
            </a:r>
            <a:r>
              <a:rPr lang="en-US" dirty="0" err="1" smtClean="0"/>
              <a:t>yookin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 calla </a:t>
            </a:r>
            <a:r>
              <a:rPr lang="en-US" dirty="0" err="1" smtClean="0"/>
              <a:t>productionetee</a:t>
            </a:r>
            <a:r>
              <a:rPr lang="en-US" dirty="0" smtClean="0"/>
              <a:t> </a:t>
            </a:r>
            <a:r>
              <a:rPr lang="en-US" dirty="0" err="1" smtClean="0"/>
              <a:t>shiqeexxi</a:t>
            </a:r>
            <a:r>
              <a:rPr lang="en-US" dirty="0" smtClean="0"/>
              <a:t> </a:t>
            </a:r>
            <a:r>
              <a:rPr lang="en-US" dirty="0" err="1" smtClean="0"/>
              <a:t>hujemaan</a:t>
            </a:r>
            <a:r>
              <a:rPr lang="en-US" dirty="0" smtClean="0"/>
              <a:t>.</a:t>
            </a:r>
          </a:p>
          <a:p>
            <a:pPr>
              <a:lnSpc>
                <a:spcPct val="160000"/>
              </a:lnSpc>
            </a:pPr>
            <a:r>
              <a:rPr lang="en-US" dirty="0" err="1" smtClean="0"/>
              <a:t>Iskiribtetik</a:t>
            </a:r>
            <a:r>
              <a:rPr lang="en-US" dirty="0" smtClean="0"/>
              <a:t> </a:t>
            </a:r>
            <a:r>
              <a:rPr lang="en-US" dirty="0" err="1" smtClean="0"/>
              <a:t>borreessanji</a:t>
            </a:r>
            <a:r>
              <a:rPr lang="en-US" dirty="0" smtClean="0"/>
              <a:t> </a:t>
            </a:r>
            <a:r>
              <a:rPr lang="en-US" dirty="0" err="1" smtClean="0"/>
              <a:t>hordofooleyyetika</a:t>
            </a:r>
            <a:r>
              <a:rPr lang="en-US" dirty="0" smtClean="0"/>
              <a:t> </a:t>
            </a:r>
            <a:r>
              <a:rPr lang="en-US" dirty="0" err="1" smtClean="0"/>
              <a:t>halcha</a:t>
            </a:r>
            <a:r>
              <a:rPr lang="en-US" dirty="0" smtClean="0"/>
              <a:t> </a:t>
            </a:r>
            <a:r>
              <a:rPr lang="en-US" dirty="0" err="1" smtClean="0"/>
              <a:t>leba’neekinna</a:t>
            </a:r>
            <a:r>
              <a:rPr lang="en-US" dirty="0" smtClean="0"/>
              <a:t> </a:t>
            </a:r>
            <a:r>
              <a:rPr lang="en-US" dirty="0" err="1" smtClean="0"/>
              <a:t>wodana</a:t>
            </a:r>
            <a:r>
              <a:rPr lang="en-US" dirty="0" smtClean="0"/>
              <a:t> </a:t>
            </a:r>
            <a:r>
              <a:rPr lang="en-US" dirty="0" err="1" smtClean="0"/>
              <a:t>butachchisaaakka</a:t>
            </a:r>
            <a:r>
              <a:rPr lang="en-US" dirty="0" smtClean="0"/>
              <a:t> </a:t>
            </a:r>
            <a:r>
              <a:rPr lang="en-US" dirty="0" err="1" smtClean="0"/>
              <a:t>raaga</a:t>
            </a:r>
            <a:r>
              <a:rPr lang="en-US" dirty="0" smtClean="0"/>
              <a:t> </a:t>
            </a:r>
            <a:r>
              <a:rPr lang="en-US" dirty="0" err="1" smtClean="0"/>
              <a:t>raaga’neeken</a:t>
            </a:r>
            <a:endParaRPr lang="en-US" dirty="0" smtClean="0"/>
          </a:p>
          <a:p>
            <a:pPr>
              <a:lnSpc>
                <a:spcPct val="160000"/>
              </a:lnSpc>
            </a:pPr>
            <a:r>
              <a:rPr lang="en-US" dirty="0" err="1" smtClean="0"/>
              <a:t>Borreessinanno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mi’lachcho</a:t>
            </a:r>
            <a:r>
              <a:rPr lang="en-US" dirty="0" smtClean="0"/>
              <a:t> </a:t>
            </a:r>
            <a:r>
              <a:rPr lang="en-US" dirty="0" err="1" smtClean="0"/>
              <a:t>uunaanek</a:t>
            </a:r>
            <a:r>
              <a:rPr lang="en-US" dirty="0" smtClean="0"/>
              <a:t> </a:t>
            </a:r>
            <a:r>
              <a:rPr lang="en-US" dirty="0" err="1" smtClean="0"/>
              <a:t>wele</a:t>
            </a:r>
            <a:r>
              <a:rPr lang="en-US" dirty="0" smtClean="0"/>
              <a:t> </a:t>
            </a:r>
            <a:r>
              <a:rPr lang="en-US" dirty="0" err="1" smtClean="0"/>
              <a:t>yaane’ate</a:t>
            </a:r>
            <a:r>
              <a:rPr lang="en-US" dirty="0" smtClean="0"/>
              <a:t> </a:t>
            </a:r>
            <a:r>
              <a:rPr lang="en-US" dirty="0" err="1" smtClean="0"/>
              <a:t>kaddebaang</a:t>
            </a:r>
            <a:r>
              <a:rPr lang="en-US" dirty="0" smtClean="0"/>
              <a:t> </a:t>
            </a:r>
            <a:r>
              <a:rPr lang="en-US" dirty="0" err="1" smtClean="0"/>
              <a:t>raagakeeten</a:t>
            </a:r>
            <a:endParaRPr lang="en-US" dirty="0" smtClean="0"/>
          </a:p>
          <a:p>
            <a:pPr>
              <a:lnSpc>
                <a:spcPct val="160000"/>
              </a:lnSpc>
            </a:pPr>
            <a:r>
              <a:rPr lang="en-US" dirty="0" err="1" smtClean="0"/>
              <a:t>Raagi</a:t>
            </a:r>
            <a:r>
              <a:rPr lang="en-US" dirty="0" smtClean="0"/>
              <a:t> </a:t>
            </a:r>
            <a:r>
              <a:rPr lang="en-US" dirty="0" err="1" smtClean="0"/>
              <a:t>fakke</a:t>
            </a:r>
            <a:r>
              <a:rPr lang="en-US" dirty="0" smtClean="0"/>
              <a:t> </a:t>
            </a:r>
            <a:r>
              <a:rPr lang="en-US" dirty="0" err="1" smtClean="0"/>
              <a:t>dadaaxxe</a:t>
            </a:r>
            <a:r>
              <a:rPr lang="en-US" dirty="0" smtClean="0"/>
              <a:t> </a:t>
            </a:r>
            <a:r>
              <a:rPr lang="en-US" dirty="0" err="1" smtClean="0"/>
              <a:t>hiyyuwwan</a:t>
            </a:r>
            <a:r>
              <a:rPr lang="en-US" dirty="0" smtClean="0"/>
              <a:t> </a:t>
            </a:r>
            <a:r>
              <a:rPr lang="en-US" dirty="0" err="1" smtClean="0"/>
              <a:t>raagemaa</a:t>
            </a:r>
            <a:r>
              <a:rPr lang="en-US" dirty="0" smtClean="0"/>
              <a:t> </a:t>
            </a:r>
            <a:r>
              <a:rPr lang="en-US" dirty="0" err="1" smtClean="0"/>
              <a:t>wodda</a:t>
            </a:r>
            <a:r>
              <a:rPr lang="en-US" dirty="0" smtClean="0"/>
              <a:t> </a:t>
            </a:r>
            <a:r>
              <a:rPr lang="en-US" dirty="0" err="1" smtClean="0"/>
              <a:t>raagi</a:t>
            </a:r>
            <a:r>
              <a:rPr lang="en-US" dirty="0" smtClean="0"/>
              <a:t> </a:t>
            </a:r>
            <a:r>
              <a:rPr lang="en-US" dirty="0" err="1" smtClean="0"/>
              <a:t>kulaake</a:t>
            </a:r>
            <a:r>
              <a:rPr lang="en-US" dirty="0" smtClean="0"/>
              <a:t> </a:t>
            </a:r>
            <a:r>
              <a:rPr lang="en-US" dirty="0" err="1" smtClean="0"/>
              <a:t>kadebaakii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leelishaake</a:t>
            </a:r>
            <a:r>
              <a:rPr lang="en-US" dirty="0" smtClean="0"/>
              <a:t> </a:t>
            </a:r>
            <a:r>
              <a:rPr lang="en-US" dirty="0" err="1" smtClean="0"/>
              <a:t>kadaan</a:t>
            </a:r>
            <a:endParaRPr lang="en-US" dirty="0" smtClean="0"/>
          </a:p>
          <a:p>
            <a:pPr>
              <a:lnSpc>
                <a:spcPct val="160000"/>
              </a:lnSpc>
            </a:pPr>
            <a:endParaRPr lang="en-US" dirty="0" smtClean="0"/>
          </a:p>
          <a:p>
            <a:pPr>
              <a:lnSpc>
                <a:spcPct val="160000"/>
              </a:lnSpc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549" y="6024464"/>
            <a:ext cx="1271451" cy="83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60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620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Borreessanjiinka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adaba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4766"/>
            <a:ext cx="12192000" cy="612648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Eloxxa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skiribte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borreessatee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shiqisate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borreessanji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kaba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butta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hedheeke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adabin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mikemaan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Jabaxxa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onna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(thick skin)</a:t>
            </a:r>
          </a:p>
          <a:p>
            <a:pPr marL="514350" indent="-514350"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yaadi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borreessanji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borreesseeeke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yaada’n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ke’aaka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yaaaduwwa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ba’laxxenna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jabaxxe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sammon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onnan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adhdhdatee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qixeefata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hasissaan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hiyyaaka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yaada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abideeken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Borreessanji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duuchchin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wodda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gurrummo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ba’lisa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hassissaan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Huje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isixxe’n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isexxe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huje’n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yaadi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hedemekenna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hedemebaake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ke’a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dande’an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yanna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ke’ak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yaadi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sammo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tuqaake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kadaan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Mitti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mitti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huje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busheeshshatee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yaada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uwwaakinna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hedha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dande’axxa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ege’nate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hasissaan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Yaane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beeki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borreessanji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yaada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bukk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adhdheemanxennin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ifixxa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jabaxanna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shaqqaxxa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uudateenna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shaqqaxxa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yookin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gonphe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hexxeexxa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togg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assateenna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jabeesatee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la’offataan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CB75-855A-48F1-9489-D987E39E19B4}" type="datetime1">
              <a:rPr lang="en-US" smtClean="0"/>
              <a:pPr/>
              <a:t>04/30/20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B022-3170-450A-A546-20284DE37EE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6308" y="5699660"/>
            <a:ext cx="905691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76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2152</TotalTime>
  <Words>4640</Words>
  <Application>Microsoft Office PowerPoint</Application>
  <PresentationFormat>Custom</PresentationFormat>
  <Paragraphs>481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Dade Borreessa (Creative Writing) Gede-3073</vt:lpstr>
      <vt:lpstr>Hafuura adhdha Mitte Iskiribte maachcho? </vt:lpstr>
      <vt:lpstr>Conti…</vt:lpstr>
      <vt:lpstr>Cont’d…</vt:lpstr>
      <vt:lpstr>Cont’d….</vt:lpstr>
      <vt:lpstr>Iscripte/manuskiripte maachcho? </vt:lpstr>
      <vt:lpstr>Slide 7</vt:lpstr>
      <vt:lpstr>Eloxxe skiribtetitixxa mike (the quality of good script)</vt:lpstr>
      <vt:lpstr>Borreessanjiinka adaba </vt:lpstr>
      <vt:lpstr> </vt:lpstr>
      <vt:lpstr>Slide 11</vt:lpstr>
      <vt:lpstr>4. A’urto jeejaa’n hujatika dandeenno. (Ability to Work Under Pressure)</vt:lpstr>
      <vt:lpstr>Slide 13</vt:lpstr>
      <vt:lpstr>Slide 14</vt:lpstr>
      <vt:lpstr>Slide 15</vt:lpstr>
      <vt:lpstr>Dade borreessiink yaadi habaa’n afema</vt:lpstr>
      <vt:lpstr>Ille wele afenshatike ora’n ota (Keeping an eye on the media)</vt:lpstr>
      <vt:lpstr>Slide 18</vt:lpstr>
      <vt:lpstr>Cont’d….</vt:lpstr>
      <vt:lpstr>2. Eebaka (reefika) yaada /Fresh concept/</vt:lpstr>
      <vt:lpstr>3. Ofo’lichcho gopha (Gripping)</vt:lpstr>
      <vt:lpstr>4. Leelishsha (Visual)</vt:lpstr>
      <vt:lpstr>5. Jabaxxa Gi’wi (Escalating conflict)</vt:lpstr>
      <vt:lpstr>7. Dancha weli haaso’a (Snappy Dialogue)</vt:lpstr>
      <vt:lpstr>Skiripte hitta borreessina? How to write script?</vt:lpstr>
      <vt:lpstr>A. Abishshonna umo yaada (subject matter and theme)</vt:lpstr>
      <vt:lpstr>B. Xingatika hafuura (narrative Voice)</vt:lpstr>
      <vt:lpstr>2. Langak magenjo- ati yookin ha’no (second person- you)</vt:lpstr>
      <vt:lpstr>Slide 29</vt:lpstr>
      <vt:lpstr>Slide 30</vt:lpstr>
      <vt:lpstr>C. Fakkeessa (Characterisation)</vt:lpstr>
      <vt:lpstr>Raagole dadatik ori</vt:lpstr>
      <vt:lpstr>D. Habaano (settin)</vt:lpstr>
      <vt:lpstr>Hafuura adhdha Lame</vt:lpstr>
      <vt:lpstr>Slide 35</vt:lpstr>
      <vt:lpstr>Slide 36</vt:lpstr>
      <vt:lpstr>A. Qonqo yookin hafuura (voice)</vt:lpstr>
      <vt:lpstr>Babarata 1</vt:lpstr>
      <vt:lpstr>Babbarata 2</vt:lpstr>
      <vt:lpstr>Slide 40</vt:lpstr>
      <vt:lpstr>B. Boga (world) </vt:lpstr>
      <vt:lpstr>Babbarata 3</vt:lpstr>
      <vt:lpstr>Slide 43</vt:lpstr>
      <vt:lpstr>C. Fakke (image)</vt:lpstr>
      <vt:lpstr>D. Raaga (story)</vt:lpstr>
      <vt:lpstr>Slide 46</vt:lpstr>
      <vt:lpstr>Slide 47</vt:lpstr>
      <vt:lpstr>Dade borreessiletika bifa</vt:lpstr>
      <vt:lpstr>B. Xinga (Narrative)</vt:lpstr>
      <vt:lpstr> Manuskiribte borreessatika koobbo /tarkaaffe (Steps in writing manuscripts) </vt:lpstr>
      <vt:lpstr>Slide 51</vt:lpstr>
      <vt:lpstr>Koobbo 2 Beek beek assa (create an ouline) </vt:lpstr>
      <vt:lpstr>Slide 53</vt:lpstr>
      <vt:lpstr>Koobo 3- Triitmente borreessa (WRITE A TREATMENT)</vt:lpstr>
      <vt:lpstr>Qoobbo 4 skiribte borreessa ( write your script) </vt:lpstr>
      <vt:lpstr>Koobbo 5- Hiisse hiisse borreessa WRITE YOUR SCRIPT AGAIN (and again, and again)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SCIENTIFIC PRESENTATION Research Dissemination Office</dc:title>
  <dc:creator>Yama</dc:creator>
  <cp:lastModifiedBy>user</cp:lastModifiedBy>
  <cp:revision>256</cp:revision>
  <dcterms:created xsi:type="dcterms:W3CDTF">2020-02-04T05:51:50Z</dcterms:created>
  <dcterms:modified xsi:type="dcterms:W3CDTF">2020-04-30T09:50:48Z</dcterms:modified>
</cp:coreProperties>
</file>