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95" r:id="rId6"/>
    <p:sldId id="296" r:id="rId7"/>
    <p:sldId id="29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9" r:id="rId41"/>
    <p:sldId id="300" r:id="rId42"/>
    <p:sldId id="301" r:id="rId43"/>
    <p:sldId id="302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03" r:id="rId53"/>
    <p:sldId id="312" r:id="rId54"/>
    <p:sldId id="313" r:id="rId55"/>
    <p:sldId id="314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ABF2E-77A4-4CCD-AFAD-8A4F4FEA7E9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8CB0C-324B-4FDF-A1DE-E05EB6AF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8FE36-A519-4553-8FA3-B6C838EECFE8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CB866-F658-43CA-AA1F-2F74742D7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CB866-F658-43CA-AA1F-2F74742D7B5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overbicals.com/spanish/" TargetMode="External"/><Relationship Id="rId2" Type="http://schemas.openxmlformats.org/officeDocument/2006/relationships/hyperlink" Target="http://proverbicals.com/filipin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verbicals.com/dutch-proverbs/" TargetMode="External"/><Relationship Id="rId4" Type="http://schemas.openxmlformats.org/officeDocument/2006/relationships/hyperlink" Target="http://proverbicals.com/malaysian-proverb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Hafuura</a:t>
            </a:r>
            <a:r>
              <a:rPr lang="en-US" dirty="0" smtClean="0"/>
              <a:t> </a:t>
            </a:r>
            <a:r>
              <a:rPr lang="en-US" dirty="0" err="1" smtClean="0"/>
              <a:t>adhdha</a:t>
            </a:r>
            <a:r>
              <a:rPr lang="en-US" dirty="0" smtClean="0"/>
              <a:t> </a:t>
            </a:r>
            <a:r>
              <a:rPr lang="en-US" dirty="0" err="1" smtClean="0"/>
              <a:t>shoole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Mammaassa</a:t>
            </a:r>
            <a:r>
              <a:rPr lang="en-US" b="1" dirty="0" smtClean="0"/>
              <a:t> </a:t>
            </a:r>
            <a:r>
              <a:rPr lang="en-US" b="1" dirty="0" err="1" smtClean="0"/>
              <a:t>yookin</a:t>
            </a:r>
            <a:r>
              <a:rPr lang="en-US" b="1" dirty="0" smtClean="0"/>
              <a:t> </a:t>
            </a:r>
            <a:r>
              <a:rPr lang="en-US" b="1" dirty="0" err="1" smtClean="0"/>
              <a:t>Jechcha</a:t>
            </a:r>
            <a:r>
              <a:rPr lang="en-US" b="1" dirty="0" smtClean="0"/>
              <a:t>   (proverb &amp; sayings)</a:t>
            </a:r>
          </a:p>
          <a:p>
            <a:endParaRPr lang="en-US" dirty="0" smtClean="0"/>
          </a:p>
          <a:p>
            <a:pPr algn="l"/>
            <a:r>
              <a:rPr lang="en-US" dirty="0" err="1" smtClean="0"/>
              <a:t>Ifisalli</a:t>
            </a:r>
            <a:r>
              <a:rPr lang="en-US" dirty="0" smtClean="0"/>
              <a:t> </a:t>
            </a:r>
            <a:r>
              <a:rPr lang="en-US" dirty="0" err="1" smtClean="0"/>
              <a:t>Feqaadu</a:t>
            </a:r>
            <a:r>
              <a:rPr lang="en-US" dirty="0" smtClean="0"/>
              <a:t> </a:t>
            </a:r>
            <a:r>
              <a:rPr lang="en-US" dirty="0" err="1" smtClean="0"/>
              <a:t>Niguse</a:t>
            </a:r>
            <a:r>
              <a:rPr lang="en-US" dirty="0" smtClean="0"/>
              <a:t>(MA)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/>
              <a:t>B)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jabesaakenna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badaake</a:t>
            </a:r>
            <a:r>
              <a:rPr lang="en-US" dirty="0" smtClean="0"/>
              <a:t> </a:t>
            </a:r>
            <a:r>
              <a:rPr lang="en-US" dirty="0" err="1" smtClean="0"/>
              <a:t>mammaassan</a:t>
            </a:r>
            <a:r>
              <a:rPr lang="en-US" dirty="0" smtClean="0"/>
              <a:t>.”</a:t>
            </a:r>
            <a:r>
              <a:rPr lang="en-US" i="1" dirty="0" smtClean="0"/>
              <a:t>Ethical proverbs recommending certain virtues and condemning certain vice</a:t>
            </a:r>
            <a:r>
              <a:rPr lang="en-US" dirty="0" smtClean="0"/>
              <a:t>”.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Kunninna</a:t>
            </a:r>
            <a:r>
              <a:rPr lang="en-US" dirty="0" smtClean="0"/>
              <a:t> </a:t>
            </a:r>
            <a:r>
              <a:rPr lang="en-US" dirty="0" err="1" smtClean="0"/>
              <a:t>eebbisaakenna</a:t>
            </a:r>
            <a:r>
              <a:rPr lang="en-US" dirty="0" smtClean="0"/>
              <a:t> </a:t>
            </a:r>
            <a:r>
              <a:rPr lang="en-US" dirty="0" err="1" smtClean="0"/>
              <a:t>badaaken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yowwaaken</a:t>
            </a:r>
            <a:r>
              <a:rPr lang="en-US" dirty="0" smtClean="0"/>
              <a:t>”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Fakkeennaakee</a:t>
            </a:r>
            <a:r>
              <a:rPr lang="en-US" dirty="0" smtClean="0"/>
              <a:t>:</a:t>
            </a:r>
          </a:p>
          <a:p>
            <a:pPr lvl="1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Manjiinchi</a:t>
            </a:r>
            <a:r>
              <a:rPr lang="en-US" dirty="0" smtClean="0"/>
              <a:t> </a:t>
            </a:r>
            <a:r>
              <a:rPr lang="en-US" dirty="0" err="1" smtClean="0"/>
              <a:t>ate’n</a:t>
            </a:r>
            <a:r>
              <a:rPr lang="en-US" dirty="0" smtClean="0"/>
              <a:t> </a:t>
            </a:r>
            <a:r>
              <a:rPr lang="en-US" dirty="0" err="1" smtClean="0"/>
              <a:t>sa’oke</a:t>
            </a:r>
            <a:r>
              <a:rPr lang="en-US" dirty="0" smtClean="0"/>
              <a:t>.</a:t>
            </a:r>
          </a:p>
          <a:p>
            <a:pPr lvl="1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Dabi</a:t>
            </a:r>
            <a:r>
              <a:rPr lang="en-US" dirty="0" smtClean="0"/>
              <a:t> </a:t>
            </a:r>
            <a:r>
              <a:rPr lang="en-US" dirty="0" err="1" smtClean="0"/>
              <a:t>karra</a:t>
            </a:r>
            <a:r>
              <a:rPr lang="en-US" dirty="0" smtClean="0"/>
              <a:t> </a:t>
            </a:r>
            <a:r>
              <a:rPr lang="en-US" dirty="0" err="1" smtClean="0"/>
              <a:t>minixxa</a:t>
            </a:r>
            <a:r>
              <a:rPr lang="en-US" dirty="0" smtClean="0"/>
              <a:t> </a:t>
            </a:r>
            <a:r>
              <a:rPr lang="en-US" dirty="0" err="1" smtClean="0"/>
              <a:t>balleessan</a:t>
            </a:r>
            <a:r>
              <a:rPr lang="en-US" dirty="0" smtClean="0"/>
              <a:t>.</a:t>
            </a:r>
          </a:p>
          <a:p>
            <a:pPr lvl="1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hucceeshshaan</a:t>
            </a:r>
            <a:r>
              <a:rPr lang="en-US" dirty="0" smtClean="0"/>
              <a:t> </a:t>
            </a:r>
            <a:r>
              <a:rPr lang="en-US" dirty="0" err="1" smtClean="0"/>
              <a:t>ha’maan</a:t>
            </a:r>
            <a:r>
              <a:rPr lang="en-US" dirty="0" smtClean="0"/>
              <a:t>.</a:t>
            </a:r>
          </a:p>
          <a:p>
            <a:pPr lvl="1" fontAlgn="base">
              <a:buNone/>
            </a:pPr>
            <a:r>
              <a:rPr lang="en-US" dirty="0" smtClean="0"/>
              <a:t> </a:t>
            </a:r>
            <a:r>
              <a:rPr lang="en-US" i="1" dirty="0" smtClean="0"/>
              <a:t>No debt remains unpaid.</a:t>
            </a:r>
          </a:p>
          <a:p>
            <a:pPr lvl="1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Baleessi</a:t>
            </a:r>
            <a:r>
              <a:rPr lang="en-US" dirty="0" smtClean="0"/>
              <a:t>, </a:t>
            </a:r>
            <a:r>
              <a:rPr lang="en-US" dirty="0" err="1" smtClean="0"/>
              <a:t>ba’ne</a:t>
            </a:r>
            <a:r>
              <a:rPr lang="en-US" dirty="0" smtClean="0"/>
              <a:t> </a:t>
            </a:r>
            <a:r>
              <a:rPr lang="en-US" dirty="0" err="1" smtClean="0"/>
              <a:t>geyoole</a:t>
            </a:r>
            <a:r>
              <a:rPr lang="en-US" dirty="0" smtClean="0"/>
              <a:t> </a:t>
            </a:r>
            <a:r>
              <a:rPr lang="en-US" dirty="0" err="1" smtClean="0"/>
              <a:t>bobaan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>
              <a:buFont typeface="Wingdings" pitchFamily="2" charset="2"/>
              <a:buChar char="ü"/>
            </a:pPr>
            <a:r>
              <a:rPr lang="en-US" dirty="0" smtClean="0"/>
              <a:t>A lazy young man is like a foul-smelling meat.</a:t>
            </a:r>
          </a:p>
          <a:p>
            <a:pPr lvl="1" fontAlgn="base">
              <a:buFont typeface="Wingdings" pitchFamily="2" charset="2"/>
              <a:buChar char="ü"/>
            </a:pPr>
            <a:endParaRPr lang="en-US" dirty="0" smtClean="0"/>
          </a:p>
          <a:p>
            <a:pPr lvl="1" fontAlgn="base">
              <a:buFont typeface="Wingdings" pitchFamily="2" charset="2"/>
              <a:buChar char="ü"/>
            </a:pPr>
            <a:r>
              <a:rPr lang="en-US" dirty="0" err="1" smtClean="0"/>
              <a:t>Nophphaachchi</a:t>
            </a:r>
            <a:r>
              <a:rPr lang="en-US" dirty="0" smtClean="0"/>
              <a:t> </a:t>
            </a:r>
            <a:r>
              <a:rPr lang="en-US" dirty="0" err="1" smtClean="0"/>
              <a:t>hunda’n</a:t>
            </a:r>
            <a:r>
              <a:rPr lang="en-US" dirty="0" smtClean="0"/>
              <a:t> </a:t>
            </a:r>
            <a:r>
              <a:rPr lang="en-US" dirty="0" err="1" smtClean="0"/>
              <a:t>ege’nishaan</a:t>
            </a:r>
            <a:r>
              <a:rPr lang="en-US" dirty="0" smtClean="0"/>
              <a:t>.</a:t>
            </a:r>
          </a:p>
          <a:p>
            <a:pPr lvl="1" fontAlgn="base">
              <a:buFont typeface="Wingdings" pitchFamily="2" charset="2"/>
              <a:buChar char="ü"/>
            </a:pPr>
            <a:endParaRPr lang="en-US" dirty="0" smtClean="0"/>
          </a:p>
          <a:p>
            <a:pPr lvl="1" fontAlgn="base">
              <a:buFont typeface="Wingdings" pitchFamily="2" charset="2"/>
              <a:buChar char="ü"/>
            </a:pPr>
            <a:r>
              <a:rPr lang="en-US" dirty="0" err="1" smtClean="0"/>
              <a:t>Gowwake</a:t>
            </a:r>
            <a:r>
              <a:rPr lang="en-US" dirty="0" smtClean="0"/>
              <a:t> ado </a:t>
            </a:r>
            <a:r>
              <a:rPr lang="en-US" dirty="0" err="1" smtClean="0"/>
              <a:t>enqaxxen</a:t>
            </a:r>
            <a:endParaRPr lang="en-US" dirty="0" smtClean="0"/>
          </a:p>
          <a:p>
            <a:pPr lvl="1" fontAlgn="base">
              <a:buFont typeface="Wingdings" pitchFamily="2" charset="2"/>
              <a:buChar char="ü"/>
            </a:pPr>
            <a:endParaRPr lang="en-US" dirty="0" smtClean="0"/>
          </a:p>
          <a:p>
            <a:pPr lvl="1" fontAlgn="base">
              <a:buFont typeface="Wingdings" pitchFamily="2" charset="2"/>
              <a:buChar char="ü"/>
            </a:pPr>
            <a:r>
              <a:rPr lang="en-US" dirty="0" err="1" smtClean="0"/>
              <a:t>Ba’aaki</a:t>
            </a:r>
            <a:r>
              <a:rPr lang="en-US" dirty="0" smtClean="0"/>
              <a:t> </a:t>
            </a:r>
            <a:r>
              <a:rPr lang="en-US" dirty="0" err="1" smtClean="0"/>
              <a:t>maallaqi</a:t>
            </a:r>
            <a:r>
              <a:rPr lang="en-US" dirty="0" smtClean="0"/>
              <a:t>, </a:t>
            </a:r>
            <a:r>
              <a:rPr lang="en-US" dirty="0" err="1" smtClean="0"/>
              <a:t>reyaa</a:t>
            </a:r>
            <a:r>
              <a:rPr lang="en-US" dirty="0" smtClean="0"/>
              <a:t> </a:t>
            </a:r>
            <a:r>
              <a:rPr lang="en-US" dirty="0" err="1" smtClean="0"/>
              <a:t>fadhachcho</a:t>
            </a:r>
            <a:r>
              <a:rPr lang="en-US" dirty="0" smtClean="0"/>
              <a:t> </a:t>
            </a:r>
            <a:r>
              <a:rPr lang="en-US" dirty="0" err="1" smtClean="0"/>
              <a:t>hiraan</a:t>
            </a:r>
            <a:r>
              <a:rPr lang="en-US" dirty="0" smtClean="0"/>
              <a:t>.</a:t>
            </a:r>
          </a:p>
          <a:p>
            <a:pPr lvl="1" fontAlgn="base">
              <a:buFont typeface="Wingdings" pitchFamily="2" charset="2"/>
              <a:buChar char="ü"/>
            </a:pPr>
            <a:endParaRPr lang="en-US" dirty="0" smtClean="0"/>
          </a:p>
          <a:p>
            <a:pPr lvl="1" fontAlgn="base">
              <a:buFont typeface="Wingdings" pitchFamily="2" charset="2"/>
              <a:buChar char="ü"/>
            </a:pPr>
            <a:r>
              <a:rPr lang="en-US" dirty="0" err="1" smtClean="0"/>
              <a:t>Bagoka</a:t>
            </a:r>
            <a:r>
              <a:rPr lang="en-US" dirty="0" smtClean="0"/>
              <a:t>, </a:t>
            </a:r>
            <a:r>
              <a:rPr lang="en-US" dirty="0" err="1" smtClean="0"/>
              <a:t>ballonde</a:t>
            </a:r>
            <a:r>
              <a:rPr lang="en-US" dirty="0" smtClean="0"/>
              <a:t> </a:t>
            </a:r>
            <a:r>
              <a:rPr lang="en-US" dirty="0" err="1" smtClean="0"/>
              <a:t>gibbeen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C.Hira</a:t>
            </a:r>
            <a:r>
              <a:rPr lang="en-US" sz="4000" dirty="0" smtClean="0"/>
              <a:t> </a:t>
            </a:r>
            <a:r>
              <a:rPr lang="en-US" sz="4000" dirty="0" err="1" smtClean="0"/>
              <a:t>mitte</a:t>
            </a:r>
            <a:r>
              <a:rPr lang="en-US" sz="4000" dirty="0" smtClean="0"/>
              <a:t> </a:t>
            </a:r>
            <a:r>
              <a:rPr lang="en-US" sz="4000" dirty="0" err="1" smtClean="0"/>
              <a:t>yaaneka</a:t>
            </a:r>
            <a:r>
              <a:rPr lang="en-US" sz="4000" dirty="0" smtClean="0"/>
              <a:t> </a:t>
            </a:r>
            <a:r>
              <a:rPr lang="en-US" sz="4000" dirty="0" err="1" smtClean="0"/>
              <a:t>ifisaake</a:t>
            </a:r>
            <a:r>
              <a:rPr lang="en-US" sz="4000" dirty="0" smtClean="0"/>
              <a:t> </a:t>
            </a:r>
            <a:r>
              <a:rPr lang="en-US" sz="4000" dirty="0" err="1" smtClean="0"/>
              <a:t>mammaassan</a:t>
            </a:r>
            <a:r>
              <a:rPr lang="en-US" sz="4000" dirty="0" smtClean="0"/>
              <a:t>                        (expressing a system of value)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Fakkeennaakkee</a:t>
            </a:r>
            <a:r>
              <a:rPr lang="en-US" dirty="0" smtClean="0"/>
              <a:t>;</a:t>
            </a:r>
          </a:p>
          <a:p>
            <a:pPr lvl="1" fontAlgn="base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Amatike</a:t>
            </a:r>
            <a:r>
              <a:rPr lang="en-US" dirty="0" smtClean="0"/>
              <a:t> </a:t>
            </a:r>
            <a:r>
              <a:rPr lang="en-US" dirty="0" err="1" smtClean="0"/>
              <a:t>godoba’n</a:t>
            </a:r>
            <a:r>
              <a:rPr lang="en-US" dirty="0" smtClean="0"/>
              <a:t> </a:t>
            </a:r>
            <a:r>
              <a:rPr lang="en-US" dirty="0" err="1" smtClean="0"/>
              <a:t>hingabaan</a:t>
            </a:r>
            <a:endParaRPr lang="en-US" dirty="0" smtClean="0"/>
          </a:p>
          <a:p>
            <a:pPr lvl="2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Asse’neechchi</a:t>
            </a:r>
            <a:r>
              <a:rPr lang="en-US" dirty="0" smtClean="0"/>
              <a:t> </a:t>
            </a:r>
            <a:r>
              <a:rPr lang="en-US" dirty="0" err="1" smtClean="0"/>
              <a:t>anangee</a:t>
            </a:r>
            <a:r>
              <a:rPr lang="en-US" dirty="0" smtClean="0"/>
              <a:t> </a:t>
            </a:r>
            <a:r>
              <a:rPr lang="en-US" dirty="0" err="1" smtClean="0"/>
              <a:t>kadaan</a:t>
            </a:r>
            <a:r>
              <a:rPr lang="en-US" dirty="0" smtClean="0"/>
              <a:t>.</a:t>
            </a:r>
          </a:p>
          <a:p>
            <a:pPr lvl="2" fontAlgn="base">
              <a:buNone/>
            </a:pPr>
            <a:r>
              <a:rPr lang="en-US" dirty="0" smtClean="0"/>
              <a:t> A good thing is never too late.</a:t>
            </a:r>
          </a:p>
          <a:p>
            <a:pPr lvl="2" fontAlgn="base">
              <a:buNone/>
            </a:pPr>
            <a:r>
              <a:rPr lang="en-US" dirty="0" smtClean="0"/>
              <a:t> </a:t>
            </a:r>
            <a:r>
              <a:rPr lang="en-US" dirty="0" err="1" smtClean="0"/>
              <a:t>Toli</a:t>
            </a:r>
            <a:r>
              <a:rPr lang="en-US" dirty="0" smtClean="0"/>
              <a:t> </a:t>
            </a:r>
            <a:r>
              <a:rPr lang="en-US" dirty="0" err="1" smtClean="0"/>
              <a:t>tuffe</a:t>
            </a:r>
            <a:r>
              <a:rPr lang="en-US" dirty="0" smtClean="0"/>
              <a:t> </a:t>
            </a:r>
            <a:r>
              <a:rPr lang="en-US" dirty="0" err="1" smtClean="0"/>
              <a:t>afebaan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D)  </a:t>
            </a:r>
            <a:r>
              <a:rPr lang="en-US" sz="3600" dirty="0" err="1" smtClean="0"/>
              <a:t>Dhugata,uushshonna</a:t>
            </a:r>
            <a:r>
              <a:rPr lang="en-US" sz="3600" dirty="0" smtClean="0"/>
              <a:t> </a:t>
            </a:r>
            <a:r>
              <a:rPr lang="en-US" sz="3600" dirty="0" err="1" smtClean="0"/>
              <a:t>manjiinka</a:t>
            </a:r>
            <a:r>
              <a:rPr lang="en-US" sz="3600" dirty="0" smtClean="0"/>
              <a:t> </a:t>
            </a:r>
            <a:r>
              <a:rPr lang="en-US" sz="3600" dirty="0" err="1" smtClean="0"/>
              <a:t>daduma</a:t>
            </a:r>
            <a:r>
              <a:rPr lang="en-US" sz="3600" dirty="0" smtClean="0"/>
              <a:t> </a:t>
            </a:r>
            <a:r>
              <a:rPr lang="en-US" sz="3600" dirty="0" err="1" smtClean="0"/>
              <a:t>ifisaake</a:t>
            </a:r>
            <a:r>
              <a:rPr lang="en-US" sz="3600" dirty="0" smtClean="0"/>
              <a:t> </a:t>
            </a:r>
            <a:r>
              <a:rPr lang="en-US" sz="3600" dirty="0" err="1" smtClean="0"/>
              <a:t>mammaassan</a:t>
            </a:r>
            <a:r>
              <a:rPr lang="en-US" sz="3600" dirty="0" smtClean="0"/>
              <a:t>(expressing general truths and observations about life and human nature)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None/>
            </a:pPr>
            <a:r>
              <a:rPr lang="en-US" dirty="0" err="1" smtClean="0"/>
              <a:t>Fakkeennakee</a:t>
            </a:r>
            <a:r>
              <a:rPr lang="en-US" dirty="0" smtClean="0"/>
              <a:t>: </a:t>
            </a:r>
          </a:p>
          <a:p>
            <a:pPr lvl="2" fontAlgn="base">
              <a:buNone/>
            </a:pPr>
            <a:r>
              <a:rPr lang="en-US" dirty="0" smtClean="0"/>
              <a:t>The love of an old man is like a snail that crawls.</a:t>
            </a:r>
          </a:p>
          <a:p>
            <a:pPr lvl="2">
              <a:buNone/>
            </a:pPr>
            <a:r>
              <a:rPr lang="en-US" dirty="0" err="1" smtClean="0"/>
              <a:t>Asso’a</a:t>
            </a:r>
            <a:r>
              <a:rPr lang="en-US" dirty="0" smtClean="0"/>
              <a:t> </a:t>
            </a:r>
            <a:r>
              <a:rPr lang="en-US" dirty="0" err="1" smtClean="0"/>
              <a:t>assee</a:t>
            </a:r>
            <a:r>
              <a:rPr lang="en-US" dirty="0" smtClean="0"/>
              <a:t>, </a:t>
            </a:r>
            <a:r>
              <a:rPr lang="en-US" dirty="0" err="1" smtClean="0"/>
              <a:t>amati</a:t>
            </a:r>
            <a:r>
              <a:rPr lang="en-US" dirty="0" smtClean="0"/>
              <a:t> </a:t>
            </a:r>
            <a:r>
              <a:rPr lang="en-US" dirty="0" err="1" smtClean="0"/>
              <a:t>galche</a:t>
            </a:r>
            <a:r>
              <a:rPr lang="en-US" dirty="0" smtClean="0"/>
              <a:t>.</a:t>
            </a:r>
          </a:p>
          <a:p>
            <a:pPr lvl="2">
              <a:buNone/>
            </a:pPr>
            <a:r>
              <a:rPr lang="en-US" dirty="0" err="1" smtClean="0"/>
              <a:t>Dasasso</a:t>
            </a:r>
            <a:r>
              <a:rPr lang="en-US" dirty="0" smtClean="0"/>
              <a:t> </a:t>
            </a:r>
            <a:r>
              <a:rPr lang="en-US" dirty="0" err="1" smtClean="0"/>
              <a:t>hite</a:t>
            </a:r>
            <a:r>
              <a:rPr lang="en-US" dirty="0" smtClean="0"/>
              <a:t> </a:t>
            </a:r>
            <a:r>
              <a:rPr lang="en-US" dirty="0" err="1" smtClean="0"/>
              <a:t>maraatitte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Lephpho</a:t>
            </a:r>
            <a:r>
              <a:rPr lang="en-US" dirty="0" smtClean="0"/>
              <a:t> </a:t>
            </a:r>
            <a:r>
              <a:rPr lang="en-US" dirty="0" err="1" smtClean="0"/>
              <a:t>hiyye</a:t>
            </a:r>
            <a:r>
              <a:rPr lang="en-US" dirty="0" smtClean="0"/>
              <a:t> </a:t>
            </a:r>
            <a:r>
              <a:rPr lang="en-US" dirty="0" err="1" smtClean="0"/>
              <a:t>gowwi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E) </a:t>
            </a:r>
            <a:r>
              <a:rPr lang="en-US" sz="3600" dirty="0" err="1" smtClean="0"/>
              <a:t>Gammachchiisake</a:t>
            </a:r>
            <a:r>
              <a:rPr lang="en-US" sz="3600" dirty="0" smtClean="0"/>
              <a:t> </a:t>
            </a:r>
            <a:r>
              <a:rPr lang="en-US" sz="3600" dirty="0" err="1" smtClean="0"/>
              <a:t>mammaassa</a:t>
            </a:r>
            <a:r>
              <a:rPr lang="en-US" sz="3600" dirty="0" smtClean="0"/>
              <a:t> (Humorous proverbs.)</a:t>
            </a:r>
            <a:br>
              <a:rPr lang="en-US" sz="3600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err="1" smtClean="0"/>
              <a:t>Faakkeennaakee</a:t>
            </a:r>
            <a:r>
              <a:rPr lang="en-US" dirty="0" smtClean="0"/>
              <a:t>;</a:t>
            </a:r>
          </a:p>
          <a:p>
            <a:pPr fontAlgn="base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Awo</a:t>
            </a:r>
            <a:r>
              <a:rPr lang="en-US" dirty="0" smtClean="0"/>
              <a:t> </a:t>
            </a:r>
            <a:r>
              <a:rPr lang="en-US" dirty="0" err="1" smtClean="0"/>
              <a:t>lamele</a:t>
            </a:r>
            <a:r>
              <a:rPr lang="en-US" dirty="0" smtClean="0"/>
              <a:t> </a:t>
            </a:r>
            <a:r>
              <a:rPr lang="en-US" dirty="0" err="1" smtClean="0"/>
              <a:t>gubataba’a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    The sleeping boatman does not know the streams he passed.</a:t>
            </a:r>
          </a:p>
          <a:p>
            <a:pPr fontAlgn="base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Badalikinna</a:t>
            </a:r>
            <a:r>
              <a:rPr lang="en-US" dirty="0" smtClean="0"/>
              <a:t> </a:t>
            </a:r>
            <a:r>
              <a:rPr lang="en-US" dirty="0" err="1" smtClean="0"/>
              <a:t>balluwwi</a:t>
            </a:r>
            <a:r>
              <a:rPr lang="en-US" dirty="0" smtClean="0"/>
              <a:t> </a:t>
            </a:r>
            <a:r>
              <a:rPr lang="en-US" dirty="0" err="1" smtClean="0"/>
              <a:t>bayyatee</a:t>
            </a:r>
            <a:r>
              <a:rPr lang="en-US" dirty="0" smtClean="0"/>
              <a:t> </a:t>
            </a:r>
            <a:r>
              <a:rPr lang="en-US" dirty="0" err="1" smtClean="0"/>
              <a:t>elaan</a:t>
            </a:r>
            <a:r>
              <a:rPr lang="en-US" dirty="0" smtClean="0"/>
              <a:t>                          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err="1" smtClean="0"/>
              <a:t>Gargar</a:t>
            </a:r>
            <a:r>
              <a:rPr lang="en-US" sz="3600" dirty="0" smtClean="0"/>
              <a:t> </a:t>
            </a:r>
            <a:r>
              <a:rPr lang="en-US" sz="3600" dirty="0" err="1" smtClean="0"/>
              <a:t>darrike</a:t>
            </a:r>
            <a:r>
              <a:rPr lang="en-US" sz="3600" dirty="0" smtClean="0"/>
              <a:t> </a:t>
            </a:r>
            <a:r>
              <a:rPr lang="en-US" sz="3600" dirty="0" err="1" smtClean="0"/>
              <a:t>mammaassa</a:t>
            </a:r>
            <a:r>
              <a:rPr lang="en-US" sz="3600" dirty="0" smtClean="0"/>
              <a:t> (Miscellaneous proverbs)</a:t>
            </a:r>
            <a:br>
              <a:rPr lang="en-US" sz="3600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belti’a</a:t>
            </a:r>
            <a:r>
              <a:rPr lang="en-US" dirty="0" smtClean="0"/>
              <a:t> </a:t>
            </a:r>
            <a:r>
              <a:rPr lang="en-US" dirty="0" err="1" smtClean="0"/>
              <a:t>uwwaaxxi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dhugatanna</a:t>
            </a:r>
            <a:r>
              <a:rPr lang="en-US" dirty="0" smtClean="0"/>
              <a:t> </a:t>
            </a:r>
            <a:r>
              <a:rPr lang="en-US" dirty="0" err="1" smtClean="0"/>
              <a:t>hasisaaka</a:t>
            </a:r>
            <a:r>
              <a:rPr lang="en-US" dirty="0" smtClean="0"/>
              <a:t> </a:t>
            </a:r>
            <a:r>
              <a:rPr lang="en-US" dirty="0" err="1" smtClean="0"/>
              <a:t>beekkuma</a:t>
            </a:r>
            <a:r>
              <a:rPr lang="en-US" dirty="0" smtClean="0"/>
              <a:t> </a:t>
            </a:r>
            <a:r>
              <a:rPr lang="en-US" dirty="0" err="1" smtClean="0"/>
              <a:t>sa’issaan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belto</a:t>
            </a:r>
            <a:r>
              <a:rPr lang="en-US" dirty="0" smtClean="0"/>
              <a:t> </a:t>
            </a:r>
            <a:r>
              <a:rPr lang="en-US" dirty="0" err="1" smtClean="0"/>
              <a:t>addachchisatixxi</a:t>
            </a:r>
            <a:r>
              <a:rPr lang="en-US" dirty="0" smtClean="0"/>
              <a:t> </a:t>
            </a:r>
            <a:r>
              <a:rPr lang="en-US" dirty="0" err="1" smtClean="0"/>
              <a:t>hunna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Manjikinna</a:t>
            </a:r>
            <a:r>
              <a:rPr lang="en-US" dirty="0" smtClean="0"/>
              <a:t> </a:t>
            </a:r>
            <a:r>
              <a:rPr lang="en-US" dirty="0" err="1" smtClean="0"/>
              <a:t>dhugaate</a:t>
            </a:r>
            <a:r>
              <a:rPr lang="en-US" dirty="0" smtClean="0"/>
              <a:t> </a:t>
            </a:r>
            <a:r>
              <a:rPr lang="en-US" dirty="0" err="1" smtClean="0"/>
              <a:t>hedhaashsha</a:t>
            </a:r>
            <a:r>
              <a:rPr lang="en-US" dirty="0" smtClean="0"/>
              <a:t> </a:t>
            </a:r>
            <a:r>
              <a:rPr lang="en-US" dirty="0" err="1" smtClean="0"/>
              <a:t>jabessaan.Dhugaa</a:t>
            </a:r>
            <a:r>
              <a:rPr lang="en-US" dirty="0" smtClean="0"/>
              <a:t> </a:t>
            </a:r>
            <a:r>
              <a:rPr lang="en-US" dirty="0" err="1" smtClean="0"/>
              <a:t>hordonfoole</a:t>
            </a:r>
            <a:r>
              <a:rPr lang="en-US" dirty="0" smtClean="0"/>
              <a:t> </a:t>
            </a:r>
            <a:r>
              <a:rPr lang="en-US" dirty="0" err="1" smtClean="0"/>
              <a:t>lumoba</a:t>
            </a:r>
            <a:r>
              <a:rPr lang="en-US" dirty="0" smtClean="0"/>
              <a:t> </a:t>
            </a:r>
            <a:r>
              <a:rPr lang="en-US" dirty="0" err="1" smtClean="0"/>
              <a:t>geesissaaxxanna</a:t>
            </a:r>
            <a:r>
              <a:rPr lang="en-US" dirty="0" smtClean="0"/>
              <a:t> </a:t>
            </a:r>
            <a:r>
              <a:rPr lang="en-US" dirty="0" err="1" smtClean="0"/>
              <a:t>leellishshaan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jabeesaan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diqqeesaan.cooraan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4.2  </a:t>
            </a:r>
            <a:r>
              <a:rPr lang="en-US" b="1" dirty="0" err="1" smtClean="0"/>
              <a:t>La’o</a:t>
            </a:r>
            <a:r>
              <a:rPr lang="en-US" b="1" dirty="0" smtClean="0"/>
              <a:t> </a:t>
            </a:r>
            <a:r>
              <a:rPr lang="en-US" b="1" dirty="0" err="1" smtClean="0"/>
              <a:t>Mammaasinxa</a:t>
            </a:r>
            <a:r>
              <a:rPr lang="en-US" b="1" dirty="0" smtClean="0"/>
              <a:t> (Functions of proverbs)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Fakkeennake</a:t>
            </a:r>
            <a:r>
              <a:rPr lang="en-US" dirty="0" smtClean="0"/>
              <a:t> </a:t>
            </a:r>
            <a:r>
              <a:rPr lang="en-US" dirty="0" err="1" smtClean="0"/>
              <a:t>Chaniyiinka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uundo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If I </a:t>
            </a:r>
            <a:r>
              <a:rPr lang="en-US" dirty="0" err="1" smtClean="0"/>
              <a:t>hear,I</a:t>
            </a:r>
            <a:r>
              <a:rPr lang="en-US" dirty="0" smtClean="0"/>
              <a:t> forget </a:t>
            </a:r>
          </a:p>
          <a:p>
            <a:pPr lvl="2">
              <a:buNone/>
            </a:pPr>
            <a:r>
              <a:rPr lang="en-US" dirty="0" smtClean="0"/>
              <a:t>If I </a:t>
            </a:r>
            <a:r>
              <a:rPr lang="en-US" dirty="0" err="1" smtClean="0"/>
              <a:t>see,I</a:t>
            </a:r>
            <a:r>
              <a:rPr lang="en-US" dirty="0" smtClean="0"/>
              <a:t> remember </a:t>
            </a:r>
          </a:p>
          <a:p>
            <a:pPr lvl="2">
              <a:buNone/>
            </a:pPr>
            <a:r>
              <a:rPr lang="en-US" dirty="0" smtClean="0"/>
              <a:t>If I </a:t>
            </a:r>
            <a:r>
              <a:rPr lang="en-US" dirty="0" err="1" smtClean="0"/>
              <a:t>do,I</a:t>
            </a:r>
            <a:r>
              <a:rPr lang="en-US" dirty="0" smtClean="0"/>
              <a:t> understand 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err="1" smtClean="0"/>
              <a:t>Konnee</a:t>
            </a:r>
            <a:r>
              <a:rPr lang="en-US" dirty="0" smtClean="0"/>
              <a:t> </a:t>
            </a:r>
            <a:r>
              <a:rPr lang="en-US" dirty="0" err="1" smtClean="0"/>
              <a:t>chaaniyiinka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uundanno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butta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manjike</a:t>
            </a:r>
            <a:r>
              <a:rPr lang="en-US" dirty="0" smtClean="0"/>
              <a:t> </a:t>
            </a:r>
            <a:r>
              <a:rPr lang="en-US" dirty="0" err="1" smtClean="0"/>
              <a:t>belti’a</a:t>
            </a:r>
            <a:r>
              <a:rPr lang="en-US" dirty="0" smtClean="0"/>
              <a:t> </a:t>
            </a:r>
            <a:r>
              <a:rPr lang="en-US" dirty="0" err="1" smtClean="0"/>
              <a:t>dhugaaten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Dullate</a:t>
            </a:r>
            <a:r>
              <a:rPr lang="en-US" dirty="0" smtClean="0"/>
              <a:t> </a:t>
            </a:r>
            <a:r>
              <a:rPr lang="en-US" dirty="0" err="1" smtClean="0"/>
              <a:t>kakonaa’n</a:t>
            </a:r>
            <a:r>
              <a:rPr lang="en-US" dirty="0" smtClean="0"/>
              <a:t> </a:t>
            </a:r>
            <a:r>
              <a:rPr lang="en-US" dirty="0" err="1" smtClean="0"/>
              <a:t>fakkeenniiki</a:t>
            </a:r>
            <a:r>
              <a:rPr lang="en-US" dirty="0" smtClean="0"/>
              <a:t> </a:t>
            </a:r>
            <a:r>
              <a:rPr lang="en-US" dirty="0" err="1" smtClean="0"/>
              <a:t>maxaafi</a:t>
            </a:r>
            <a:r>
              <a:rPr lang="en-US" dirty="0" smtClean="0"/>
              <a:t> </a:t>
            </a:r>
            <a:r>
              <a:rPr lang="en-US" dirty="0" err="1" smtClean="0"/>
              <a:t>Selemoonik</a:t>
            </a:r>
            <a:r>
              <a:rPr lang="en-US" dirty="0" smtClean="0"/>
              <a:t> </a:t>
            </a:r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maxaafi</a:t>
            </a:r>
            <a:r>
              <a:rPr lang="en-US" dirty="0" smtClean="0"/>
              <a:t> </a:t>
            </a:r>
            <a:r>
              <a:rPr lang="en-US" dirty="0" err="1" smtClean="0"/>
              <a:t>qullichchi</a:t>
            </a:r>
            <a:r>
              <a:rPr lang="en-US" dirty="0" smtClean="0"/>
              <a:t> </a:t>
            </a:r>
            <a:r>
              <a:rPr lang="en-US" dirty="0" err="1" smtClean="0"/>
              <a:t>borreessemeexxa</a:t>
            </a:r>
            <a:r>
              <a:rPr lang="en-US" dirty="0" smtClean="0"/>
              <a:t> </a:t>
            </a:r>
            <a:r>
              <a:rPr lang="en-US" dirty="0" err="1" smtClean="0"/>
              <a:t>hubantannon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Abishotinna</a:t>
            </a:r>
            <a:r>
              <a:rPr lang="en-US" dirty="0" smtClean="0"/>
              <a:t> : </a:t>
            </a:r>
            <a:r>
              <a:rPr lang="en-US" dirty="0" err="1" smtClean="0"/>
              <a:t>barachchiisa,gorsa,elobaaxxa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busheeshshat</a:t>
            </a:r>
            <a:r>
              <a:rPr lang="en-US" dirty="0" smtClean="0"/>
              <a:t> </a:t>
            </a:r>
            <a:r>
              <a:rPr lang="en-US" dirty="0" err="1" smtClean="0"/>
              <a:t>eloxxe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barechat</a:t>
            </a:r>
            <a:r>
              <a:rPr lang="en-US" dirty="0" smtClean="0"/>
              <a:t> </a:t>
            </a:r>
            <a:r>
              <a:rPr lang="en-US" dirty="0" err="1" smtClean="0"/>
              <a:t>Kirisitoosixxe</a:t>
            </a:r>
            <a:r>
              <a:rPr lang="en-US" dirty="0" smtClean="0"/>
              <a:t> </a:t>
            </a:r>
            <a:r>
              <a:rPr lang="en-US" dirty="0" err="1" smtClean="0"/>
              <a:t>ilensha</a:t>
            </a:r>
            <a:r>
              <a:rPr lang="en-US" dirty="0" smtClean="0"/>
              <a:t> 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ga’ma</a:t>
            </a:r>
            <a:r>
              <a:rPr lang="en-US" dirty="0" smtClean="0"/>
              <a:t> 538 </a:t>
            </a:r>
            <a:r>
              <a:rPr lang="en-US" dirty="0" err="1" smtClean="0"/>
              <a:t>safeexxi</a:t>
            </a:r>
            <a:r>
              <a:rPr lang="en-US" dirty="0" smtClean="0"/>
              <a:t> </a:t>
            </a:r>
            <a:r>
              <a:rPr lang="en-US" dirty="0" err="1" smtClean="0"/>
              <a:t>hujete’n</a:t>
            </a:r>
            <a:r>
              <a:rPr lang="en-US" dirty="0" smtClean="0"/>
              <a:t> </a:t>
            </a:r>
            <a:r>
              <a:rPr lang="en-US" dirty="0" err="1" smtClean="0"/>
              <a:t>hosaammaaxxa</a:t>
            </a:r>
            <a:r>
              <a:rPr lang="en-US" dirty="0" smtClean="0"/>
              <a:t> </a:t>
            </a:r>
            <a:r>
              <a:rPr lang="en-US" dirty="0" err="1" smtClean="0"/>
              <a:t>beekkole</a:t>
            </a:r>
            <a:r>
              <a:rPr lang="en-US" dirty="0" smtClean="0"/>
              <a:t> </a:t>
            </a:r>
            <a:r>
              <a:rPr lang="en-US" dirty="0" err="1" smtClean="0"/>
              <a:t>kuldaan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Maammaasi</a:t>
            </a:r>
            <a:r>
              <a:rPr lang="en-US" dirty="0" smtClean="0"/>
              <a:t> </a:t>
            </a:r>
            <a:r>
              <a:rPr lang="en-US" dirty="0" err="1" smtClean="0"/>
              <a:t>haru’mo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 </a:t>
            </a:r>
            <a:r>
              <a:rPr lang="en-US" dirty="0" err="1" smtClean="0"/>
              <a:t>tika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harumaaxxebaan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Qo’nisichcha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(Reflective proverb)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Xexxe’achchotika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(caution)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Malchallo</a:t>
            </a:r>
            <a:r>
              <a:rPr lang="en-US" dirty="0" smtClean="0"/>
              <a:t> (counsel)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Beekkachchiisallo</a:t>
            </a:r>
            <a:r>
              <a:rPr lang="en-US" dirty="0" smtClean="0"/>
              <a:t> (warning)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Danqashaaka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(consolation)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Aadichcha</a:t>
            </a:r>
            <a:r>
              <a:rPr lang="en-US" dirty="0" smtClean="0"/>
              <a:t> (Normative)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Camallo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  (Summative proverb)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Haaso’a</a:t>
            </a:r>
            <a:r>
              <a:rPr lang="en-US" dirty="0" smtClean="0"/>
              <a:t> </a:t>
            </a:r>
            <a:r>
              <a:rPr lang="en-US" dirty="0" err="1" smtClean="0"/>
              <a:t>danchesaaka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kiphaaka</a:t>
            </a:r>
            <a:r>
              <a:rPr lang="en-US" dirty="0" smtClean="0"/>
              <a:t> </a:t>
            </a:r>
            <a:r>
              <a:rPr lang="en-US" dirty="0" err="1" smtClean="0"/>
              <a:t>haaso’a</a:t>
            </a:r>
            <a:r>
              <a:rPr lang="en-US" dirty="0" smtClean="0"/>
              <a:t>  (Embellishment)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mammasiinxa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Hitta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hordonfaaxxa</a:t>
            </a:r>
            <a:r>
              <a:rPr lang="en-US" dirty="0" smtClean="0"/>
              <a:t>(supervision);</a:t>
            </a:r>
          </a:p>
          <a:p>
            <a:r>
              <a:rPr lang="en-US" dirty="0" err="1" smtClean="0"/>
              <a:t>Weli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 </a:t>
            </a:r>
            <a:r>
              <a:rPr lang="en-US" dirty="0" err="1" smtClean="0"/>
              <a:t>uudaa</a:t>
            </a:r>
            <a:r>
              <a:rPr lang="en-US" dirty="0" smtClean="0"/>
              <a:t> </a:t>
            </a:r>
            <a:r>
              <a:rPr lang="en-US" dirty="0" err="1" smtClean="0"/>
              <a:t>qico;ifika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la’efachcho</a:t>
            </a:r>
            <a:r>
              <a:rPr lang="en-US" dirty="0" smtClean="0"/>
              <a:t>  </a:t>
            </a:r>
            <a:r>
              <a:rPr lang="en-US" dirty="0" err="1" smtClean="0"/>
              <a:t>ifisaake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kulaake</a:t>
            </a:r>
            <a:r>
              <a:rPr lang="en-US" dirty="0" smtClean="0"/>
              <a:t> </a:t>
            </a:r>
            <a:r>
              <a:rPr lang="en-US" dirty="0" err="1" smtClean="0"/>
              <a:t>mammaasan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  </a:t>
            </a:r>
            <a:r>
              <a:rPr lang="en-US" dirty="0" err="1" smtClean="0"/>
              <a:t>Butta</a:t>
            </a:r>
            <a:r>
              <a:rPr lang="en-US" dirty="0" smtClean="0"/>
              <a:t> </a:t>
            </a:r>
            <a:r>
              <a:rPr lang="en-US" dirty="0" err="1" smtClean="0"/>
              <a:t>hedheeki</a:t>
            </a:r>
            <a:r>
              <a:rPr lang="en-US" dirty="0" smtClean="0"/>
              <a:t> </a:t>
            </a:r>
            <a:r>
              <a:rPr lang="en-US" dirty="0" err="1" smtClean="0"/>
              <a:t>haqichchi</a:t>
            </a:r>
            <a:r>
              <a:rPr lang="en-US" dirty="0" smtClean="0"/>
              <a:t> </a:t>
            </a:r>
            <a:r>
              <a:rPr lang="en-US" dirty="0" err="1" smtClean="0"/>
              <a:t>imiika</a:t>
            </a:r>
            <a:r>
              <a:rPr lang="en-US" dirty="0" smtClean="0"/>
              <a:t> </a:t>
            </a:r>
            <a:r>
              <a:rPr lang="en-US" dirty="0" err="1" smtClean="0"/>
              <a:t>okko’a</a:t>
            </a:r>
            <a:r>
              <a:rPr lang="en-US" dirty="0" smtClean="0"/>
              <a:t> </a:t>
            </a:r>
            <a:r>
              <a:rPr lang="en-US" dirty="0" err="1" smtClean="0"/>
              <a:t>sa’i</a:t>
            </a:r>
            <a:r>
              <a:rPr lang="en-US" dirty="0" smtClean="0"/>
              <a:t> </a:t>
            </a:r>
            <a:r>
              <a:rPr lang="en-US" dirty="0" err="1" smtClean="0"/>
              <a:t>hiyyaan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  </a:t>
            </a:r>
            <a:r>
              <a:rPr lang="en-US" dirty="0" err="1" smtClean="0"/>
              <a:t>odesaake</a:t>
            </a:r>
            <a:r>
              <a:rPr lang="en-US" dirty="0" smtClean="0"/>
              <a:t> ado </a:t>
            </a:r>
            <a:r>
              <a:rPr lang="en-US" dirty="0" err="1" smtClean="0"/>
              <a:t>lubboten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Buluqo</a:t>
            </a:r>
            <a:r>
              <a:rPr lang="en-US" dirty="0" smtClean="0"/>
              <a:t> </a:t>
            </a:r>
            <a:r>
              <a:rPr lang="en-US" dirty="0" err="1" smtClean="0"/>
              <a:t>ifinbaa</a:t>
            </a:r>
            <a:r>
              <a:rPr lang="en-US" dirty="0" smtClean="0"/>
              <a:t> </a:t>
            </a:r>
            <a:r>
              <a:rPr lang="en-US" dirty="0" err="1" smtClean="0"/>
              <a:t>suunxaan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Qo’nisichcha</a:t>
            </a:r>
            <a:r>
              <a:rPr lang="en-US" dirty="0" smtClean="0"/>
              <a:t> </a:t>
            </a:r>
            <a:r>
              <a:rPr lang="en-US" smtClean="0"/>
              <a:t>mammaassa</a:t>
            </a:r>
            <a:r>
              <a:rPr lang="en-US" dirty="0" smtClean="0"/>
              <a:t> (Reflective proverb)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Maammaassi</a:t>
            </a:r>
            <a:r>
              <a:rPr lang="en-US" dirty="0" smtClean="0"/>
              <a:t> </a:t>
            </a:r>
            <a:r>
              <a:rPr lang="en-US" dirty="0" err="1" smtClean="0"/>
              <a:t>shollake,harumaakenna</a:t>
            </a:r>
            <a:r>
              <a:rPr lang="en-US" dirty="0" smtClean="0"/>
              <a:t> </a:t>
            </a:r>
            <a:r>
              <a:rPr lang="en-US" dirty="0" err="1" smtClean="0"/>
              <a:t>qaabbachchote’e</a:t>
            </a:r>
            <a:r>
              <a:rPr lang="en-US" dirty="0" smtClean="0"/>
              <a:t> </a:t>
            </a:r>
            <a:r>
              <a:rPr lang="en-US" dirty="0" err="1" smtClean="0"/>
              <a:t>rakkisabaake</a:t>
            </a:r>
            <a:r>
              <a:rPr lang="en-US" dirty="0" smtClean="0"/>
              <a:t> </a:t>
            </a:r>
            <a:r>
              <a:rPr lang="en-US" dirty="0" err="1" smtClean="0"/>
              <a:t>haaso’inxe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deettichcha</a:t>
            </a:r>
            <a:r>
              <a:rPr lang="en-US" dirty="0" smtClean="0"/>
              <a:t> </a:t>
            </a:r>
            <a:r>
              <a:rPr lang="en-US" dirty="0" err="1" smtClean="0"/>
              <a:t>laagada</a:t>
            </a:r>
            <a:r>
              <a:rPr lang="en-US" dirty="0" smtClean="0"/>
              <a:t> </a:t>
            </a:r>
            <a:r>
              <a:rPr lang="en-US" dirty="0" err="1" smtClean="0"/>
              <a:t>la’effataaxxe</a:t>
            </a:r>
            <a:r>
              <a:rPr lang="en-US" dirty="0" smtClean="0"/>
              <a:t> </a:t>
            </a:r>
            <a:r>
              <a:rPr lang="en-US" dirty="0" err="1" smtClean="0"/>
              <a:t>haaso’iletixxe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tika</a:t>
            </a:r>
            <a:r>
              <a:rPr lang="en-US" dirty="0" smtClean="0"/>
              <a:t>  </a:t>
            </a:r>
            <a:r>
              <a:rPr lang="en-US" dirty="0" err="1" smtClean="0"/>
              <a:t>lumoxxa</a:t>
            </a:r>
            <a:r>
              <a:rPr lang="en-US" dirty="0" smtClean="0"/>
              <a:t>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buqendeexxa</a:t>
            </a:r>
            <a:r>
              <a:rPr lang="en-US" dirty="0" smtClean="0"/>
              <a:t> </a:t>
            </a:r>
            <a:r>
              <a:rPr lang="en-US" dirty="0" err="1" smtClean="0"/>
              <a:t>manjinke</a:t>
            </a:r>
            <a:r>
              <a:rPr lang="en-US" dirty="0" smtClean="0"/>
              <a:t> </a:t>
            </a:r>
            <a:r>
              <a:rPr lang="en-US" dirty="0" err="1" smtClean="0"/>
              <a:t>belti’a</a:t>
            </a:r>
            <a:r>
              <a:rPr lang="en-US" dirty="0" smtClean="0"/>
              <a:t> </a:t>
            </a:r>
            <a:r>
              <a:rPr lang="en-US" dirty="0" err="1" smtClean="0"/>
              <a:t>sa’isaachchon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maachcho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Manji</a:t>
            </a:r>
            <a:r>
              <a:rPr lang="en-US" dirty="0" smtClean="0"/>
              <a:t> belt </a:t>
            </a:r>
            <a:r>
              <a:rPr lang="en-US" dirty="0" err="1" smtClean="0"/>
              <a:t>hedho</a:t>
            </a:r>
            <a:r>
              <a:rPr lang="en-US" dirty="0" smtClean="0"/>
              <a:t> </a:t>
            </a:r>
            <a:r>
              <a:rPr lang="en-US" dirty="0" err="1" smtClean="0"/>
              <a:t>isixxa</a:t>
            </a:r>
            <a:r>
              <a:rPr lang="en-US" dirty="0" smtClean="0"/>
              <a:t> </a:t>
            </a:r>
            <a:r>
              <a:rPr lang="en-US" dirty="0" err="1" smtClean="0"/>
              <a:t>heqqedhaashshanna</a:t>
            </a:r>
            <a:r>
              <a:rPr lang="en-US" dirty="0" smtClean="0"/>
              <a:t> </a:t>
            </a:r>
            <a:r>
              <a:rPr lang="en-US" dirty="0" err="1" smtClean="0"/>
              <a:t>fuggoxxi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geltabaashsha</a:t>
            </a:r>
            <a:r>
              <a:rPr lang="en-US" dirty="0" smtClean="0"/>
              <a:t> </a:t>
            </a:r>
            <a:r>
              <a:rPr lang="en-US" dirty="0" err="1" smtClean="0"/>
              <a:t>hubachiisake</a:t>
            </a:r>
            <a:r>
              <a:rPr lang="en-US" dirty="0" smtClean="0"/>
              <a:t> </a:t>
            </a:r>
            <a:r>
              <a:rPr lang="en-US" dirty="0" err="1" smtClean="0"/>
              <a:t>maammaasan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Caution</a:t>
            </a:r>
            <a:r>
              <a:rPr lang="en-US" dirty="0" smtClean="0"/>
              <a:t> minimizes loss. ~ </a:t>
            </a:r>
            <a:r>
              <a:rPr lang="en-US" u="sng" dirty="0" smtClean="0">
                <a:hlinkClick r:id="rId2"/>
              </a:rPr>
              <a:t>Filipino Proverbs</a:t>
            </a:r>
            <a:endParaRPr lang="en-US" dirty="0" smtClean="0"/>
          </a:p>
          <a:p>
            <a:pPr fontAlgn="base"/>
            <a:r>
              <a:rPr lang="en-US" dirty="0" smtClean="0"/>
              <a:t>If you can’t be good, </a:t>
            </a:r>
            <a:r>
              <a:rPr lang="en-US" b="1" dirty="0" smtClean="0"/>
              <a:t>be careful</a:t>
            </a:r>
            <a:r>
              <a:rPr lang="en-US" dirty="0" smtClean="0"/>
              <a:t>. ~ Traditional Proverb</a:t>
            </a:r>
          </a:p>
          <a:p>
            <a:pPr fontAlgn="base"/>
            <a:r>
              <a:rPr lang="en-US" dirty="0" smtClean="0"/>
              <a:t>Watch out for a bad woman and never trust a good one. ~ </a:t>
            </a:r>
            <a:r>
              <a:rPr lang="en-US" u="sng" dirty="0" smtClean="0">
                <a:hlinkClick r:id="rId3"/>
              </a:rPr>
              <a:t>Spanish Proverbs</a:t>
            </a:r>
            <a:endParaRPr lang="en-US" dirty="0" smtClean="0"/>
          </a:p>
          <a:p>
            <a:pPr fontAlgn="base"/>
            <a:r>
              <a:rPr lang="en-US" dirty="0" smtClean="0"/>
              <a:t>Do not be tricked into thinking that there are no crocodiles just because the water is still. ~ </a:t>
            </a:r>
            <a:r>
              <a:rPr lang="en-US" u="sng" dirty="0" smtClean="0">
                <a:hlinkClick r:id="rId4"/>
              </a:rPr>
              <a:t>Malaysian Proverbs</a:t>
            </a:r>
            <a:endParaRPr lang="en-US" dirty="0" smtClean="0"/>
          </a:p>
          <a:p>
            <a:pPr fontAlgn="base"/>
            <a:r>
              <a:rPr lang="en-US" dirty="0" smtClean="0"/>
              <a:t>In prosperity </a:t>
            </a:r>
            <a:r>
              <a:rPr lang="en-US" b="1" dirty="0" smtClean="0"/>
              <a:t>caution</a:t>
            </a:r>
            <a:r>
              <a:rPr lang="en-US" dirty="0" smtClean="0"/>
              <a:t>, in danger patience. ~ </a:t>
            </a:r>
            <a:r>
              <a:rPr lang="en-US" u="sng" dirty="0" smtClean="0">
                <a:hlinkClick r:id="rId5"/>
              </a:rPr>
              <a:t>Dutch Proverbs</a:t>
            </a:r>
            <a:endParaRPr lang="en-US" dirty="0" smtClean="0"/>
          </a:p>
          <a:p>
            <a:pPr fontAlgn="base"/>
            <a:r>
              <a:rPr lang="en-US" dirty="0" smtClean="0"/>
              <a:t>When a fox preaches, take care of your geese. ~ Traditional Proverb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Xexxe’achchisaaka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(caution)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172200"/>
          </a:xfrm>
        </p:spPr>
        <p:txBody>
          <a:bodyPr>
            <a:normAutofit/>
          </a:bodyPr>
          <a:lstStyle/>
          <a:p>
            <a:r>
              <a:rPr lang="en-US" b="1" dirty="0" smtClean="0"/>
              <a:t>Caution</a:t>
            </a:r>
            <a:r>
              <a:rPr lang="en-US" dirty="0" smtClean="0"/>
              <a:t> is not weak. Carelessness is not courage. ~ Traditional Proverb</a:t>
            </a:r>
          </a:p>
          <a:p>
            <a:r>
              <a:rPr lang="en-US" dirty="0" smtClean="0"/>
              <a:t>Great wealth, great care. ~ Dutch Proverb</a:t>
            </a:r>
          </a:p>
          <a:p>
            <a:r>
              <a:rPr lang="en-US" dirty="0" smtClean="0"/>
              <a:t>Your tongue is like a horse — if you take care of it, it takes care of you; if you treat it badly, it treats you badly. ~  Arabian Proverb</a:t>
            </a:r>
          </a:p>
          <a:p>
            <a:r>
              <a:rPr lang="en-US" dirty="0" smtClean="0"/>
              <a:t>A year’s care, a minute’s ruin. ~ Filipino Proverb</a:t>
            </a:r>
          </a:p>
          <a:p>
            <a:r>
              <a:rPr lang="en-US" dirty="0" smtClean="0"/>
              <a:t>A fool and his money are quickly parted. ...</a:t>
            </a:r>
          </a:p>
          <a:p>
            <a:r>
              <a:rPr lang="en-US" dirty="0" smtClean="0"/>
              <a:t>A word once let out of the fence in cannot be whistled back again. ...</a:t>
            </a:r>
          </a:p>
          <a:p>
            <a:r>
              <a:rPr lang="en-US" dirty="0" smtClean="0"/>
              <a:t>Always be prepared. ...</a:t>
            </a:r>
          </a:p>
          <a:p>
            <a:r>
              <a:rPr lang="en-US" dirty="0" smtClean="0"/>
              <a:t>Carelessness is worse than a thieve. ~ Scottish Proverb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Barachchiisake,kulaake,akeekaake,eloxxanna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leellishat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gorsaaken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Mammaasikinna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gorsiki</a:t>
            </a:r>
            <a:r>
              <a:rPr lang="en-US" dirty="0" smtClean="0"/>
              <a:t> </a:t>
            </a:r>
            <a:r>
              <a:rPr lang="en-US" dirty="0" err="1" smtClean="0"/>
              <a:t>hiissake</a:t>
            </a:r>
            <a:r>
              <a:rPr lang="en-US" dirty="0" smtClean="0"/>
              <a:t>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“</a:t>
            </a:r>
            <a:r>
              <a:rPr lang="en-US" dirty="0" err="1" smtClean="0"/>
              <a:t>gorsa</a:t>
            </a:r>
            <a:r>
              <a:rPr lang="en-US" dirty="0" smtClean="0"/>
              <a:t> </a:t>
            </a:r>
            <a:r>
              <a:rPr lang="en-US" dirty="0" err="1" smtClean="0"/>
              <a:t>manjiinka</a:t>
            </a:r>
            <a:r>
              <a:rPr lang="en-US" dirty="0" smtClean="0"/>
              <a:t> </a:t>
            </a:r>
            <a:r>
              <a:rPr lang="en-US" dirty="0" err="1" smtClean="0"/>
              <a:t>gibiyyo</a:t>
            </a:r>
            <a:r>
              <a:rPr lang="en-US" dirty="0" smtClean="0"/>
              <a:t> </a:t>
            </a:r>
            <a:r>
              <a:rPr lang="en-US" dirty="0" err="1" smtClean="0"/>
              <a:t>ba’neten</a:t>
            </a:r>
            <a:r>
              <a:rPr lang="en-US" dirty="0" smtClean="0"/>
              <a:t>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Mari’ateeki</a:t>
            </a:r>
            <a:r>
              <a:rPr lang="en-US" dirty="0" smtClean="0"/>
              <a:t> </a:t>
            </a:r>
            <a:r>
              <a:rPr lang="en-US" dirty="0" err="1" smtClean="0"/>
              <a:t>jibichcha</a:t>
            </a:r>
            <a:r>
              <a:rPr lang="en-US" dirty="0" smtClean="0"/>
              <a:t> </a:t>
            </a:r>
            <a:r>
              <a:rPr lang="en-US" dirty="0" err="1" smtClean="0"/>
              <a:t>uwween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Mari’atebaaki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ildeexxi</a:t>
            </a:r>
            <a:r>
              <a:rPr lang="en-US" dirty="0" smtClean="0"/>
              <a:t> </a:t>
            </a:r>
            <a:r>
              <a:rPr lang="en-US" dirty="0" err="1" smtClean="0"/>
              <a:t>hortamaxxa</a:t>
            </a:r>
            <a:r>
              <a:rPr lang="en-US" dirty="0" smtClean="0"/>
              <a:t> </a:t>
            </a:r>
            <a:r>
              <a:rPr lang="en-US" dirty="0" err="1" smtClean="0"/>
              <a:t>raada</a:t>
            </a:r>
            <a:r>
              <a:rPr lang="en-US" dirty="0" smtClean="0"/>
              <a:t> </a:t>
            </a:r>
            <a:r>
              <a:rPr lang="en-US" dirty="0" err="1" smtClean="0"/>
              <a:t>uwween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Malchile</a:t>
            </a:r>
            <a:r>
              <a:rPr lang="en-US" dirty="0" smtClean="0"/>
              <a:t> (counsel)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sho’eexxinna</a:t>
            </a:r>
            <a:r>
              <a:rPr lang="en-US" dirty="0" smtClean="0"/>
              <a:t> </a:t>
            </a:r>
            <a:r>
              <a:rPr lang="en-US" dirty="0" err="1" smtClean="0"/>
              <a:t>hujeexxe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 </a:t>
            </a:r>
            <a:r>
              <a:rPr lang="en-US" dirty="0" err="1" smtClean="0"/>
              <a:t>elobaaxxe</a:t>
            </a:r>
            <a:r>
              <a:rPr lang="en-US" dirty="0" smtClean="0"/>
              <a:t> </a:t>
            </a:r>
            <a:r>
              <a:rPr lang="en-US" dirty="0" err="1" smtClean="0"/>
              <a:t>yaanenaa’n</a:t>
            </a:r>
            <a:r>
              <a:rPr lang="en-US" dirty="0" smtClean="0"/>
              <a:t> </a:t>
            </a:r>
            <a:r>
              <a:rPr lang="en-US" dirty="0" err="1" smtClean="0"/>
              <a:t>heqqe’naasha</a:t>
            </a:r>
            <a:r>
              <a:rPr lang="en-US" dirty="0" smtClean="0"/>
              <a:t> </a:t>
            </a:r>
            <a:r>
              <a:rPr lang="en-US" dirty="0" err="1" smtClean="0"/>
              <a:t>xexxe’achchisaake</a:t>
            </a:r>
            <a:r>
              <a:rPr lang="en-US" dirty="0" smtClean="0"/>
              <a:t> </a:t>
            </a:r>
            <a:r>
              <a:rPr lang="en-US" dirty="0" err="1" smtClean="0"/>
              <a:t>aadatike</a:t>
            </a:r>
            <a:r>
              <a:rPr lang="en-US" dirty="0" smtClean="0"/>
              <a:t> </a:t>
            </a:r>
            <a:r>
              <a:rPr lang="en-US" dirty="0" err="1" smtClean="0"/>
              <a:t>haaso’an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Fakkeennake’e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Sho’naachchi</a:t>
            </a:r>
            <a:r>
              <a:rPr lang="en-US" dirty="0" smtClean="0"/>
              <a:t> </a:t>
            </a:r>
            <a:r>
              <a:rPr lang="en-US" dirty="0" err="1" smtClean="0"/>
              <a:t>oosete</a:t>
            </a:r>
            <a:r>
              <a:rPr lang="en-US" dirty="0" smtClean="0"/>
              <a:t> </a:t>
            </a:r>
            <a:r>
              <a:rPr lang="en-US" dirty="0" err="1" smtClean="0"/>
              <a:t>biraan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fontAlgn="base"/>
            <a:r>
              <a:rPr lang="en-US" dirty="0" smtClean="0"/>
              <a:t>Don’t join with violent men to rob people – if you do it will kill you.</a:t>
            </a:r>
            <a:br>
              <a:rPr lang="en-US" dirty="0" smtClean="0"/>
            </a:br>
            <a:r>
              <a:rPr lang="en-US" dirty="0" smtClean="0"/>
              <a:t>(Proverbs 1:8-19)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Beekkachchiisaka</a:t>
            </a:r>
            <a:r>
              <a:rPr lang="en-US" b="1" dirty="0" smtClean="0"/>
              <a:t> (warning)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keep refusing to listen to Wisdom, one day you will have tragedy, fear will come upon you, and then it will be too late – Wisdom will just laugh at you and laugh at you.  </a:t>
            </a:r>
          </a:p>
          <a:p>
            <a:endParaRPr lang="en-US" dirty="0" smtClean="0"/>
          </a:p>
          <a:p>
            <a:r>
              <a:rPr lang="en-US" dirty="0" smtClean="0"/>
              <a:t>Turn away from Wisdom, and it will kill you. 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  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yaanene</a:t>
            </a:r>
            <a:r>
              <a:rPr lang="en-US" dirty="0" smtClean="0"/>
              <a:t> </a:t>
            </a:r>
            <a:r>
              <a:rPr lang="en-US" dirty="0" err="1" smtClean="0"/>
              <a:t>ati’a</a:t>
            </a:r>
            <a:r>
              <a:rPr lang="en-US" dirty="0" smtClean="0"/>
              <a:t> </a:t>
            </a:r>
            <a:r>
              <a:rPr lang="en-US" dirty="0" err="1" smtClean="0"/>
              <a:t>moraakenna</a:t>
            </a:r>
            <a:r>
              <a:rPr lang="en-US" dirty="0" smtClean="0"/>
              <a:t> </a:t>
            </a:r>
            <a:r>
              <a:rPr lang="en-US" dirty="0" err="1" smtClean="0"/>
              <a:t>eloxxa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halchanni</a:t>
            </a:r>
            <a:r>
              <a:rPr lang="en-US" dirty="0" smtClean="0"/>
              <a:t> </a:t>
            </a:r>
            <a:r>
              <a:rPr lang="en-US" dirty="0" err="1" smtClean="0"/>
              <a:t>gammachchiisaaken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hedheeke</a:t>
            </a:r>
            <a:r>
              <a:rPr lang="en-US" dirty="0" smtClean="0"/>
              <a:t> </a:t>
            </a:r>
            <a:r>
              <a:rPr lang="en-US" dirty="0" err="1" smtClean="0"/>
              <a:t>manji’a</a:t>
            </a:r>
            <a:r>
              <a:rPr lang="en-US" dirty="0" smtClean="0"/>
              <a:t> </a:t>
            </a:r>
            <a:r>
              <a:rPr lang="en-US" dirty="0" err="1" smtClean="0"/>
              <a:t>eloxxi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hordofeexxi</a:t>
            </a:r>
            <a:r>
              <a:rPr lang="en-US" dirty="0" smtClean="0"/>
              <a:t> </a:t>
            </a:r>
            <a:r>
              <a:rPr lang="en-US" dirty="0" err="1" smtClean="0"/>
              <a:t>daggaaxxa</a:t>
            </a:r>
            <a:r>
              <a:rPr lang="en-US" dirty="0" smtClean="0"/>
              <a:t> </a:t>
            </a:r>
            <a:r>
              <a:rPr lang="en-US" dirty="0" err="1" smtClean="0"/>
              <a:t>kulaake</a:t>
            </a:r>
            <a:r>
              <a:rPr lang="en-US" dirty="0" smtClean="0"/>
              <a:t> </a:t>
            </a:r>
            <a:r>
              <a:rPr lang="en-US" dirty="0" err="1" smtClean="0"/>
              <a:t>mammaasinxxe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la’on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Fakkeennakee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Duuchinxi</a:t>
            </a:r>
            <a:r>
              <a:rPr lang="en-US" dirty="0" smtClean="0"/>
              <a:t> </a:t>
            </a:r>
            <a:r>
              <a:rPr lang="en-US" dirty="0" err="1" smtClean="0"/>
              <a:t>eloxxen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Duuchchinx</a:t>
            </a:r>
            <a:r>
              <a:rPr lang="en-US" dirty="0" smtClean="0"/>
              <a:t> </a:t>
            </a:r>
            <a:r>
              <a:rPr lang="en-US" dirty="0" err="1" smtClean="0"/>
              <a:t>saxxaan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Danqashaaka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(consolation)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Seerakanna</a:t>
            </a:r>
            <a:r>
              <a:rPr lang="en-US" dirty="0" smtClean="0"/>
              <a:t> </a:t>
            </a:r>
            <a:r>
              <a:rPr lang="en-US" dirty="0" err="1" smtClean="0"/>
              <a:t>galduma</a:t>
            </a:r>
            <a:r>
              <a:rPr lang="en-US" dirty="0" smtClean="0"/>
              <a:t> </a:t>
            </a:r>
            <a:r>
              <a:rPr lang="en-US" dirty="0" err="1" smtClean="0"/>
              <a:t>hedhotika</a:t>
            </a:r>
            <a:r>
              <a:rPr lang="en-US" dirty="0" smtClean="0"/>
              <a:t> </a:t>
            </a:r>
            <a:r>
              <a:rPr lang="en-US" dirty="0" err="1" smtClean="0"/>
              <a:t>kulaake</a:t>
            </a:r>
            <a:r>
              <a:rPr lang="en-US" dirty="0" smtClean="0"/>
              <a:t> </a:t>
            </a:r>
            <a:r>
              <a:rPr lang="en-US" dirty="0" err="1" smtClean="0"/>
              <a:t>mammaassan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Mi’lachchonna</a:t>
            </a:r>
            <a:r>
              <a:rPr lang="en-US" dirty="0" smtClean="0"/>
              <a:t> </a:t>
            </a:r>
            <a:r>
              <a:rPr lang="en-US" dirty="0" err="1" smtClean="0"/>
              <a:t>assaaki</a:t>
            </a:r>
            <a:r>
              <a:rPr lang="en-US" dirty="0" smtClean="0"/>
              <a:t> </a:t>
            </a:r>
            <a:r>
              <a:rPr lang="en-US" dirty="0" err="1" smtClean="0"/>
              <a:t>qajeela</a:t>
            </a:r>
            <a:r>
              <a:rPr lang="en-US" dirty="0" smtClean="0"/>
              <a:t> (Moral ethics)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assaan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Fakkeennakee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‘</a:t>
            </a:r>
            <a:r>
              <a:rPr lang="en-US" dirty="0" err="1" smtClean="0"/>
              <a:t>Cilaaki</a:t>
            </a:r>
            <a:r>
              <a:rPr lang="en-US" dirty="0" smtClean="0"/>
              <a:t> </a:t>
            </a:r>
            <a:r>
              <a:rPr lang="en-US" dirty="0" err="1" smtClean="0"/>
              <a:t>hedhee’n</a:t>
            </a:r>
            <a:r>
              <a:rPr lang="en-US" dirty="0" smtClean="0"/>
              <a:t> </a:t>
            </a:r>
            <a:r>
              <a:rPr lang="en-US" dirty="0" err="1" smtClean="0"/>
              <a:t>uudaaki</a:t>
            </a:r>
            <a:r>
              <a:rPr lang="en-US" dirty="0" smtClean="0"/>
              <a:t> </a:t>
            </a:r>
            <a:r>
              <a:rPr lang="en-US" dirty="0" err="1" smtClean="0"/>
              <a:t>shookeen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  “</a:t>
            </a:r>
            <a:r>
              <a:rPr lang="en-US" dirty="0" err="1" smtClean="0"/>
              <a:t>anee</a:t>
            </a:r>
            <a:r>
              <a:rPr lang="en-US" dirty="0" smtClean="0"/>
              <a:t> </a:t>
            </a:r>
            <a:r>
              <a:rPr lang="en-US" dirty="0" err="1" smtClean="0"/>
              <a:t>uudde-uudde</a:t>
            </a:r>
            <a:r>
              <a:rPr lang="en-US" dirty="0" smtClean="0"/>
              <a:t> </a:t>
            </a:r>
            <a:r>
              <a:rPr lang="en-US" dirty="0" err="1" smtClean="0"/>
              <a:t>hiyyaaki</a:t>
            </a:r>
            <a:r>
              <a:rPr lang="en-US" dirty="0" smtClean="0"/>
              <a:t> </a:t>
            </a:r>
            <a:r>
              <a:rPr lang="en-US" dirty="0" err="1" smtClean="0"/>
              <a:t>uduma</a:t>
            </a:r>
            <a:r>
              <a:rPr lang="en-US" dirty="0" smtClean="0"/>
              <a:t> </a:t>
            </a:r>
            <a:r>
              <a:rPr lang="en-US" dirty="0" err="1" smtClean="0"/>
              <a:t>sho’we</a:t>
            </a:r>
            <a:r>
              <a:rPr lang="en-US" dirty="0" smtClean="0"/>
              <a:t> </a:t>
            </a:r>
            <a:r>
              <a:rPr lang="en-US" dirty="0" err="1" smtClean="0"/>
              <a:t>hiyyaan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Aadichcha</a:t>
            </a:r>
            <a:r>
              <a:rPr lang="en-US" b="1" dirty="0" smtClean="0"/>
              <a:t> (Normative)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Kunni</a:t>
            </a:r>
            <a:r>
              <a:rPr lang="en-US" dirty="0" smtClean="0"/>
              <a:t> </a:t>
            </a:r>
            <a:r>
              <a:rPr lang="en-US" dirty="0" err="1" smtClean="0"/>
              <a:t>mittooma</a:t>
            </a:r>
            <a:r>
              <a:rPr lang="en-US" dirty="0" smtClean="0"/>
              <a:t> </a:t>
            </a:r>
            <a:r>
              <a:rPr lang="en-US" dirty="0" err="1" smtClean="0"/>
              <a:t>jabeesaakemammaasan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Isinna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hitaashsha,gorsaake,jabeesakenna</a:t>
            </a:r>
            <a:r>
              <a:rPr lang="en-US" dirty="0" smtClean="0"/>
              <a:t> </a:t>
            </a:r>
            <a:r>
              <a:rPr lang="en-US" dirty="0" err="1" smtClean="0"/>
              <a:t>uwwaakenna</a:t>
            </a:r>
            <a:r>
              <a:rPr lang="en-US" dirty="0" smtClean="0"/>
              <a:t>  </a:t>
            </a:r>
            <a:r>
              <a:rPr lang="en-US" dirty="0" err="1" smtClean="0"/>
              <a:t>beekkachchisatikxxa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uwwaake</a:t>
            </a:r>
            <a:r>
              <a:rPr lang="en-US" dirty="0" smtClean="0"/>
              <a:t> </a:t>
            </a:r>
            <a:r>
              <a:rPr lang="en-US" dirty="0" err="1" smtClean="0"/>
              <a:t>mammaasan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r>
              <a:rPr lang="en-US" dirty="0" err="1" smtClean="0"/>
              <a:t>Qooxami</a:t>
            </a:r>
            <a:r>
              <a:rPr lang="en-US" dirty="0" smtClean="0"/>
              <a:t> </a:t>
            </a:r>
            <a:r>
              <a:rPr lang="en-US" dirty="0" err="1" smtClean="0"/>
              <a:t>gumee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weli</a:t>
            </a:r>
            <a:r>
              <a:rPr lang="en-US" dirty="0" smtClean="0"/>
              <a:t> </a:t>
            </a:r>
            <a:r>
              <a:rPr lang="en-US" dirty="0" err="1" smtClean="0"/>
              <a:t>abideexxi</a:t>
            </a:r>
            <a:r>
              <a:rPr lang="en-US" dirty="0" smtClean="0"/>
              <a:t> </a:t>
            </a:r>
            <a:r>
              <a:rPr lang="en-US" dirty="0" err="1" smtClean="0"/>
              <a:t>wode’e</a:t>
            </a:r>
            <a:r>
              <a:rPr lang="en-US" dirty="0" smtClean="0"/>
              <a:t> </a:t>
            </a:r>
            <a:r>
              <a:rPr lang="en-US" dirty="0" err="1" smtClean="0"/>
              <a:t>foofaan</a:t>
            </a:r>
            <a:endParaRPr lang="en-US" dirty="0" smtClean="0"/>
          </a:p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kadat</a:t>
            </a:r>
            <a:r>
              <a:rPr lang="en-US" dirty="0" smtClean="0"/>
              <a:t> </a:t>
            </a:r>
            <a:r>
              <a:rPr lang="en-US" dirty="0" err="1" smtClean="0"/>
              <a:t>mannii’n</a:t>
            </a:r>
            <a:r>
              <a:rPr lang="en-US" dirty="0" smtClean="0"/>
              <a:t> lame </a:t>
            </a:r>
            <a:r>
              <a:rPr lang="en-US" dirty="0" err="1" smtClean="0"/>
              <a:t>kadiyyo</a:t>
            </a:r>
            <a:r>
              <a:rPr lang="en-US" dirty="0" smtClean="0"/>
              <a:t> </a:t>
            </a:r>
            <a:r>
              <a:rPr lang="en-US" dirty="0" err="1" smtClean="0"/>
              <a:t>woyyaan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Camallo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  (Summative proverb)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Konne</a:t>
            </a:r>
            <a:r>
              <a:rPr lang="en-US" dirty="0" smtClean="0"/>
              <a:t> </a:t>
            </a:r>
            <a:r>
              <a:rPr lang="en-US" dirty="0" err="1" smtClean="0"/>
              <a:t>mammaasixxi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haaso’ake</a:t>
            </a:r>
            <a:r>
              <a:rPr lang="en-US" dirty="0" smtClean="0"/>
              <a:t> </a:t>
            </a:r>
            <a:r>
              <a:rPr lang="en-US" dirty="0" err="1" smtClean="0"/>
              <a:t>jabeenna</a:t>
            </a:r>
            <a:r>
              <a:rPr lang="en-US" dirty="0" smtClean="0"/>
              <a:t> </a:t>
            </a:r>
            <a:r>
              <a:rPr lang="en-US" dirty="0" err="1" smtClean="0"/>
              <a:t>danchumme</a:t>
            </a:r>
            <a:r>
              <a:rPr lang="en-US" dirty="0" smtClean="0"/>
              <a:t> </a:t>
            </a:r>
            <a:r>
              <a:rPr lang="en-US" dirty="0" err="1" smtClean="0"/>
              <a:t>uwwaten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Haaso’i</a:t>
            </a:r>
            <a:r>
              <a:rPr lang="en-US" dirty="0" smtClean="0"/>
              <a:t> </a:t>
            </a:r>
            <a:r>
              <a:rPr lang="en-US" dirty="0" err="1" smtClean="0"/>
              <a:t>biifoomaashsha</a:t>
            </a:r>
            <a:r>
              <a:rPr lang="en-US" dirty="0" smtClean="0"/>
              <a:t> </a:t>
            </a:r>
            <a:r>
              <a:rPr lang="en-US" dirty="0" err="1" smtClean="0"/>
              <a:t>seesaake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 </a:t>
            </a:r>
            <a:r>
              <a:rPr lang="en-US" dirty="0" err="1" smtClean="0"/>
              <a:t>indaaxxe</a:t>
            </a:r>
            <a:r>
              <a:rPr lang="en-US" dirty="0" smtClean="0"/>
              <a:t> </a:t>
            </a:r>
            <a:r>
              <a:rPr lang="en-US" dirty="0" err="1" smtClean="0"/>
              <a:t>sagale’n</a:t>
            </a:r>
            <a:r>
              <a:rPr lang="en-US" dirty="0" smtClean="0"/>
              <a:t> </a:t>
            </a:r>
            <a:r>
              <a:rPr lang="en-US" dirty="0" err="1" smtClean="0"/>
              <a:t>maxine</a:t>
            </a:r>
            <a:r>
              <a:rPr lang="en-US" dirty="0" smtClean="0"/>
              <a:t> </a:t>
            </a:r>
            <a:r>
              <a:rPr lang="en-US" dirty="0" err="1" smtClean="0"/>
              <a:t>worammasha</a:t>
            </a:r>
            <a:r>
              <a:rPr lang="en-US" dirty="0" smtClean="0"/>
              <a:t> </a:t>
            </a:r>
            <a:r>
              <a:rPr lang="en-US" dirty="0" err="1" smtClean="0"/>
              <a:t>xe’mishaten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Haaso’a</a:t>
            </a:r>
            <a:r>
              <a:rPr lang="en-US" b="1" dirty="0" smtClean="0"/>
              <a:t> </a:t>
            </a:r>
            <a:r>
              <a:rPr lang="en-US" b="1" dirty="0" err="1" smtClean="0"/>
              <a:t>danchesaaka</a:t>
            </a:r>
            <a:r>
              <a:rPr lang="en-US" b="1" dirty="0" smtClean="0"/>
              <a:t> </a:t>
            </a:r>
            <a:r>
              <a:rPr lang="en-US" b="1" dirty="0" err="1" smtClean="0"/>
              <a:t>yookin</a:t>
            </a:r>
            <a:r>
              <a:rPr lang="en-US" b="1" dirty="0" smtClean="0"/>
              <a:t> </a:t>
            </a:r>
            <a:r>
              <a:rPr lang="en-US" b="1" dirty="0" err="1" smtClean="0"/>
              <a:t>kiphaaka</a:t>
            </a:r>
            <a:r>
              <a:rPr lang="en-US" b="1" dirty="0" smtClean="0"/>
              <a:t> </a:t>
            </a:r>
            <a:r>
              <a:rPr lang="en-US" b="1" dirty="0" err="1" smtClean="0"/>
              <a:t>haaso’a</a:t>
            </a:r>
            <a:r>
              <a:rPr lang="en-US" b="1" dirty="0" smtClean="0"/>
              <a:t>  (Embellishment)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Asian proverbs:</a:t>
            </a:r>
          </a:p>
          <a:p>
            <a:pPr lvl="0"/>
            <a:r>
              <a:rPr lang="en-US" dirty="0" smtClean="0"/>
              <a:t> “A spark can start a fire that burns the entire prairie” – (this means that a small problem can increase into a huge problem that can cause major damage.)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“Give a man a fish and you feed him for a day; teach a man to fish and you feed him for a lifetime”</a:t>
            </a:r>
          </a:p>
          <a:p>
            <a:pPr lvl="0">
              <a:buNone/>
            </a:pPr>
            <a:r>
              <a:rPr lang="en-US" dirty="0" smtClean="0"/>
              <a:t>      (this means that teaching people is better in the long run because it gives them the skills to provide for themselves as opposed to you doing things for them.)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Gargarike</a:t>
            </a:r>
            <a:r>
              <a:rPr lang="en-US" dirty="0" smtClean="0"/>
              <a:t> </a:t>
            </a:r>
            <a:r>
              <a:rPr lang="en-US" dirty="0" err="1" smtClean="0"/>
              <a:t>Bogika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laagadiinxe</a:t>
            </a:r>
            <a:r>
              <a:rPr lang="en-US" dirty="0" smtClean="0"/>
              <a:t> </a:t>
            </a:r>
            <a:r>
              <a:rPr lang="en-US" dirty="0" err="1" smtClean="0"/>
              <a:t>la’effachcho’a</a:t>
            </a:r>
            <a:r>
              <a:rPr lang="en-US" dirty="0" smtClean="0"/>
              <a:t> </a:t>
            </a:r>
            <a:r>
              <a:rPr lang="en-US" dirty="0" err="1" smtClean="0"/>
              <a:t>afeexxi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laagadi</a:t>
            </a:r>
            <a:r>
              <a:rPr lang="en-US" dirty="0" smtClean="0"/>
              <a:t> </a:t>
            </a:r>
            <a:r>
              <a:rPr lang="en-US" dirty="0" err="1" smtClean="0"/>
              <a:t>karsemebaaki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jijjiiremebaaki</a:t>
            </a:r>
            <a:r>
              <a:rPr lang="en-US" dirty="0" smtClean="0"/>
              <a:t> </a:t>
            </a:r>
            <a:r>
              <a:rPr lang="en-US" dirty="0" err="1" smtClean="0"/>
              <a:t>turaashsha</a:t>
            </a:r>
            <a:r>
              <a:rPr lang="en-US" dirty="0" smtClean="0"/>
              <a:t> </a:t>
            </a:r>
            <a:r>
              <a:rPr lang="en-US" dirty="0" err="1" smtClean="0"/>
              <a:t>assatixxa</a:t>
            </a:r>
            <a:r>
              <a:rPr lang="en-US" dirty="0" smtClean="0"/>
              <a:t> </a:t>
            </a:r>
            <a:r>
              <a:rPr lang="en-US" dirty="0" err="1" smtClean="0"/>
              <a:t>bado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Mammasikinna</a:t>
            </a:r>
            <a:r>
              <a:rPr lang="en-US" dirty="0" smtClean="0"/>
              <a:t> </a:t>
            </a:r>
            <a:r>
              <a:rPr lang="en-US" dirty="0" err="1" smtClean="0"/>
              <a:t>gencetika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afa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Ardikinna</a:t>
            </a:r>
            <a:r>
              <a:rPr lang="en-US" dirty="0" smtClean="0"/>
              <a:t> </a:t>
            </a:r>
            <a:r>
              <a:rPr lang="en-US" dirty="0" err="1" smtClean="0"/>
              <a:t>isike</a:t>
            </a:r>
            <a:r>
              <a:rPr lang="en-US" dirty="0" smtClean="0"/>
              <a:t> </a:t>
            </a:r>
            <a:r>
              <a:rPr lang="en-US" dirty="0" err="1" smtClean="0"/>
              <a:t>qeerraake</a:t>
            </a:r>
            <a:r>
              <a:rPr lang="en-US" dirty="0" smtClean="0"/>
              <a:t> </a:t>
            </a:r>
            <a:r>
              <a:rPr lang="en-US" dirty="0" err="1" smtClean="0"/>
              <a:t>baro’n</a:t>
            </a:r>
            <a:r>
              <a:rPr lang="en-US" dirty="0" smtClean="0"/>
              <a:t> </a:t>
            </a:r>
            <a:r>
              <a:rPr lang="en-US" dirty="0" err="1" smtClean="0"/>
              <a:t>alfeeka</a:t>
            </a:r>
            <a:r>
              <a:rPr lang="en-US" dirty="0" smtClean="0"/>
              <a:t> </a:t>
            </a:r>
            <a:r>
              <a:rPr lang="en-US" dirty="0" err="1" smtClean="0"/>
              <a:t>beekkuma</a:t>
            </a:r>
            <a:r>
              <a:rPr lang="en-US" dirty="0" smtClean="0"/>
              <a:t> </a:t>
            </a:r>
            <a:r>
              <a:rPr lang="en-US" dirty="0" err="1" smtClean="0"/>
              <a:t>oosetenna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dargagaayyete’e</a:t>
            </a:r>
            <a:r>
              <a:rPr lang="en-US" dirty="0" smtClean="0"/>
              <a:t> </a:t>
            </a:r>
            <a:r>
              <a:rPr lang="en-US" dirty="0" err="1" smtClean="0"/>
              <a:t>sa’isaake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, </a:t>
            </a:r>
            <a:r>
              <a:rPr lang="en-US" dirty="0" err="1" smtClean="0"/>
              <a:t>aada</a:t>
            </a:r>
            <a:r>
              <a:rPr lang="en-US" dirty="0" smtClean="0"/>
              <a:t> </a:t>
            </a:r>
            <a:r>
              <a:rPr lang="en-US" dirty="0" err="1" smtClean="0"/>
              <a:t>ifixxa</a:t>
            </a:r>
            <a:r>
              <a:rPr lang="en-US" dirty="0" smtClean="0"/>
              <a:t> </a:t>
            </a:r>
            <a:r>
              <a:rPr lang="en-US" dirty="0" err="1" smtClean="0"/>
              <a:t>ilate’e</a:t>
            </a:r>
            <a:r>
              <a:rPr lang="en-US" dirty="0" smtClean="0"/>
              <a:t> </a:t>
            </a:r>
            <a:r>
              <a:rPr lang="en-US" dirty="0" err="1" smtClean="0"/>
              <a:t>barachchiisaaxxe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"All that glitter is not gold” – (this means that just because something looks good, does not necessarily mean that it is good.)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proverbs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An army of sheep led by a lion would defeat an army of lions led by a sheep. Arabic Proverb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Even a small star shines in the darkness. Finnish proverb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After the game, the king and pawn go into the same box. Italian Proverb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Better to stumble than make a slip of the tongue.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Since we cannot get what we like, let us like what we can get. Spanish Proverb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Proverb from different countries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Early to bed and early to rise, makes a man healthy, wealthy and wise.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It’s no use locking the stable door after the horse has bolted.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Laugh and the world laughs with you, weep and you weep alone.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See a pin and pick it up, all the day you’ll have good luck; see a pin and let it lie, bad luck you’ll have all day.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proverb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East or West home is best.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Every bird likes its own nest.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is no place like home.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Never throw dirt into that fountain if which you have sometimes intoxicated.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Boga</a:t>
            </a:r>
            <a:r>
              <a:rPr lang="en-US" b="1" dirty="0" smtClean="0"/>
              <a:t> </a:t>
            </a:r>
            <a:r>
              <a:rPr lang="en-US" b="1" dirty="0" err="1" smtClean="0"/>
              <a:t>yookin</a:t>
            </a:r>
            <a:r>
              <a:rPr lang="en-US" b="1" dirty="0" smtClean="0"/>
              <a:t> mine </a:t>
            </a:r>
            <a:r>
              <a:rPr lang="en-US" b="1" dirty="0" err="1" smtClean="0"/>
              <a:t>ifika</a:t>
            </a:r>
            <a:r>
              <a:rPr lang="en-US" b="1" dirty="0" smtClean="0"/>
              <a:t> (Motherland)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Time and tide wait for no man.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Time cures all things.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Time flies.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Time is money.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Cost time is never found again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Soon learnt soon forgotten.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Live and learn.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It’s never too late to learn.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A little knowledge is a dangerous thing.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All that glitters is not gold.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Appearances are deceptive.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Handsome is as handsome does.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is no rose without the thorn.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Beauty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A sound mind in a sound body.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Early to bed and early to rise makes a man health’s, wealth’s wise.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Good health is above wealth.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Health is not valued till sickness comes.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bad workman always blames his tools.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gophee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harre</a:t>
            </a:r>
            <a:r>
              <a:rPr lang="en-US" dirty="0" smtClean="0"/>
              <a:t> </a:t>
            </a:r>
            <a:r>
              <a:rPr lang="en-US" dirty="0" err="1" smtClean="0"/>
              <a:t>rertoole</a:t>
            </a:r>
            <a:r>
              <a:rPr lang="en-US" dirty="0" smtClean="0"/>
              <a:t> </a:t>
            </a:r>
            <a:r>
              <a:rPr lang="en-US" dirty="0" err="1" smtClean="0"/>
              <a:t>mooggo</a:t>
            </a:r>
            <a:r>
              <a:rPr lang="en-US" dirty="0" smtClean="0"/>
              <a:t> </a:t>
            </a:r>
            <a:r>
              <a:rPr lang="en-US" dirty="0" err="1" smtClean="0"/>
              <a:t>maraan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Qarontitte</a:t>
            </a:r>
            <a:r>
              <a:rPr lang="en-US" dirty="0" smtClean="0"/>
              <a:t> </a:t>
            </a:r>
            <a:r>
              <a:rPr lang="en-US" dirty="0" err="1" smtClean="0"/>
              <a:t>dubarchcho</a:t>
            </a:r>
            <a:r>
              <a:rPr lang="en-US" dirty="0" smtClean="0"/>
              <a:t> </a:t>
            </a:r>
            <a:r>
              <a:rPr lang="en-US" dirty="0" err="1" smtClean="0"/>
              <a:t>weliinka</a:t>
            </a:r>
            <a:r>
              <a:rPr lang="en-US" dirty="0" smtClean="0"/>
              <a:t> </a:t>
            </a:r>
            <a:r>
              <a:rPr lang="en-US" dirty="0" err="1" smtClean="0"/>
              <a:t>siile</a:t>
            </a:r>
            <a:r>
              <a:rPr lang="en-US" dirty="0" smtClean="0"/>
              <a:t> </a:t>
            </a:r>
            <a:r>
              <a:rPr lang="en-US" dirty="0" err="1" smtClean="0"/>
              <a:t>bandeexxi</a:t>
            </a:r>
            <a:r>
              <a:rPr lang="en-US" dirty="0" smtClean="0"/>
              <a:t> </a:t>
            </a:r>
            <a:r>
              <a:rPr lang="en-US" dirty="0" err="1" smtClean="0"/>
              <a:t>uudate’e</a:t>
            </a:r>
            <a:r>
              <a:rPr lang="en-US" dirty="0" smtClean="0"/>
              <a:t> </a:t>
            </a:r>
            <a:r>
              <a:rPr lang="en-US" dirty="0" err="1" smtClean="0"/>
              <a:t>yortaan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Albaateti</a:t>
            </a:r>
            <a:r>
              <a:rPr lang="en-US" dirty="0" smtClean="0"/>
              <a:t> </a:t>
            </a:r>
            <a:r>
              <a:rPr lang="en-US" dirty="0" err="1" smtClean="0"/>
              <a:t>gopheeke</a:t>
            </a:r>
            <a:r>
              <a:rPr lang="en-US" dirty="0" smtClean="0"/>
              <a:t> </a:t>
            </a:r>
            <a:r>
              <a:rPr lang="en-US" dirty="0" err="1" smtClean="0"/>
              <a:t>manji’a</a:t>
            </a:r>
            <a:r>
              <a:rPr lang="en-US" dirty="0" smtClean="0"/>
              <a:t> </a:t>
            </a:r>
            <a:r>
              <a:rPr lang="en-US" dirty="0" err="1" smtClean="0"/>
              <a:t>adadeeshshumma</a:t>
            </a:r>
            <a:r>
              <a:rPr lang="en-US" dirty="0" smtClean="0"/>
              <a:t> </a:t>
            </a:r>
            <a:r>
              <a:rPr lang="en-US" dirty="0" err="1" smtClean="0"/>
              <a:t>tarbaten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Boose’i</a:t>
            </a:r>
            <a:r>
              <a:rPr lang="en-US" dirty="0" smtClean="0"/>
              <a:t>  </a:t>
            </a:r>
            <a:r>
              <a:rPr lang="en-US" dirty="0" err="1" smtClean="0"/>
              <a:t>anniika</a:t>
            </a:r>
            <a:r>
              <a:rPr lang="en-US" dirty="0" smtClean="0"/>
              <a:t> </a:t>
            </a:r>
            <a:r>
              <a:rPr lang="en-US" dirty="0" err="1" smtClean="0"/>
              <a:t>liqa</a:t>
            </a:r>
            <a:r>
              <a:rPr lang="en-US" dirty="0" smtClean="0"/>
              <a:t> </a:t>
            </a:r>
            <a:r>
              <a:rPr lang="en-US" dirty="0" err="1" smtClean="0"/>
              <a:t>tarbate’n</a:t>
            </a:r>
            <a:r>
              <a:rPr lang="en-US" dirty="0" smtClean="0"/>
              <a:t> </a:t>
            </a:r>
            <a:r>
              <a:rPr lang="en-US" dirty="0" err="1" smtClean="0"/>
              <a:t>laqaan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Kadhat</a:t>
            </a:r>
            <a:r>
              <a:rPr lang="en-US" dirty="0" smtClean="0"/>
              <a:t> </a:t>
            </a:r>
            <a:r>
              <a:rPr lang="en-US" dirty="0" err="1" smtClean="0"/>
              <a:t>alfineexxi</a:t>
            </a:r>
            <a:r>
              <a:rPr lang="en-US" dirty="0" smtClean="0"/>
              <a:t> </a:t>
            </a:r>
            <a:r>
              <a:rPr lang="en-US" dirty="0" err="1" smtClean="0"/>
              <a:t>karra</a:t>
            </a:r>
            <a:r>
              <a:rPr lang="en-US" dirty="0" smtClean="0"/>
              <a:t> </a:t>
            </a:r>
            <a:r>
              <a:rPr lang="en-US" dirty="0" err="1" smtClean="0"/>
              <a:t>goddisabaan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Benchinnon</a:t>
            </a:r>
            <a:r>
              <a:rPr lang="en-US" b="1" dirty="0" smtClean="0"/>
              <a:t> (SNNPR)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Mammaasi</a:t>
            </a:r>
            <a:r>
              <a:rPr lang="en-US" dirty="0" smtClean="0"/>
              <a:t>  </a:t>
            </a:r>
            <a:r>
              <a:rPr lang="en-US" dirty="0" err="1" smtClean="0"/>
              <a:t>beekkuma</a:t>
            </a:r>
            <a:r>
              <a:rPr lang="en-US" dirty="0" smtClean="0"/>
              <a:t> </a:t>
            </a:r>
            <a:r>
              <a:rPr lang="en-US" dirty="0" err="1" smtClean="0"/>
              <a:t>buqeexxi</a:t>
            </a:r>
            <a:r>
              <a:rPr lang="en-US" dirty="0" smtClean="0"/>
              <a:t> </a:t>
            </a:r>
            <a:r>
              <a:rPr lang="en-US" dirty="0" err="1" smtClean="0"/>
              <a:t>sa’isitaaxxe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borreesaaton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Mammaassi</a:t>
            </a:r>
            <a:r>
              <a:rPr lang="en-US" dirty="0" smtClean="0"/>
              <a:t> </a:t>
            </a:r>
            <a:r>
              <a:rPr lang="en-US" dirty="0" err="1" smtClean="0"/>
              <a:t>lumo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 </a:t>
            </a:r>
            <a:r>
              <a:rPr lang="en-US" dirty="0" err="1" smtClean="0"/>
              <a:t>ege’nemeekenna</a:t>
            </a:r>
            <a:r>
              <a:rPr lang="en-US" dirty="0" smtClean="0"/>
              <a:t> </a:t>
            </a:r>
            <a:r>
              <a:rPr lang="en-US" dirty="0" err="1" smtClean="0"/>
              <a:t>sholla</a:t>
            </a:r>
            <a:r>
              <a:rPr lang="en-US" dirty="0" smtClean="0"/>
              <a:t> </a:t>
            </a:r>
            <a:r>
              <a:rPr lang="en-US" dirty="0" err="1" smtClean="0"/>
              <a:t>qicinni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manjiinxe’n</a:t>
            </a:r>
            <a:r>
              <a:rPr lang="en-US" dirty="0" smtClean="0"/>
              <a:t> </a:t>
            </a:r>
            <a:r>
              <a:rPr lang="en-US" dirty="0" err="1" smtClean="0"/>
              <a:t>abidema</a:t>
            </a:r>
            <a:r>
              <a:rPr lang="en-US" dirty="0" smtClean="0"/>
              <a:t> </a:t>
            </a:r>
            <a:r>
              <a:rPr lang="en-US" dirty="0" err="1" smtClean="0"/>
              <a:t>dandetaaxxe</a:t>
            </a:r>
            <a:r>
              <a:rPr lang="en-US" dirty="0" smtClean="0"/>
              <a:t> </a:t>
            </a:r>
            <a:r>
              <a:rPr lang="en-US" dirty="0" err="1" smtClean="0"/>
              <a:t>laagadiinxe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baro</a:t>
            </a:r>
            <a:r>
              <a:rPr lang="en-US" dirty="0" smtClean="0"/>
              <a:t> </a:t>
            </a:r>
            <a:r>
              <a:rPr lang="en-US" dirty="0" err="1" smtClean="0"/>
              <a:t>isike’n</a:t>
            </a:r>
            <a:r>
              <a:rPr lang="en-US" dirty="0" smtClean="0"/>
              <a:t> </a:t>
            </a:r>
            <a:r>
              <a:rPr lang="en-US" dirty="0" err="1" smtClean="0"/>
              <a:t>dhugaa</a:t>
            </a:r>
            <a:r>
              <a:rPr lang="en-US" dirty="0" smtClean="0"/>
              <a:t> </a:t>
            </a:r>
            <a:r>
              <a:rPr lang="en-US" dirty="0" err="1" smtClean="0"/>
              <a:t>sa’isa’n</a:t>
            </a:r>
            <a:r>
              <a:rPr lang="en-US" dirty="0" smtClean="0"/>
              <a:t> </a:t>
            </a:r>
            <a:r>
              <a:rPr lang="en-US" dirty="0" err="1" smtClean="0"/>
              <a:t>ifinni</a:t>
            </a:r>
            <a:r>
              <a:rPr lang="en-US" dirty="0" smtClean="0"/>
              <a:t> welt </a:t>
            </a:r>
            <a:r>
              <a:rPr lang="en-US" dirty="0" err="1" smtClean="0"/>
              <a:t>turseexxe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haaso’emaa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garagrixxa</a:t>
            </a:r>
            <a:r>
              <a:rPr lang="en-US" dirty="0" smtClean="0"/>
              <a:t> </a:t>
            </a:r>
            <a:r>
              <a:rPr lang="en-US" dirty="0" err="1" smtClean="0"/>
              <a:t>isitayilenni</a:t>
            </a:r>
            <a:r>
              <a:rPr lang="en-US" dirty="0" smtClean="0"/>
              <a:t> </a:t>
            </a:r>
            <a:r>
              <a:rPr lang="en-US" dirty="0" err="1" smtClean="0"/>
              <a:t>shiqa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haaso’ema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r>
              <a:rPr lang="en-US" dirty="0" smtClean="0"/>
              <a:t>.</a:t>
            </a:r>
          </a:p>
          <a:p>
            <a:pPr marL="624078" lvl="0" indent="-514350">
              <a:buAutoNum type="alphaUcParenR"/>
            </a:pPr>
            <a:r>
              <a:rPr lang="en-US" dirty="0" err="1" smtClean="0"/>
              <a:t>Borro-leble</a:t>
            </a:r>
            <a:r>
              <a:rPr lang="en-US" dirty="0" smtClean="0"/>
              <a:t> </a:t>
            </a:r>
            <a:r>
              <a:rPr lang="en-US" dirty="0" err="1" smtClean="0"/>
              <a:t>Isitayile</a:t>
            </a:r>
            <a:r>
              <a:rPr lang="en-US" dirty="0" smtClean="0"/>
              <a:t> (</a:t>
            </a:r>
            <a:r>
              <a:rPr lang="en-US" dirty="0" err="1" smtClean="0"/>
              <a:t>ifila</a:t>
            </a:r>
            <a:r>
              <a:rPr lang="en-US" dirty="0" smtClean="0"/>
              <a:t>)(Alliteration) </a:t>
            </a:r>
          </a:p>
          <a:p>
            <a:pPr marL="624078" indent="-514350">
              <a:buFont typeface="Wingdings 3"/>
              <a:buAutoNum type="alphaUcParenR"/>
            </a:pPr>
            <a:r>
              <a:rPr lang="en-US" dirty="0" err="1" smtClean="0"/>
              <a:t>Wirtile</a:t>
            </a:r>
            <a:r>
              <a:rPr lang="en-US" dirty="0" smtClean="0"/>
              <a:t>  </a:t>
            </a:r>
            <a:r>
              <a:rPr lang="en-US" dirty="0" err="1" smtClean="0"/>
              <a:t>stayile</a:t>
            </a:r>
            <a:r>
              <a:rPr lang="en-US" dirty="0" smtClean="0"/>
              <a:t> (Assonance) </a:t>
            </a:r>
          </a:p>
          <a:p>
            <a:pPr marL="624078" indent="-514350">
              <a:buFont typeface="Wingdings 3"/>
              <a:buAutoNum type="alphaUcParenR"/>
            </a:pPr>
            <a:r>
              <a:rPr lang="en-US" dirty="0" err="1" smtClean="0"/>
              <a:t>Diqeesitte</a:t>
            </a:r>
            <a:r>
              <a:rPr lang="en-US" dirty="0" smtClean="0"/>
              <a:t> </a:t>
            </a:r>
            <a:r>
              <a:rPr lang="en-US" dirty="0" err="1" smtClean="0"/>
              <a:t>isitayile</a:t>
            </a:r>
            <a:r>
              <a:rPr lang="en-US" dirty="0" smtClean="0"/>
              <a:t> (idiophone) </a:t>
            </a:r>
          </a:p>
          <a:p>
            <a:pPr marL="624078" lvl="0" indent="-514350">
              <a:buFont typeface="Wingdings 3"/>
              <a:buAutoNum type="alphaUcParenR"/>
            </a:pPr>
            <a:r>
              <a:rPr lang="en-US" dirty="0" err="1" smtClean="0"/>
              <a:t>Gooba-wiritte</a:t>
            </a:r>
            <a:r>
              <a:rPr lang="en-US" dirty="0" smtClean="0"/>
              <a:t>  (Flashback)</a:t>
            </a:r>
          </a:p>
          <a:p>
            <a:pPr marL="624078" lvl="0" indent="-514350">
              <a:buFont typeface="Wingdings 3"/>
              <a:buAutoNum type="alphaUcParenR"/>
            </a:pPr>
            <a:r>
              <a:rPr lang="en-US" dirty="0" err="1" smtClean="0"/>
              <a:t>Hiyya</a:t>
            </a:r>
            <a:r>
              <a:rPr lang="en-US" dirty="0" smtClean="0"/>
              <a:t>-labile (Repetition)</a:t>
            </a:r>
          </a:p>
          <a:p>
            <a:pPr marL="624078" lvl="0" indent="-514350">
              <a:buFont typeface="Wingdings 3"/>
              <a:buAutoNum type="alphaUcParenR"/>
            </a:pPr>
            <a:r>
              <a:rPr lang="en-US" dirty="0" err="1" smtClean="0"/>
              <a:t>Fakkile</a:t>
            </a:r>
            <a:r>
              <a:rPr lang="en-US" dirty="0" smtClean="0"/>
              <a:t> (Imagery) </a:t>
            </a:r>
          </a:p>
          <a:p>
            <a:pPr marL="624078" lvl="0" indent="-514350">
              <a:buFont typeface="Wingdings 3"/>
              <a:buAutoNum type="alphaUcParenR"/>
            </a:pPr>
            <a:r>
              <a:rPr lang="en-US" dirty="0" err="1" smtClean="0"/>
              <a:t>Tukkile</a:t>
            </a:r>
            <a:r>
              <a:rPr lang="en-US" dirty="0" smtClean="0"/>
              <a:t>  (Allusion)</a:t>
            </a:r>
          </a:p>
          <a:p>
            <a:pPr marL="624078" lvl="0" indent="-514350">
              <a:buFont typeface="Wingdings 3"/>
              <a:buAutoNum type="alphaUcParenR"/>
            </a:pPr>
            <a:endParaRPr lang="en-US" dirty="0" smtClean="0"/>
          </a:p>
          <a:p>
            <a:pPr marL="624078" lvl="0" indent="-514350">
              <a:buFont typeface="Wingdings 3"/>
              <a:buAutoNum type="alphaUcParenR"/>
            </a:pPr>
            <a:endParaRPr lang="en-US" dirty="0" smtClean="0"/>
          </a:p>
          <a:p>
            <a:pPr marL="624078" indent="-514350">
              <a:buFont typeface="Wingdings 3"/>
              <a:buAutoNum type="alphaUcParenR"/>
            </a:pPr>
            <a:endParaRPr lang="en-US" dirty="0" smtClean="0"/>
          </a:p>
          <a:p>
            <a:pPr marL="624078" lvl="0" indent="-514350">
              <a:buFont typeface="Wingdings 3"/>
              <a:buAutoNum type="alphaUcParenR"/>
            </a:pPr>
            <a:endParaRPr lang="en-US" dirty="0" smtClean="0"/>
          </a:p>
          <a:p>
            <a:pPr marL="624078" indent="-514350">
              <a:buFont typeface="Wingdings 3"/>
              <a:buAutoNum type="alphaUcParenR"/>
            </a:pPr>
            <a:endParaRPr lang="en-US" dirty="0" smtClean="0"/>
          </a:p>
          <a:p>
            <a:pPr marL="624078" lvl="0" indent="-514350">
              <a:buAutoNum type="alphaU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Ifila</a:t>
            </a:r>
            <a:r>
              <a:rPr lang="en-US" dirty="0" smtClean="0"/>
              <a:t> </a:t>
            </a:r>
            <a:r>
              <a:rPr lang="en-US" dirty="0" err="1" smtClean="0"/>
              <a:t>Mammaasinxa</a:t>
            </a:r>
            <a:r>
              <a:rPr lang="en-US" dirty="0" smtClean="0"/>
              <a:t> (style of proverbs)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marL="624078" indent="-514350">
              <a:buNone/>
            </a:pPr>
            <a:r>
              <a:rPr lang="en-US" dirty="0" smtClean="0"/>
              <a:t>H. </a:t>
            </a:r>
            <a:r>
              <a:rPr lang="en-US" dirty="0" err="1" smtClean="0"/>
              <a:t>Wosiilto</a:t>
            </a:r>
            <a:r>
              <a:rPr lang="en-US" dirty="0" smtClean="0"/>
              <a:t>   (metaphor)</a:t>
            </a:r>
          </a:p>
          <a:p>
            <a:pPr marL="624078" indent="-514350">
              <a:buNone/>
            </a:pPr>
            <a:r>
              <a:rPr lang="en-US" dirty="0" smtClean="0"/>
              <a:t>I. </a:t>
            </a:r>
            <a:r>
              <a:rPr lang="en-US" dirty="0" err="1" smtClean="0"/>
              <a:t>Fokkokke</a:t>
            </a:r>
            <a:r>
              <a:rPr lang="en-US" dirty="0" smtClean="0"/>
              <a:t>  (Simile) </a:t>
            </a:r>
          </a:p>
          <a:p>
            <a:pPr>
              <a:buNone/>
            </a:pPr>
            <a:r>
              <a:rPr lang="en-US" dirty="0" smtClean="0"/>
              <a:t>J. </a:t>
            </a:r>
            <a:r>
              <a:rPr lang="en-US" dirty="0" err="1" smtClean="0"/>
              <a:t>Manjisa</a:t>
            </a:r>
            <a:r>
              <a:rPr lang="en-US" dirty="0" smtClean="0"/>
              <a:t>  (Personification)</a:t>
            </a:r>
          </a:p>
          <a:p>
            <a:pPr lvl="0">
              <a:buNone/>
            </a:pPr>
            <a:r>
              <a:rPr lang="en-US" dirty="0" smtClean="0"/>
              <a:t>k. </a:t>
            </a:r>
            <a:r>
              <a:rPr lang="en-US" dirty="0" err="1" smtClean="0"/>
              <a:t>Jajile</a:t>
            </a:r>
            <a:r>
              <a:rPr lang="en-US" dirty="0" smtClean="0"/>
              <a:t>  (</a:t>
            </a:r>
            <a:r>
              <a:rPr lang="en-US" dirty="0" err="1" smtClean="0"/>
              <a:t>Hyberbole</a:t>
            </a:r>
            <a:r>
              <a:rPr lang="en-US" dirty="0" smtClean="0"/>
              <a:t>)</a:t>
            </a:r>
          </a:p>
          <a:p>
            <a:pPr lvl="0">
              <a:buNone/>
            </a:pPr>
            <a:r>
              <a:rPr lang="en-US" dirty="0" smtClean="0"/>
              <a:t>l. </a:t>
            </a:r>
            <a:r>
              <a:rPr lang="en-US" dirty="0" err="1" smtClean="0"/>
              <a:t>Gammachile</a:t>
            </a:r>
            <a:r>
              <a:rPr lang="en-US" dirty="0" smtClean="0"/>
              <a:t>  (</a:t>
            </a:r>
            <a:r>
              <a:rPr lang="en-US" dirty="0" err="1" smtClean="0"/>
              <a:t>Humour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M.Ochchile</a:t>
            </a:r>
            <a:r>
              <a:rPr lang="en-US" dirty="0" smtClean="0"/>
              <a:t> (irony) 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saffaaxxi</a:t>
            </a:r>
            <a:r>
              <a:rPr lang="en-US" dirty="0" smtClean="0"/>
              <a:t> </a:t>
            </a:r>
            <a:r>
              <a:rPr lang="en-US" dirty="0" err="1" smtClean="0"/>
              <a:t>borrile</a:t>
            </a:r>
            <a:r>
              <a:rPr lang="en-US" dirty="0" smtClean="0"/>
              <a:t>(spelling) </a:t>
            </a:r>
            <a:r>
              <a:rPr lang="en-US" dirty="0" err="1" smtClean="0"/>
              <a:t>lellebaake</a:t>
            </a:r>
            <a:r>
              <a:rPr lang="en-US" dirty="0" smtClean="0"/>
              <a:t> </a:t>
            </a:r>
            <a:r>
              <a:rPr lang="en-US" dirty="0" err="1" smtClean="0"/>
              <a:t>mammaassan</a:t>
            </a:r>
            <a:r>
              <a:rPr lang="en-US" dirty="0" smtClean="0"/>
              <a:t>. </a:t>
            </a:r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lebendee-lebendeexxi</a:t>
            </a:r>
            <a:r>
              <a:rPr lang="en-US" dirty="0" smtClean="0"/>
              <a:t> </a:t>
            </a:r>
            <a:r>
              <a:rPr lang="en-US" dirty="0" err="1" smtClean="0"/>
              <a:t>daggaaxxi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hiyyemaaka</a:t>
            </a:r>
            <a:r>
              <a:rPr lang="en-US" dirty="0" smtClean="0"/>
              <a:t> (</a:t>
            </a:r>
            <a:r>
              <a:rPr lang="en-US" dirty="0" err="1" smtClean="0"/>
              <a:t>consonates</a:t>
            </a:r>
            <a:r>
              <a:rPr lang="en-US" dirty="0" smtClean="0"/>
              <a:t>) </a:t>
            </a:r>
            <a:r>
              <a:rPr lang="en-US" dirty="0" err="1" smtClean="0"/>
              <a:t>gencete’n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mammaasake’e</a:t>
            </a:r>
            <a:r>
              <a:rPr lang="en-US" dirty="0" smtClean="0"/>
              <a:t> </a:t>
            </a:r>
            <a:r>
              <a:rPr lang="en-US" dirty="0" err="1" smtClean="0"/>
              <a:t>seera</a:t>
            </a:r>
            <a:r>
              <a:rPr lang="en-US" dirty="0" smtClean="0"/>
              <a:t> </a:t>
            </a:r>
            <a:r>
              <a:rPr lang="en-US" dirty="0" err="1" smtClean="0"/>
              <a:t>hafuuriinka</a:t>
            </a:r>
            <a:r>
              <a:rPr lang="en-US" dirty="0" smtClean="0"/>
              <a:t> </a:t>
            </a:r>
            <a:r>
              <a:rPr lang="en-US" dirty="0" err="1" smtClean="0"/>
              <a:t>afatenaa’n</a:t>
            </a:r>
            <a:r>
              <a:rPr lang="en-US" dirty="0" smtClean="0"/>
              <a:t> </a:t>
            </a:r>
            <a:r>
              <a:rPr lang="en-US" dirty="0" err="1" smtClean="0"/>
              <a:t>kexxaaxxa</a:t>
            </a:r>
            <a:r>
              <a:rPr lang="en-US" dirty="0" smtClean="0"/>
              <a:t> </a:t>
            </a:r>
            <a:r>
              <a:rPr lang="en-US" dirty="0" err="1" smtClean="0"/>
              <a:t>caqasemaake</a:t>
            </a:r>
            <a:r>
              <a:rPr lang="en-US" dirty="0" smtClean="0"/>
              <a:t>  </a:t>
            </a:r>
            <a:r>
              <a:rPr lang="en-US" dirty="0" err="1" smtClean="0"/>
              <a:t>dancumme</a:t>
            </a:r>
            <a:r>
              <a:rPr lang="en-US" dirty="0" smtClean="0"/>
              <a:t> </a:t>
            </a:r>
            <a:r>
              <a:rPr lang="en-US" dirty="0" err="1" smtClean="0"/>
              <a:t>lebaaken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Soodaa’na</a:t>
            </a:r>
            <a:r>
              <a:rPr lang="en-US" dirty="0" smtClean="0"/>
              <a:t> </a:t>
            </a:r>
            <a:r>
              <a:rPr lang="en-US" dirty="0" err="1" smtClean="0"/>
              <a:t>sorranno</a:t>
            </a:r>
            <a:r>
              <a:rPr lang="en-US" dirty="0" smtClean="0"/>
              <a:t> </a:t>
            </a:r>
            <a:r>
              <a:rPr lang="en-US" dirty="0" err="1" smtClean="0"/>
              <a:t>hiyyeen</a:t>
            </a:r>
            <a:r>
              <a:rPr lang="en-US" dirty="0" smtClean="0"/>
              <a:t> </a:t>
            </a:r>
            <a:r>
              <a:rPr lang="en-US" dirty="0" err="1" smtClean="0"/>
              <a:t>ginbi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Gongineexxe</a:t>
            </a:r>
            <a:r>
              <a:rPr lang="en-US" dirty="0" smtClean="0"/>
              <a:t> </a:t>
            </a:r>
            <a:r>
              <a:rPr lang="en-US" dirty="0" err="1" smtClean="0"/>
              <a:t>goddinabaan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Qoncee</a:t>
            </a:r>
            <a:r>
              <a:rPr lang="en-US" dirty="0" smtClean="0"/>
              <a:t> </a:t>
            </a:r>
            <a:r>
              <a:rPr lang="en-US" dirty="0" err="1" smtClean="0"/>
              <a:t>qorete</a:t>
            </a:r>
            <a:r>
              <a:rPr lang="en-US" dirty="0" smtClean="0"/>
              <a:t> </a:t>
            </a:r>
            <a:r>
              <a:rPr lang="en-US" dirty="0" err="1" smtClean="0"/>
              <a:t>assinaan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Gina </a:t>
            </a:r>
            <a:r>
              <a:rPr lang="en-US" dirty="0" err="1" smtClean="0"/>
              <a:t>giiri</a:t>
            </a:r>
            <a:r>
              <a:rPr lang="en-US" dirty="0" smtClean="0"/>
              <a:t> </a:t>
            </a:r>
            <a:r>
              <a:rPr lang="en-US" dirty="0" err="1" smtClean="0"/>
              <a:t>hitabaan</a:t>
            </a:r>
            <a:endParaRPr lang="en-US" dirty="0" smtClean="0"/>
          </a:p>
          <a:p>
            <a:r>
              <a:rPr lang="en-US" dirty="0" err="1" smtClean="0"/>
              <a:t>Ballo</a:t>
            </a:r>
            <a:r>
              <a:rPr lang="en-US" dirty="0" smtClean="0"/>
              <a:t> </a:t>
            </a:r>
            <a:r>
              <a:rPr lang="en-US" dirty="0" err="1" smtClean="0"/>
              <a:t>baredi</a:t>
            </a:r>
            <a:r>
              <a:rPr lang="en-US" dirty="0" smtClean="0"/>
              <a:t> </a:t>
            </a:r>
            <a:r>
              <a:rPr lang="en-US" dirty="0" err="1" smtClean="0"/>
              <a:t>hitabaan</a:t>
            </a:r>
            <a:endParaRPr lang="en-US" dirty="0" smtClean="0"/>
          </a:p>
          <a:p>
            <a:pPr lvl="0"/>
            <a:r>
              <a:rPr lang="en-US" dirty="0" err="1" smtClean="0"/>
              <a:t>Geedumma</a:t>
            </a:r>
            <a:r>
              <a:rPr lang="en-US" dirty="0" smtClean="0"/>
              <a:t> </a:t>
            </a:r>
            <a:r>
              <a:rPr lang="en-US" dirty="0" err="1" smtClean="0"/>
              <a:t>gopheek</a:t>
            </a:r>
            <a:r>
              <a:rPr lang="en-US" dirty="0" smtClean="0"/>
              <a:t> </a:t>
            </a:r>
            <a:r>
              <a:rPr lang="en-US" dirty="0" err="1" smtClean="0"/>
              <a:t>bagedi</a:t>
            </a:r>
            <a:r>
              <a:rPr lang="en-US" dirty="0" smtClean="0"/>
              <a:t> </a:t>
            </a:r>
            <a:r>
              <a:rPr lang="en-US" dirty="0" err="1" smtClean="0"/>
              <a:t>buttina</a:t>
            </a:r>
            <a:r>
              <a:rPr lang="en-US" dirty="0" smtClean="0"/>
              <a:t> </a:t>
            </a:r>
            <a:r>
              <a:rPr lang="en-US" dirty="0" err="1" smtClean="0"/>
              <a:t>gophabaan</a:t>
            </a:r>
            <a:r>
              <a:rPr lang="en-US" dirty="0" smtClean="0"/>
              <a:t>.</a:t>
            </a:r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>A) </a:t>
            </a:r>
            <a:r>
              <a:rPr lang="en-US" sz="4000" dirty="0" err="1" smtClean="0"/>
              <a:t>Borro-leble</a:t>
            </a:r>
            <a:r>
              <a:rPr lang="en-US" sz="4000" dirty="0" smtClean="0"/>
              <a:t> </a:t>
            </a:r>
            <a:r>
              <a:rPr lang="en-US" sz="4000" dirty="0" err="1" smtClean="0"/>
              <a:t>Isitayile</a:t>
            </a:r>
            <a:r>
              <a:rPr lang="en-US" sz="4000" dirty="0" smtClean="0"/>
              <a:t> (Alliteration)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Hiyyisaake</a:t>
            </a:r>
            <a:r>
              <a:rPr lang="en-US" dirty="0" smtClean="0"/>
              <a:t> </a:t>
            </a:r>
            <a:r>
              <a:rPr lang="en-US" dirty="0" err="1" smtClean="0"/>
              <a:t>hafuurixxi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lellebemeexxi</a:t>
            </a:r>
            <a:r>
              <a:rPr lang="en-US" dirty="0" smtClean="0"/>
              <a:t> </a:t>
            </a:r>
            <a:r>
              <a:rPr lang="en-US" dirty="0" err="1" smtClean="0"/>
              <a:t>dagaake</a:t>
            </a:r>
            <a:r>
              <a:rPr lang="en-US" dirty="0" smtClean="0"/>
              <a:t> </a:t>
            </a:r>
            <a:r>
              <a:rPr lang="en-US" dirty="0" err="1" smtClean="0"/>
              <a:t>mammassa</a:t>
            </a:r>
            <a:r>
              <a:rPr lang="en-US" dirty="0" smtClean="0"/>
              <a:t> </a:t>
            </a:r>
            <a:r>
              <a:rPr lang="en-US" dirty="0" err="1" smtClean="0"/>
              <a:t>ifissaaxxen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r>
              <a:rPr lang="en-US" dirty="0" smtClean="0"/>
              <a:t>Amanda </a:t>
            </a:r>
            <a:r>
              <a:rPr lang="en-US" dirty="0" err="1" smtClean="0"/>
              <a:t>affebaaxxi</a:t>
            </a:r>
            <a:r>
              <a:rPr lang="en-US" dirty="0" smtClean="0"/>
              <a:t>, </a:t>
            </a:r>
            <a:r>
              <a:rPr lang="en-US" dirty="0" err="1" smtClean="0"/>
              <a:t>aka’yotee</a:t>
            </a:r>
            <a:r>
              <a:rPr lang="en-US" dirty="0" smtClean="0"/>
              <a:t> </a:t>
            </a:r>
            <a:r>
              <a:rPr lang="en-US" dirty="0" err="1" smtClean="0"/>
              <a:t>ooxxeen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Amate’n</a:t>
            </a:r>
            <a:r>
              <a:rPr lang="en-US" dirty="0" smtClean="0"/>
              <a:t> </a:t>
            </a:r>
            <a:r>
              <a:rPr lang="en-US" dirty="0" err="1" smtClean="0"/>
              <a:t>barate</a:t>
            </a:r>
            <a:endParaRPr lang="en-US" dirty="0" smtClean="0"/>
          </a:p>
          <a:p>
            <a:r>
              <a:rPr lang="en-US" dirty="0" err="1" smtClean="0"/>
              <a:t>Ballote’n</a:t>
            </a:r>
            <a:r>
              <a:rPr lang="en-US" dirty="0" smtClean="0"/>
              <a:t> </a:t>
            </a:r>
            <a:r>
              <a:rPr lang="en-US" dirty="0" err="1" smtClean="0"/>
              <a:t>albate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Anna </a:t>
            </a:r>
            <a:r>
              <a:rPr lang="en-US" dirty="0" err="1" smtClean="0"/>
              <a:t>harumaaka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oosenna</a:t>
            </a:r>
            <a:r>
              <a:rPr lang="en-US" dirty="0" smtClean="0"/>
              <a:t> </a:t>
            </a:r>
            <a:r>
              <a:rPr lang="en-US" dirty="0" err="1" smtClean="0"/>
              <a:t>ulfessitaba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B) </a:t>
            </a:r>
            <a:r>
              <a:rPr lang="en-US" dirty="0" err="1" smtClean="0"/>
              <a:t>Wirtile</a:t>
            </a:r>
            <a:r>
              <a:rPr lang="en-US" dirty="0" smtClean="0"/>
              <a:t>  </a:t>
            </a:r>
            <a:r>
              <a:rPr lang="en-US" dirty="0" err="1" smtClean="0"/>
              <a:t>ifila</a:t>
            </a:r>
            <a:r>
              <a:rPr lang="en-US" dirty="0" smtClean="0"/>
              <a:t>  (Assonance)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Heddi</a:t>
            </a:r>
            <a:r>
              <a:rPr lang="en-US" dirty="0" smtClean="0"/>
              <a:t> </a:t>
            </a:r>
            <a:r>
              <a:rPr lang="en-US" dirty="0" err="1" smtClean="0"/>
              <a:t>uwwaaka</a:t>
            </a:r>
            <a:r>
              <a:rPr lang="en-US" dirty="0" smtClean="0"/>
              <a:t>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busheeshitaaxxe</a:t>
            </a:r>
            <a:r>
              <a:rPr lang="en-US" dirty="0" smtClean="0"/>
              <a:t> </a:t>
            </a:r>
            <a:r>
              <a:rPr lang="en-US" dirty="0" err="1" smtClean="0"/>
              <a:t>isitayolen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r>
              <a:rPr lang="en-US" dirty="0" err="1" smtClean="0"/>
              <a:t>Atee</a:t>
            </a:r>
            <a:r>
              <a:rPr lang="en-US" dirty="0" smtClean="0"/>
              <a:t> </a:t>
            </a:r>
            <a:r>
              <a:rPr lang="en-US" dirty="0" err="1" smtClean="0"/>
              <a:t>edinxa</a:t>
            </a:r>
            <a:r>
              <a:rPr lang="en-US" dirty="0" smtClean="0"/>
              <a:t> </a:t>
            </a:r>
            <a:r>
              <a:rPr lang="en-US" dirty="0" err="1" smtClean="0"/>
              <a:t>techcho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dunkeexxa</a:t>
            </a:r>
            <a:endParaRPr lang="en-US" dirty="0" smtClean="0"/>
          </a:p>
          <a:p>
            <a:r>
              <a:rPr lang="en-US" dirty="0" err="1" smtClean="0"/>
              <a:t>Mittegenle</a:t>
            </a:r>
            <a:r>
              <a:rPr lang="en-US" dirty="0" smtClean="0"/>
              <a:t> </a:t>
            </a:r>
            <a:r>
              <a:rPr lang="en-US" dirty="0" err="1" smtClean="0"/>
              <a:t>utaaleexxi</a:t>
            </a:r>
            <a:r>
              <a:rPr lang="en-US" dirty="0" smtClean="0"/>
              <a:t> </a:t>
            </a:r>
            <a:r>
              <a:rPr lang="en-US" dirty="0" err="1" smtClean="0"/>
              <a:t>kudhan</a:t>
            </a:r>
            <a:r>
              <a:rPr lang="en-US" dirty="0" smtClean="0"/>
              <a:t> </a:t>
            </a:r>
            <a:r>
              <a:rPr lang="en-US" dirty="0" err="1" smtClean="0"/>
              <a:t>hiyye</a:t>
            </a:r>
            <a:r>
              <a:rPr lang="en-US" dirty="0" smtClean="0"/>
              <a:t> </a:t>
            </a:r>
            <a:r>
              <a:rPr lang="en-US" dirty="0" err="1" smtClean="0"/>
              <a:t>raachchi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C) </a:t>
            </a:r>
            <a:r>
              <a:rPr lang="en-US" dirty="0" err="1" smtClean="0"/>
              <a:t>Diqeessitte</a:t>
            </a:r>
            <a:r>
              <a:rPr lang="en-US" dirty="0" smtClean="0"/>
              <a:t> </a:t>
            </a:r>
            <a:r>
              <a:rPr lang="en-US" dirty="0" err="1" smtClean="0"/>
              <a:t>isitayile</a:t>
            </a:r>
            <a:r>
              <a:rPr lang="en-US" dirty="0" smtClean="0"/>
              <a:t> (idiophone)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edo</a:t>
            </a:r>
            <a:r>
              <a:rPr lang="en-US" dirty="0" smtClean="0"/>
              <a:t> </a:t>
            </a:r>
            <a:r>
              <a:rPr lang="en-US" dirty="0" err="1" smtClean="0"/>
              <a:t>kaddeexxe</a:t>
            </a:r>
            <a:r>
              <a:rPr lang="en-US" dirty="0" smtClean="0"/>
              <a:t> </a:t>
            </a:r>
            <a:r>
              <a:rPr lang="en-US" dirty="0" err="1" smtClean="0"/>
              <a:t>yaanen</a:t>
            </a:r>
            <a:r>
              <a:rPr lang="en-US" dirty="0" smtClean="0"/>
              <a:t> </a:t>
            </a:r>
            <a:r>
              <a:rPr lang="en-US" dirty="0" err="1" smtClean="0"/>
              <a:t>afensiisatixxe</a:t>
            </a:r>
            <a:r>
              <a:rPr lang="en-US" dirty="0" smtClean="0"/>
              <a:t> </a:t>
            </a:r>
            <a:r>
              <a:rPr lang="en-US" dirty="0" err="1" smtClean="0"/>
              <a:t>isitayilen</a:t>
            </a:r>
            <a:r>
              <a:rPr lang="en-US" dirty="0" smtClean="0"/>
              <a:t>. </a:t>
            </a:r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uushsho</a:t>
            </a:r>
            <a:r>
              <a:rPr lang="en-US" dirty="0" smtClean="0"/>
              <a:t> </a:t>
            </a:r>
            <a:r>
              <a:rPr lang="en-US" dirty="0" err="1" smtClean="0"/>
              <a:t>saxxeexxa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fakkeenna</a:t>
            </a:r>
            <a:r>
              <a:rPr lang="en-US" dirty="0" smtClean="0"/>
              <a:t> </a:t>
            </a:r>
            <a:r>
              <a:rPr lang="en-US" dirty="0" err="1" smtClean="0"/>
              <a:t>adhdhat</a:t>
            </a:r>
            <a:r>
              <a:rPr lang="en-US" dirty="0" smtClean="0"/>
              <a:t> </a:t>
            </a:r>
            <a:r>
              <a:rPr lang="en-US" dirty="0" err="1" smtClean="0"/>
              <a:t>ta’a</a:t>
            </a:r>
            <a:r>
              <a:rPr lang="en-US" dirty="0" smtClean="0"/>
              <a:t> </a:t>
            </a:r>
            <a:r>
              <a:rPr lang="en-US" dirty="0" err="1" smtClean="0"/>
              <a:t>haaso’endaaxxe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kulendaaxxe</a:t>
            </a:r>
            <a:r>
              <a:rPr lang="en-US" dirty="0" smtClean="0"/>
              <a:t> </a:t>
            </a:r>
            <a:r>
              <a:rPr lang="en-US" dirty="0" err="1" smtClean="0"/>
              <a:t>yaane’a</a:t>
            </a:r>
            <a:r>
              <a:rPr lang="en-US" dirty="0" smtClean="0"/>
              <a:t> </a:t>
            </a:r>
            <a:r>
              <a:rPr lang="en-US" dirty="0" err="1" smtClean="0"/>
              <a:t>kipha</a:t>
            </a:r>
            <a:r>
              <a:rPr lang="en-US" dirty="0" smtClean="0"/>
              <a:t> </a:t>
            </a:r>
            <a:r>
              <a:rPr lang="en-US" dirty="0" err="1" smtClean="0"/>
              <a:t>uwwate’e</a:t>
            </a:r>
            <a:r>
              <a:rPr lang="en-US" dirty="0" smtClean="0"/>
              <a:t> </a:t>
            </a:r>
            <a:r>
              <a:rPr lang="en-US" dirty="0" err="1" smtClean="0"/>
              <a:t>la’efantaaxxe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malan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r>
              <a:rPr lang="en-US" dirty="0" err="1" smtClean="0"/>
              <a:t>Dibeette</a:t>
            </a:r>
            <a:r>
              <a:rPr lang="en-US" dirty="0" smtClean="0"/>
              <a:t> </a:t>
            </a:r>
            <a:r>
              <a:rPr lang="en-US" dirty="0" err="1" smtClean="0"/>
              <a:t>baronna</a:t>
            </a:r>
            <a:r>
              <a:rPr lang="en-US" dirty="0" smtClean="0"/>
              <a:t> </a:t>
            </a:r>
            <a:r>
              <a:rPr lang="en-US" dirty="0" err="1" smtClean="0"/>
              <a:t>diinpheenni</a:t>
            </a:r>
            <a:r>
              <a:rPr lang="en-US" dirty="0" smtClean="0"/>
              <a:t> </a:t>
            </a:r>
            <a:r>
              <a:rPr lang="en-US" dirty="0" err="1" smtClean="0"/>
              <a:t>gale’n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rertoolenna</a:t>
            </a:r>
            <a:r>
              <a:rPr lang="en-US" dirty="0" smtClean="0"/>
              <a:t> </a:t>
            </a:r>
            <a:r>
              <a:rPr lang="en-US" dirty="0" err="1" smtClean="0"/>
              <a:t>enqe’na’ni</a:t>
            </a:r>
            <a:r>
              <a:rPr lang="en-US" dirty="0" smtClean="0"/>
              <a:t> </a:t>
            </a:r>
            <a:r>
              <a:rPr lang="en-US" dirty="0" err="1" smtClean="0"/>
              <a:t>oo’naan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Hineesha</a:t>
            </a:r>
            <a:r>
              <a:rPr lang="en-US" dirty="0" smtClean="0"/>
              <a:t> </a:t>
            </a:r>
            <a:r>
              <a:rPr lang="en-US" dirty="0" err="1" smtClean="0"/>
              <a:t>kadabaan</a:t>
            </a:r>
            <a:r>
              <a:rPr lang="en-US" dirty="0" smtClean="0"/>
              <a:t> </a:t>
            </a:r>
            <a:r>
              <a:rPr lang="en-US" dirty="0" err="1" smtClean="0"/>
              <a:t>hiyyeen</a:t>
            </a:r>
            <a:r>
              <a:rPr lang="en-US" dirty="0" smtClean="0"/>
              <a:t> </a:t>
            </a:r>
            <a:r>
              <a:rPr lang="en-US" dirty="0" err="1" smtClean="0"/>
              <a:t>Gaanjure</a:t>
            </a:r>
            <a:r>
              <a:rPr lang="en-US" dirty="0" smtClean="0"/>
              <a:t> </a:t>
            </a:r>
            <a:r>
              <a:rPr lang="en-US" dirty="0" err="1" smtClean="0"/>
              <a:t>weenne</a:t>
            </a:r>
            <a:r>
              <a:rPr lang="en-US" dirty="0" smtClean="0"/>
              <a:t> </a:t>
            </a:r>
            <a:r>
              <a:rPr lang="en-US" dirty="0" err="1" smtClean="0"/>
              <a:t>baqateexxi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D.Gooba-wiritte</a:t>
            </a:r>
            <a:r>
              <a:rPr lang="en-US" dirty="0" smtClean="0"/>
              <a:t>  (Flashback)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Hiyyatixxe</a:t>
            </a:r>
            <a:r>
              <a:rPr lang="en-US" dirty="0" smtClean="0"/>
              <a:t> </a:t>
            </a:r>
            <a:r>
              <a:rPr lang="en-US" dirty="0" err="1" smtClean="0"/>
              <a:t>lellebensha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giddii’n</a:t>
            </a:r>
            <a:r>
              <a:rPr lang="en-US" dirty="0" smtClean="0"/>
              <a:t> </a:t>
            </a:r>
            <a:r>
              <a:rPr lang="en-US" dirty="0" err="1" smtClean="0"/>
              <a:t>gencete’n</a:t>
            </a:r>
            <a:r>
              <a:rPr lang="en-US" dirty="0" smtClean="0"/>
              <a:t> </a:t>
            </a:r>
            <a:r>
              <a:rPr lang="en-US" dirty="0" err="1" smtClean="0"/>
              <a:t>higge-higgeeni</a:t>
            </a:r>
            <a:r>
              <a:rPr lang="en-US" dirty="0" smtClean="0"/>
              <a:t> </a:t>
            </a:r>
            <a:r>
              <a:rPr lang="en-US" dirty="0" err="1" smtClean="0"/>
              <a:t>lebendeexx-lebendeexxi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daalon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Tenne</a:t>
            </a:r>
            <a:r>
              <a:rPr lang="en-US" dirty="0" smtClean="0"/>
              <a:t> </a:t>
            </a:r>
            <a:r>
              <a:rPr lang="en-US" dirty="0" err="1" smtClean="0"/>
              <a:t>bifa’n</a:t>
            </a:r>
            <a:r>
              <a:rPr lang="en-US" dirty="0" smtClean="0"/>
              <a:t> </a:t>
            </a:r>
            <a:r>
              <a:rPr lang="en-US" dirty="0" err="1" smtClean="0"/>
              <a:t>dali</a:t>
            </a:r>
            <a:r>
              <a:rPr lang="en-US" dirty="0" smtClean="0"/>
              <a:t> </a:t>
            </a:r>
            <a:r>
              <a:rPr lang="en-US" dirty="0" err="1" smtClean="0"/>
              <a:t>oddo-oddote’n</a:t>
            </a:r>
            <a:r>
              <a:rPr lang="en-US" dirty="0" smtClean="0"/>
              <a:t> </a:t>
            </a:r>
            <a:r>
              <a:rPr lang="en-US" dirty="0" err="1" smtClean="0"/>
              <a:t>ifi</a:t>
            </a:r>
            <a:r>
              <a:rPr lang="en-US" dirty="0" smtClean="0"/>
              <a:t> </a:t>
            </a:r>
            <a:r>
              <a:rPr lang="en-US" dirty="0" err="1" smtClean="0"/>
              <a:t>leellisha’n</a:t>
            </a:r>
            <a:r>
              <a:rPr lang="en-US" dirty="0" smtClean="0"/>
              <a:t> </a:t>
            </a:r>
            <a:r>
              <a:rPr lang="en-US" dirty="0" err="1" smtClean="0"/>
              <a:t>me’aake</a:t>
            </a:r>
            <a:r>
              <a:rPr lang="en-US" dirty="0" smtClean="0"/>
              <a:t> </a:t>
            </a:r>
            <a:r>
              <a:rPr lang="en-US" dirty="0" err="1" smtClean="0"/>
              <a:t>meichchon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እዩኝ</a:t>
            </a:r>
            <a:r>
              <a:rPr lang="en-US" dirty="0" smtClean="0"/>
              <a:t> </a:t>
            </a:r>
            <a:r>
              <a:rPr lang="en-US" dirty="0" err="1" smtClean="0"/>
              <a:t>እዩኝ</a:t>
            </a:r>
            <a:r>
              <a:rPr lang="en-US" dirty="0" smtClean="0"/>
              <a:t> </a:t>
            </a:r>
            <a:r>
              <a:rPr lang="en-US" dirty="0" err="1" smtClean="0"/>
              <a:t>ቦሃላ</a:t>
            </a:r>
            <a:r>
              <a:rPr lang="en-US" dirty="0" smtClean="0"/>
              <a:t> </a:t>
            </a:r>
            <a:r>
              <a:rPr lang="en-US" dirty="0" err="1" smtClean="0"/>
              <a:t>ደብቁኝ</a:t>
            </a:r>
            <a:endParaRPr lang="en-US" dirty="0" smtClean="0"/>
          </a:p>
          <a:p>
            <a:r>
              <a:rPr lang="en-US" dirty="0" err="1" smtClean="0"/>
              <a:t>Uudde</a:t>
            </a:r>
            <a:r>
              <a:rPr lang="en-US" dirty="0" smtClean="0"/>
              <a:t> ! </a:t>
            </a:r>
            <a:r>
              <a:rPr lang="en-US" dirty="0" err="1" smtClean="0"/>
              <a:t>Uudde</a:t>
            </a:r>
            <a:r>
              <a:rPr lang="en-US" dirty="0" smtClean="0"/>
              <a:t> </a:t>
            </a:r>
            <a:r>
              <a:rPr lang="en-US" dirty="0" err="1" smtClean="0"/>
              <a:t>hiyyeeki</a:t>
            </a:r>
            <a:r>
              <a:rPr lang="en-US" dirty="0" smtClean="0"/>
              <a:t> </a:t>
            </a:r>
            <a:r>
              <a:rPr lang="en-US" dirty="0" err="1" smtClean="0"/>
              <a:t>uduma</a:t>
            </a:r>
            <a:r>
              <a:rPr lang="en-US" dirty="0" smtClean="0"/>
              <a:t> </a:t>
            </a:r>
            <a:r>
              <a:rPr lang="en-US" dirty="0" err="1" smtClean="0"/>
              <a:t>sho’we</a:t>
            </a:r>
            <a:r>
              <a:rPr lang="en-US" dirty="0" smtClean="0"/>
              <a:t>! </a:t>
            </a:r>
            <a:r>
              <a:rPr lang="en-US" dirty="0" err="1" smtClean="0"/>
              <a:t>Sho’we</a:t>
            </a:r>
            <a:r>
              <a:rPr lang="en-US" dirty="0" smtClean="0"/>
              <a:t> </a:t>
            </a:r>
            <a:r>
              <a:rPr lang="en-US" dirty="0" err="1" smtClean="0"/>
              <a:t>hiyyaan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E) </a:t>
            </a:r>
            <a:r>
              <a:rPr lang="en-US" dirty="0" err="1" smtClean="0"/>
              <a:t>Hiyya</a:t>
            </a:r>
            <a:r>
              <a:rPr lang="en-US" dirty="0" smtClean="0"/>
              <a:t>-labile (Repetition)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shiqinsaake</a:t>
            </a:r>
            <a:r>
              <a:rPr lang="en-US" dirty="0" smtClean="0"/>
              <a:t> mala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yaada</a:t>
            </a:r>
            <a:r>
              <a:rPr lang="en-US" dirty="0" smtClean="0"/>
              <a:t> </a:t>
            </a:r>
            <a:r>
              <a:rPr lang="en-US" dirty="0" err="1" smtClean="0"/>
              <a:t>angat</a:t>
            </a:r>
            <a:r>
              <a:rPr lang="en-US" dirty="0" smtClean="0"/>
              <a:t> </a:t>
            </a:r>
            <a:r>
              <a:rPr lang="en-US" dirty="0" err="1" smtClean="0"/>
              <a:t>tunqaashsha</a:t>
            </a:r>
            <a:r>
              <a:rPr lang="en-US" dirty="0" smtClean="0"/>
              <a:t>, </a:t>
            </a:r>
            <a:r>
              <a:rPr lang="en-US" dirty="0" err="1" smtClean="0"/>
              <a:t>illet</a:t>
            </a:r>
            <a:r>
              <a:rPr lang="en-US" dirty="0" smtClean="0"/>
              <a:t> </a:t>
            </a:r>
            <a:r>
              <a:rPr lang="en-US" dirty="0" err="1" smtClean="0"/>
              <a:t>uundaashsha</a:t>
            </a:r>
            <a:r>
              <a:rPr lang="en-US" dirty="0" smtClean="0"/>
              <a:t> </a:t>
            </a:r>
            <a:r>
              <a:rPr lang="en-US" dirty="0" err="1" smtClean="0"/>
              <a:t>ulantaashsha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giddixxa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hubantaasha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borreesato’n</a:t>
            </a:r>
            <a:r>
              <a:rPr lang="en-US" dirty="0" smtClean="0"/>
              <a:t> </a:t>
            </a:r>
            <a:r>
              <a:rPr lang="en-US" dirty="0" err="1" smtClean="0"/>
              <a:t>shiqinsaake</a:t>
            </a:r>
            <a:r>
              <a:rPr lang="en-US" dirty="0" smtClean="0"/>
              <a:t> </a:t>
            </a:r>
            <a:r>
              <a:rPr lang="en-US" dirty="0" err="1" smtClean="0"/>
              <a:t>malan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Anna </a:t>
            </a:r>
            <a:r>
              <a:rPr lang="en-US" dirty="0" err="1" smtClean="0"/>
              <a:t>uuddoole</a:t>
            </a:r>
            <a:r>
              <a:rPr lang="en-US" dirty="0" smtClean="0"/>
              <a:t>, </a:t>
            </a:r>
            <a:r>
              <a:rPr lang="en-US" dirty="0" err="1" smtClean="0"/>
              <a:t>ille</a:t>
            </a:r>
            <a:r>
              <a:rPr lang="en-US" dirty="0" smtClean="0"/>
              <a:t> </a:t>
            </a:r>
            <a:r>
              <a:rPr lang="en-US" dirty="0" err="1" smtClean="0"/>
              <a:t>butti’a</a:t>
            </a:r>
            <a:r>
              <a:rPr lang="en-US" dirty="0" smtClean="0"/>
              <a:t> </a:t>
            </a:r>
            <a:r>
              <a:rPr lang="en-US" dirty="0" err="1" smtClean="0"/>
              <a:t>uuddaan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Anende</a:t>
            </a:r>
            <a:r>
              <a:rPr lang="en-US" dirty="0" smtClean="0"/>
              <a:t> </a:t>
            </a:r>
            <a:r>
              <a:rPr lang="en-US" dirty="0" err="1" smtClean="0"/>
              <a:t>reyeechchixxa</a:t>
            </a:r>
            <a:r>
              <a:rPr lang="en-US" dirty="0" smtClean="0"/>
              <a:t> </a:t>
            </a:r>
            <a:r>
              <a:rPr lang="en-US" dirty="0" err="1" smtClean="0"/>
              <a:t>ille</a:t>
            </a:r>
            <a:r>
              <a:rPr lang="en-US" dirty="0" smtClean="0"/>
              <a:t> </a:t>
            </a:r>
            <a:r>
              <a:rPr lang="en-US" dirty="0" err="1" smtClean="0"/>
              <a:t>haakenne</a:t>
            </a:r>
            <a:r>
              <a:rPr lang="en-US" dirty="0" smtClean="0"/>
              <a:t>,” </a:t>
            </a:r>
            <a:r>
              <a:rPr lang="en-US" dirty="0" err="1" smtClean="0"/>
              <a:t>hiyye</a:t>
            </a:r>
            <a:r>
              <a:rPr lang="en-US" dirty="0" smtClean="0"/>
              <a:t> </a:t>
            </a:r>
            <a:r>
              <a:rPr lang="en-US" dirty="0" err="1" smtClean="0"/>
              <a:t>qoodhandi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Anjire</a:t>
            </a:r>
            <a:r>
              <a:rPr lang="en-US" dirty="0" smtClean="0"/>
              <a:t> </a:t>
            </a:r>
            <a:r>
              <a:rPr lang="en-US" dirty="0" err="1" smtClean="0"/>
              <a:t>sisiinxa</a:t>
            </a:r>
            <a:r>
              <a:rPr lang="en-US" dirty="0" smtClean="0"/>
              <a:t>”, </a:t>
            </a:r>
            <a:r>
              <a:rPr lang="en-US" dirty="0" err="1" smtClean="0"/>
              <a:t>hite</a:t>
            </a:r>
            <a:r>
              <a:rPr lang="en-US" dirty="0" smtClean="0"/>
              <a:t> </a:t>
            </a:r>
            <a:r>
              <a:rPr lang="en-US" dirty="0" err="1" smtClean="0"/>
              <a:t>ceeko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g) </a:t>
            </a:r>
            <a:r>
              <a:rPr lang="en-US" dirty="0" err="1" smtClean="0"/>
              <a:t>Fakkile</a:t>
            </a:r>
            <a:r>
              <a:rPr lang="en-US" dirty="0" smtClean="0"/>
              <a:t> (Imagery)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Kunni</a:t>
            </a:r>
            <a:r>
              <a:rPr lang="en-US" dirty="0" smtClean="0"/>
              <a:t>  </a:t>
            </a:r>
            <a:r>
              <a:rPr lang="en-US" dirty="0" err="1" smtClean="0"/>
              <a:t>haaso’a</a:t>
            </a:r>
            <a:r>
              <a:rPr lang="en-US" dirty="0" smtClean="0"/>
              <a:t> </a:t>
            </a:r>
            <a:r>
              <a:rPr lang="en-US" dirty="0" err="1" smtClean="0"/>
              <a:t>fakkeesinaake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yaanen</a:t>
            </a:r>
            <a:r>
              <a:rPr lang="en-US" dirty="0" smtClean="0"/>
              <a:t> welt </a:t>
            </a:r>
            <a:r>
              <a:rPr lang="en-US" dirty="0" err="1" smtClean="0"/>
              <a:t>afensisaaxxe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haasoonaa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manjichchi</a:t>
            </a:r>
            <a:r>
              <a:rPr lang="en-US" dirty="0" smtClean="0"/>
              <a:t> </a:t>
            </a:r>
            <a:r>
              <a:rPr lang="en-US" dirty="0" err="1" smtClean="0"/>
              <a:t>uwweeka</a:t>
            </a:r>
            <a:r>
              <a:rPr lang="en-US" dirty="0" smtClean="0"/>
              <a:t> </a:t>
            </a:r>
            <a:r>
              <a:rPr lang="en-US" dirty="0" err="1" smtClean="0"/>
              <a:t>yaada</a:t>
            </a:r>
            <a:r>
              <a:rPr lang="en-US" dirty="0" smtClean="0"/>
              <a:t> </a:t>
            </a:r>
            <a:r>
              <a:rPr lang="en-US" dirty="0" err="1" smtClean="0"/>
              <a:t>weliki</a:t>
            </a:r>
            <a:r>
              <a:rPr lang="en-US" dirty="0" smtClean="0"/>
              <a:t> welt </a:t>
            </a:r>
            <a:r>
              <a:rPr lang="en-US" dirty="0" err="1" smtClean="0"/>
              <a:t>afensisatike</a:t>
            </a:r>
            <a:r>
              <a:rPr lang="en-US" dirty="0" smtClean="0"/>
              <a:t> </a:t>
            </a:r>
            <a:r>
              <a:rPr lang="en-US" dirty="0" err="1" smtClean="0"/>
              <a:t>me’ichchon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Caqasooletinna</a:t>
            </a:r>
            <a:r>
              <a:rPr lang="en-US" dirty="0" smtClean="0"/>
              <a:t> </a:t>
            </a:r>
            <a:r>
              <a:rPr lang="en-US" dirty="0" err="1" smtClean="0"/>
              <a:t>ifixxa</a:t>
            </a:r>
            <a:r>
              <a:rPr lang="en-US" dirty="0" smtClean="0"/>
              <a:t> </a:t>
            </a:r>
            <a:r>
              <a:rPr lang="en-US" dirty="0" err="1" smtClean="0"/>
              <a:t>edixxa</a:t>
            </a:r>
            <a:r>
              <a:rPr lang="en-US" dirty="0" smtClean="0"/>
              <a:t> </a:t>
            </a:r>
            <a:r>
              <a:rPr lang="en-US" dirty="0" err="1" smtClean="0"/>
              <a:t>ega’na</a:t>
            </a:r>
            <a:r>
              <a:rPr lang="en-US" dirty="0" smtClean="0"/>
              <a:t> </a:t>
            </a:r>
            <a:r>
              <a:rPr lang="en-US" dirty="0" err="1" smtClean="0"/>
              <a:t>la’effachchot</a:t>
            </a:r>
            <a:r>
              <a:rPr lang="en-US" dirty="0" smtClean="0"/>
              <a:t>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haaso’emeeka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kulendeexxa</a:t>
            </a:r>
            <a:r>
              <a:rPr lang="en-US" dirty="0" smtClean="0"/>
              <a:t> </a:t>
            </a:r>
            <a:r>
              <a:rPr lang="en-US" dirty="0" err="1" smtClean="0"/>
              <a:t>abidisatike</a:t>
            </a:r>
            <a:r>
              <a:rPr lang="en-US" dirty="0" smtClean="0"/>
              <a:t> </a:t>
            </a:r>
            <a:r>
              <a:rPr lang="en-US" dirty="0" err="1" smtClean="0"/>
              <a:t>me’ichchon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Fakkeennake</a:t>
            </a:r>
            <a:endParaRPr lang="en-US" dirty="0" smtClean="0"/>
          </a:p>
          <a:p>
            <a:r>
              <a:rPr lang="en-US" dirty="0" smtClean="0"/>
              <a:t>“I have a dream” </a:t>
            </a:r>
            <a:r>
              <a:rPr lang="en-US" dirty="0" err="1" smtClean="0"/>
              <a:t>Edi’a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mikemaaki</a:t>
            </a:r>
            <a:r>
              <a:rPr lang="en-US" dirty="0" smtClean="0"/>
              <a:t> </a:t>
            </a:r>
            <a:r>
              <a:rPr lang="en-US" dirty="0" err="1" smtClean="0"/>
              <a:t>ege’natitee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 </a:t>
            </a:r>
            <a:r>
              <a:rPr lang="en-US" dirty="0" err="1" smtClean="0"/>
              <a:t>sannetite</a:t>
            </a:r>
            <a:r>
              <a:rPr lang="en-US" dirty="0" smtClean="0"/>
              <a:t> </a:t>
            </a:r>
            <a:r>
              <a:rPr lang="en-US" dirty="0" err="1" smtClean="0"/>
              <a:t>kaddabaan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Hunda</a:t>
            </a:r>
            <a:r>
              <a:rPr lang="en-US" dirty="0" smtClean="0"/>
              <a:t> </a:t>
            </a:r>
            <a:r>
              <a:rPr lang="en-US" dirty="0" err="1" smtClean="0"/>
              <a:t>hedhechi’a</a:t>
            </a:r>
            <a:r>
              <a:rPr lang="en-US" dirty="0" smtClean="0"/>
              <a:t> </a:t>
            </a:r>
            <a:r>
              <a:rPr lang="en-US" dirty="0" err="1" smtClean="0"/>
              <a:t>worabeessi</a:t>
            </a:r>
            <a:r>
              <a:rPr lang="en-US" dirty="0" smtClean="0"/>
              <a:t> </a:t>
            </a:r>
            <a:r>
              <a:rPr lang="en-US" dirty="0" err="1" smtClean="0"/>
              <a:t>hokkolaan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h) </a:t>
            </a:r>
            <a:r>
              <a:rPr lang="en-US" dirty="0" err="1" smtClean="0"/>
              <a:t>Tukkile</a:t>
            </a:r>
            <a:r>
              <a:rPr lang="en-US" dirty="0" smtClean="0"/>
              <a:t>  (Allusion)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Fokkokile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haasonnaake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affeexxa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elqe-kayya</a:t>
            </a:r>
            <a:r>
              <a:rPr lang="en-US" dirty="0" smtClean="0"/>
              <a:t> </a:t>
            </a:r>
            <a:r>
              <a:rPr lang="en-US" dirty="0" err="1" smtClean="0"/>
              <a:t>uudisati</a:t>
            </a:r>
            <a:r>
              <a:rPr lang="en-US" dirty="0" smtClean="0"/>
              <a:t> </a:t>
            </a:r>
            <a:r>
              <a:rPr lang="en-US" dirty="0" err="1" smtClean="0"/>
              <a:t>mittinka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welekee</a:t>
            </a:r>
            <a:r>
              <a:rPr lang="en-US" dirty="0" smtClean="0"/>
              <a:t> </a:t>
            </a:r>
            <a:r>
              <a:rPr lang="en-US" dirty="0" err="1" smtClean="0"/>
              <a:t>uwwaten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Faakkeennaakee</a:t>
            </a:r>
            <a:endParaRPr lang="en-US" dirty="0" smtClean="0"/>
          </a:p>
          <a:p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labbalongen</a:t>
            </a:r>
            <a:endParaRPr lang="en-US" dirty="0" smtClean="0"/>
          </a:p>
          <a:p>
            <a:r>
              <a:rPr lang="en-US" dirty="0" err="1" smtClean="0"/>
              <a:t>Isixxi</a:t>
            </a:r>
            <a:r>
              <a:rPr lang="en-US" dirty="0" smtClean="0"/>
              <a:t> </a:t>
            </a:r>
            <a:r>
              <a:rPr lang="en-US" dirty="0" err="1" smtClean="0"/>
              <a:t>anga</a:t>
            </a:r>
            <a:r>
              <a:rPr lang="en-US" dirty="0" smtClean="0"/>
              <a:t> </a:t>
            </a:r>
            <a:r>
              <a:rPr lang="en-US" dirty="0" err="1" smtClean="0"/>
              <a:t>shamoxxen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 I </a:t>
            </a:r>
            <a:r>
              <a:rPr lang="en-US" dirty="0" err="1" smtClean="0"/>
              <a:t>Wosiilto</a:t>
            </a:r>
            <a:r>
              <a:rPr lang="en-US" dirty="0" smtClean="0"/>
              <a:t>  (metaphor)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edo</a:t>
            </a:r>
            <a:r>
              <a:rPr lang="en-US" dirty="0" smtClean="0"/>
              <a:t> </a:t>
            </a:r>
            <a:r>
              <a:rPr lang="en-US" dirty="0" err="1" smtClean="0"/>
              <a:t>hedhemmakki</a:t>
            </a:r>
            <a:r>
              <a:rPr lang="en-US" dirty="0" smtClean="0"/>
              <a:t> </a:t>
            </a:r>
            <a:r>
              <a:rPr lang="en-US" dirty="0" err="1" smtClean="0"/>
              <a:t>duuchchi</a:t>
            </a:r>
            <a:r>
              <a:rPr lang="en-US" dirty="0" smtClean="0"/>
              <a:t> </a:t>
            </a:r>
            <a:r>
              <a:rPr lang="en-US" dirty="0" err="1" smtClean="0"/>
              <a:t>techchonna</a:t>
            </a:r>
            <a:r>
              <a:rPr lang="en-US" dirty="0" smtClean="0"/>
              <a:t> </a:t>
            </a:r>
            <a:r>
              <a:rPr lang="en-US" dirty="0" err="1" smtClean="0"/>
              <a:t>hedha</a:t>
            </a:r>
            <a:r>
              <a:rPr lang="en-US" dirty="0" smtClean="0"/>
              <a:t> </a:t>
            </a:r>
            <a:r>
              <a:rPr lang="en-US" dirty="0" err="1" smtClean="0"/>
              <a:t>dande’abaan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Iittani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bariki</a:t>
            </a:r>
            <a:r>
              <a:rPr lang="en-US" dirty="0" smtClean="0"/>
              <a:t> welt </a:t>
            </a:r>
            <a:r>
              <a:rPr lang="en-US" dirty="0" err="1" smtClean="0"/>
              <a:t>jabaxxa</a:t>
            </a:r>
            <a:r>
              <a:rPr lang="en-US" dirty="0" smtClean="0"/>
              <a:t> </a:t>
            </a:r>
            <a:r>
              <a:rPr lang="en-US" dirty="0" err="1" smtClean="0"/>
              <a:t>afensha</a:t>
            </a:r>
            <a:r>
              <a:rPr lang="en-US" dirty="0" smtClean="0"/>
              <a:t> </a:t>
            </a:r>
            <a:r>
              <a:rPr lang="en-US" dirty="0" err="1" smtClean="0"/>
              <a:t>afeexxe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haanonna</a:t>
            </a:r>
            <a:r>
              <a:rPr lang="en-US" dirty="0" smtClean="0"/>
              <a:t> </a:t>
            </a:r>
            <a:r>
              <a:rPr lang="en-US" dirty="0" err="1" smtClean="0"/>
              <a:t>la’efachcho</a:t>
            </a:r>
            <a:r>
              <a:rPr lang="en-US" dirty="0" smtClean="0"/>
              <a:t> </a:t>
            </a:r>
            <a:r>
              <a:rPr lang="en-US" dirty="0" err="1" smtClean="0"/>
              <a:t>dandennaan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Mammaasinka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Lame </a:t>
            </a:r>
            <a:r>
              <a:rPr lang="en-US" dirty="0" err="1" smtClean="0"/>
              <a:t>yaane</a:t>
            </a:r>
            <a:r>
              <a:rPr lang="en-US" dirty="0" smtClean="0"/>
              <a:t> welt </a:t>
            </a:r>
            <a:r>
              <a:rPr lang="en-US" dirty="0" err="1" smtClean="0"/>
              <a:t>fakkeessat</a:t>
            </a:r>
            <a:r>
              <a:rPr lang="en-US" dirty="0" smtClean="0"/>
              <a:t> </a:t>
            </a:r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haasonaake</a:t>
            </a:r>
            <a:r>
              <a:rPr lang="en-US" dirty="0" smtClean="0"/>
              <a:t> </a:t>
            </a:r>
            <a:r>
              <a:rPr lang="en-US" dirty="0" err="1" smtClean="0"/>
              <a:t>me’ichchon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isitayilen.Tenne</a:t>
            </a:r>
            <a:r>
              <a:rPr lang="en-US" dirty="0" smtClean="0"/>
              <a:t> lame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fakkeessate’e</a:t>
            </a:r>
            <a:r>
              <a:rPr lang="en-US" dirty="0" smtClean="0"/>
              <a:t> </a:t>
            </a:r>
            <a:r>
              <a:rPr lang="en-US" dirty="0" err="1" smtClean="0"/>
              <a:t>la’efantannoxxi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labaan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–</a:t>
            </a:r>
            <a:r>
              <a:rPr lang="en-US" dirty="0" err="1" smtClean="0"/>
              <a:t>ishsha</a:t>
            </a:r>
            <a:r>
              <a:rPr lang="en-US" dirty="0" smtClean="0"/>
              <a:t> </a:t>
            </a:r>
            <a:r>
              <a:rPr lang="en-US" dirty="0" err="1" smtClean="0"/>
              <a:t>hitaaxxe</a:t>
            </a:r>
            <a:r>
              <a:rPr lang="en-US" dirty="0" smtClean="0"/>
              <a:t> </a:t>
            </a:r>
            <a:r>
              <a:rPr lang="en-US" dirty="0" err="1" smtClean="0"/>
              <a:t>biille</a:t>
            </a:r>
            <a:r>
              <a:rPr lang="en-US" dirty="0" smtClean="0"/>
              <a:t> </a:t>
            </a:r>
            <a:r>
              <a:rPr lang="en-US" dirty="0" err="1" smtClean="0"/>
              <a:t>hiyyate’n</a:t>
            </a:r>
            <a:r>
              <a:rPr lang="en-US" dirty="0" smtClean="0"/>
              <a:t> </a:t>
            </a:r>
            <a:r>
              <a:rPr lang="en-US" dirty="0" err="1" smtClean="0"/>
              <a:t>leba</a:t>
            </a:r>
            <a:r>
              <a:rPr lang="en-US" dirty="0" smtClean="0"/>
              <a:t> </a:t>
            </a:r>
            <a:r>
              <a:rPr lang="en-US" dirty="0" err="1" smtClean="0"/>
              <a:t>dandenan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0"/>
            <a:r>
              <a:rPr lang="en-US" dirty="0" err="1" smtClean="0"/>
              <a:t>Fakkeennake’e</a:t>
            </a:r>
            <a:endParaRPr lang="en-US" dirty="0" smtClean="0"/>
          </a:p>
          <a:p>
            <a:r>
              <a:rPr lang="en-US" dirty="0" smtClean="0"/>
              <a:t>                      Belt </a:t>
            </a:r>
            <a:r>
              <a:rPr lang="en-US" dirty="0" err="1" smtClean="0"/>
              <a:t>anna</a:t>
            </a:r>
            <a:r>
              <a:rPr lang="en-US" dirty="0" smtClean="0"/>
              <a:t> </a:t>
            </a:r>
            <a:r>
              <a:rPr lang="en-US" dirty="0" err="1" smtClean="0"/>
              <a:t>labaan</a:t>
            </a:r>
            <a:endParaRPr lang="en-US" dirty="0" smtClean="0"/>
          </a:p>
          <a:p>
            <a:r>
              <a:rPr lang="en-US" dirty="0" smtClean="0"/>
              <a:t>                      Belt </a:t>
            </a:r>
            <a:r>
              <a:rPr lang="en-US" dirty="0" err="1" smtClean="0"/>
              <a:t>anniinsha</a:t>
            </a:r>
            <a:r>
              <a:rPr lang="en-US" dirty="0" smtClean="0"/>
              <a:t> </a:t>
            </a:r>
            <a:r>
              <a:rPr lang="en-US" dirty="0" err="1" smtClean="0"/>
              <a:t>hedheen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j) </a:t>
            </a:r>
            <a:r>
              <a:rPr lang="en-US" dirty="0" err="1" smtClean="0"/>
              <a:t>Fokkokke</a:t>
            </a:r>
            <a:r>
              <a:rPr lang="en-US" dirty="0" smtClean="0"/>
              <a:t> (Simile)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Manjisa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mammaasaa</a:t>
            </a:r>
            <a:r>
              <a:rPr lang="en-US" dirty="0" smtClean="0"/>
              <a:t> </a:t>
            </a:r>
            <a:r>
              <a:rPr lang="en-US" dirty="0" err="1" smtClean="0"/>
              <a:t>kuldaaxxe</a:t>
            </a:r>
            <a:r>
              <a:rPr lang="en-US" dirty="0" smtClean="0"/>
              <a:t>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isitayile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kaddebaaxxe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manjinka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uwwaake</a:t>
            </a:r>
            <a:r>
              <a:rPr lang="en-US" dirty="0" smtClean="0"/>
              <a:t> </a:t>
            </a:r>
            <a:r>
              <a:rPr lang="en-US" dirty="0" err="1" smtClean="0"/>
              <a:t>mammaassi</a:t>
            </a:r>
            <a:r>
              <a:rPr lang="en-US" dirty="0" smtClean="0"/>
              <a:t>  </a:t>
            </a:r>
            <a:r>
              <a:rPr lang="en-US" dirty="0" err="1" smtClean="0"/>
              <a:t>me’ichchon.Tenne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kaddebaaxxi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manjiinsha</a:t>
            </a:r>
            <a:r>
              <a:rPr lang="en-US" dirty="0" smtClean="0"/>
              <a:t> </a:t>
            </a:r>
            <a:r>
              <a:rPr lang="en-US" dirty="0" err="1" smtClean="0"/>
              <a:t>metaa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, </a:t>
            </a:r>
            <a:r>
              <a:rPr lang="en-US" dirty="0" err="1" smtClean="0"/>
              <a:t>yaadda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,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sa’isitaa’n</a:t>
            </a:r>
            <a:r>
              <a:rPr lang="en-US" dirty="0" smtClean="0"/>
              <a:t> </a:t>
            </a:r>
            <a:r>
              <a:rPr lang="en-US" dirty="0" err="1" smtClean="0"/>
              <a:t>uundannon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Fakkeennake’e</a:t>
            </a:r>
            <a:endParaRPr lang="en-US" dirty="0" smtClean="0"/>
          </a:p>
          <a:p>
            <a:pPr lvl="0"/>
            <a:r>
              <a:rPr lang="en-US" dirty="0" err="1" smtClean="0"/>
              <a:t>Xenninna</a:t>
            </a:r>
            <a:r>
              <a:rPr lang="en-US" dirty="0" smtClean="0"/>
              <a:t> </a:t>
            </a:r>
            <a:r>
              <a:rPr lang="en-US" dirty="0" err="1" smtClean="0"/>
              <a:t>manjichoke’e</a:t>
            </a:r>
            <a:r>
              <a:rPr lang="en-US" dirty="0" smtClean="0"/>
              <a:t> </a:t>
            </a:r>
            <a:r>
              <a:rPr lang="en-US" dirty="0" err="1" smtClean="0"/>
              <a:t>odheen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Ciichchi</a:t>
            </a:r>
            <a:r>
              <a:rPr lang="en-US" dirty="0" smtClean="0"/>
              <a:t> </a:t>
            </a:r>
            <a:r>
              <a:rPr lang="en-US" dirty="0" err="1" smtClean="0"/>
              <a:t>kuleen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k) </a:t>
            </a:r>
            <a:r>
              <a:rPr lang="en-US" dirty="0" err="1" smtClean="0"/>
              <a:t>Manjisa</a:t>
            </a:r>
            <a:r>
              <a:rPr lang="en-US" dirty="0" smtClean="0"/>
              <a:t> (Personification)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jajino</a:t>
            </a:r>
            <a:r>
              <a:rPr lang="en-US" dirty="0" smtClean="0"/>
              <a:t> </a:t>
            </a:r>
            <a:r>
              <a:rPr lang="en-US" dirty="0" err="1" smtClean="0"/>
              <a:t>birasa’isaake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</a:t>
            </a:r>
            <a:r>
              <a:rPr lang="en-US" dirty="0" err="1" smtClean="0"/>
              <a:t>haaso’oatixxe</a:t>
            </a:r>
            <a:r>
              <a:rPr lang="en-US" dirty="0" smtClean="0"/>
              <a:t> </a:t>
            </a:r>
            <a:r>
              <a:rPr lang="en-US" dirty="0" err="1" smtClean="0"/>
              <a:t>fakken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Fakkeennake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Mittengele</a:t>
            </a:r>
            <a:r>
              <a:rPr lang="en-US" dirty="0" smtClean="0"/>
              <a:t> </a:t>
            </a:r>
            <a:r>
              <a:rPr lang="en-US" dirty="0" err="1" smtClean="0"/>
              <a:t>utaaleexxi</a:t>
            </a:r>
            <a:r>
              <a:rPr lang="en-US" dirty="0" smtClean="0"/>
              <a:t> </a:t>
            </a:r>
            <a:r>
              <a:rPr lang="en-US" dirty="0" err="1" smtClean="0"/>
              <a:t>kudhan</a:t>
            </a:r>
            <a:r>
              <a:rPr lang="en-US" dirty="0" smtClean="0"/>
              <a:t> </a:t>
            </a:r>
            <a:r>
              <a:rPr lang="en-US" dirty="0" err="1" smtClean="0"/>
              <a:t>hiyyeen</a:t>
            </a:r>
            <a:r>
              <a:rPr lang="en-US" dirty="0" smtClean="0"/>
              <a:t> </a:t>
            </a:r>
            <a:r>
              <a:rPr lang="en-US" dirty="0" err="1" smtClean="0"/>
              <a:t>raachchi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Godobi</a:t>
            </a:r>
            <a:r>
              <a:rPr lang="en-US" dirty="0" smtClean="0"/>
              <a:t> </a:t>
            </a:r>
            <a:r>
              <a:rPr lang="en-US" dirty="0" err="1" smtClean="0"/>
              <a:t>isiki</a:t>
            </a:r>
            <a:r>
              <a:rPr lang="en-US" dirty="0" smtClean="0"/>
              <a:t> </a:t>
            </a:r>
            <a:r>
              <a:rPr lang="en-US" dirty="0" err="1" smtClean="0"/>
              <a:t>baremeelenden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L. </a:t>
            </a:r>
            <a:r>
              <a:rPr lang="en-US" dirty="0" err="1" smtClean="0"/>
              <a:t>Jajile</a:t>
            </a:r>
            <a:r>
              <a:rPr lang="en-US" dirty="0" smtClean="0"/>
              <a:t> (Hyperbole)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Mammaasa</a:t>
            </a:r>
            <a:r>
              <a:rPr lang="en-US" dirty="0" smtClean="0"/>
              <a:t> </a:t>
            </a:r>
            <a:r>
              <a:rPr lang="en-US" dirty="0" err="1" smtClean="0"/>
              <a:t>mammaankaakexxe</a:t>
            </a:r>
            <a:r>
              <a:rPr lang="en-US" dirty="0" smtClean="0"/>
              <a:t> </a:t>
            </a:r>
            <a:r>
              <a:rPr lang="en-US" dirty="0" err="1" smtClean="0"/>
              <a:t>isitayile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borreesatotixxe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lumoxxa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gammachiisakenna</a:t>
            </a:r>
            <a:r>
              <a:rPr lang="en-US" dirty="0" smtClean="0"/>
              <a:t> </a:t>
            </a:r>
            <a:r>
              <a:rPr lang="en-US" dirty="0" err="1" smtClean="0"/>
              <a:t>saadendaaxxa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shiqisaaxxe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Anee</a:t>
            </a:r>
            <a:r>
              <a:rPr lang="en-US" dirty="0" smtClean="0"/>
              <a:t> </a:t>
            </a:r>
            <a:r>
              <a:rPr lang="en-US" dirty="0" err="1" smtClean="0"/>
              <a:t>birenxe</a:t>
            </a:r>
            <a:r>
              <a:rPr lang="en-US" dirty="0" smtClean="0"/>
              <a:t> </a:t>
            </a:r>
            <a:r>
              <a:rPr lang="en-US" dirty="0" err="1" smtClean="0"/>
              <a:t>hita’n</a:t>
            </a:r>
            <a:r>
              <a:rPr lang="en-US" dirty="0" smtClean="0"/>
              <a:t> </a:t>
            </a:r>
            <a:r>
              <a:rPr lang="en-US" dirty="0" err="1" smtClean="0"/>
              <a:t>godoba</a:t>
            </a:r>
            <a:r>
              <a:rPr lang="en-US" dirty="0" smtClean="0"/>
              <a:t> </a:t>
            </a:r>
            <a:r>
              <a:rPr lang="en-US" dirty="0" err="1" smtClean="0"/>
              <a:t>gandoxxe</a:t>
            </a:r>
            <a:r>
              <a:rPr lang="en-US" dirty="0" smtClean="0"/>
              <a:t>” </a:t>
            </a:r>
            <a:r>
              <a:rPr lang="en-US" dirty="0" err="1" smtClean="0"/>
              <a:t>hite</a:t>
            </a:r>
            <a:r>
              <a:rPr lang="en-US" dirty="0" smtClean="0"/>
              <a:t> </a:t>
            </a:r>
            <a:r>
              <a:rPr lang="en-US" dirty="0" err="1" smtClean="0"/>
              <a:t>sila’witeexxxi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Aningechchi’a</a:t>
            </a:r>
            <a:r>
              <a:rPr lang="en-US" dirty="0" smtClean="0"/>
              <a:t> </a:t>
            </a:r>
            <a:r>
              <a:rPr lang="en-US" dirty="0" err="1" smtClean="0"/>
              <a:t>anee</a:t>
            </a:r>
            <a:r>
              <a:rPr lang="en-US" dirty="0" smtClean="0"/>
              <a:t> </a:t>
            </a:r>
            <a:r>
              <a:rPr lang="en-US" dirty="0" err="1" smtClean="0"/>
              <a:t>ganna</a:t>
            </a:r>
            <a:r>
              <a:rPr lang="en-US" dirty="0" smtClean="0"/>
              <a:t>,” </a:t>
            </a:r>
            <a:r>
              <a:rPr lang="en-US" dirty="0" err="1" smtClean="0"/>
              <a:t>hite</a:t>
            </a:r>
            <a:r>
              <a:rPr lang="en-US" dirty="0" smtClean="0"/>
              <a:t> </a:t>
            </a:r>
            <a:r>
              <a:rPr lang="en-US" dirty="0" err="1" smtClean="0"/>
              <a:t>melu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M. </a:t>
            </a:r>
            <a:r>
              <a:rPr lang="en-US" dirty="0" err="1" smtClean="0"/>
              <a:t>Gammachile</a:t>
            </a:r>
            <a:r>
              <a:rPr lang="en-US" dirty="0" smtClean="0"/>
              <a:t> (</a:t>
            </a:r>
            <a:r>
              <a:rPr lang="en-US" dirty="0" err="1" smtClean="0"/>
              <a:t>Humour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borreesaton</a:t>
            </a:r>
            <a:r>
              <a:rPr lang="en-US" dirty="0" smtClean="0"/>
              <a:t> </a:t>
            </a:r>
            <a:r>
              <a:rPr lang="en-US" dirty="0" err="1" smtClean="0"/>
              <a:t>toggichcha</a:t>
            </a:r>
            <a:r>
              <a:rPr lang="en-US" dirty="0" smtClean="0"/>
              <a:t> </a:t>
            </a:r>
            <a:r>
              <a:rPr lang="en-US" dirty="0" err="1" smtClean="0"/>
              <a:t>shiqaake</a:t>
            </a:r>
            <a:r>
              <a:rPr lang="en-US" dirty="0" smtClean="0"/>
              <a:t> </a:t>
            </a:r>
            <a:r>
              <a:rPr lang="en-US" dirty="0" err="1" smtClean="0"/>
              <a:t>yaadi’a</a:t>
            </a:r>
            <a:r>
              <a:rPr lang="en-US" dirty="0" smtClean="0"/>
              <a:t> </a:t>
            </a:r>
            <a:r>
              <a:rPr lang="en-US" dirty="0" err="1" smtClean="0"/>
              <a:t>gina</a:t>
            </a:r>
            <a:r>
              <a:rPr lang="en-US" dirty="0" smtClean="0"/>
              <a:t> </a:t>
            </a:r>
            <a:r>
              <a:rPr lang="en-US" dirty="0" err="1" smtClean="0"/>
              <a:t>kadaaka</a:t>
            </a:r>
            <a:r>
              <a:rPr lang="en-US" dirty="0" smtClean="0"/>
              <a:t> </a:t>
            </a:r>
            <a:r>
              <a:rPr lang="en-US" dirty="0" err="1" smtClean="0"/>
              <a:t>shiqisat</a:t>
            </a:r>
            <a:r>
              <a:rPr lang="en-US" dirty="0" smtClean="0"/>
              <a:t> </a:t>
            </a:r>
            <a:r>
              <a:rPr lang="en-US" dirty="0" err="1" smtClean="0"/>
              <a:t>hiissa</a:t>
            </a:r>
            <a:r>
              <a:rPr lang="en-US" dirty="0" smtClean="0"/>
              <a:t> </a:t>
            </a:r>
            <a:r>
              <a:rPr lang="en-US" dirty="0" err="1" smtClean="0"/>
              <a:t>uwwa</a:t>
            </a:r>
            <a:r>
              <a:rPr lang="en-US" dirty="0" smtClean="0"/>
              <a:t> </a:t>
            </a:r>
            <a:r>
              <a:rPr lang="en-US" dirty="0" err="1" smtClean="0"/>
              <a:t>dandenannoke</a:t>
            </a:r>
            <a:r>
              <a:rPr lang="en-US" dirty="0" smtClean="0"/>
              <a:t> </a:t>
            </a:r>
            <a:r>
              <a:rPr lang="en-US" dirty="0" err="1" smtClean="0"/>
              <a:t>oran.Tikatinna</a:t>
            </a:r>
            <a:r>
              <a:rPr lang="en-US" dirty="0" smtClean="0"/>
              <a:t> </a:t>
            </a:r>
            <a:r>
              <a:rPr lang="en-US" dirty="0" err="1" smtClean="0"/>
              <a:t>haaso’endaaxxe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yaadake</a:t>
            </a:r>
            <a:r>
              <a:rPr lang="en-US" dirty="0" smtClean="0"/>
              <a:t> </a:t>
            </a:r>
            <a:r>
              <a:rPr lang="en-US" dirty="0" err="1" smtClean="0"/>
              <a:t>ginate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Shiqaake</a:t>
            </a:r>
            <a:r>
              <a:rPr lang="en-US" dirty="0" smtClean="0"/>
              <a:t> </a:t>
            </a:r>
            <a:r>
              <a:rPr lang="en-US" dirty="0" err="1" smtClean="0"/>
              <a:t>yaadixxe</a:t>
            </a:r>
            <a:r>
              <a:rPr lang="en-US" dirty="0" smtClean="0"/>
              <a:t> </a:t>
            </a:r>
            <a:r>
              <a:rPr lang="en-US" dirty="0" err="1" smtClean="0"/>
              <a:t>ginajo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endParaRPr lang="en-US" dirty="0" smtClean="0"/>
          </a:p>
          <a:p>
            <a:pPr lvl="0"/>
            <a:r>
              <a:rPr lang="en-US" dirty="0" err="1" smtClean="0"/>
              <a:t>Hiyyate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hiyyatixxi</a:t>
            </a:r>
            <a:r>
              <a:rPr lang="en-US" dirty="0" smtClean="0"/>
              <a:t> </a:t>
            </a:r>
            <a:r>
              <a:rPr lang="en-US" dirty="0" err="1" smtClean="0"/>
              <a:t>gina</a:t>
            </a:r>
            <a:r>
              <a:rPr lang="en-US" dirty="0" smtClean="0"/>
              <a:t> </a:t>
            </a:r>
            <a:r>
              <a:rPr lang="en-US" dirty="0" err="1" smtClean="0"/>
              <a:t>kulema</a:t>
            </a:r>
            <a:r>
              <a:rPr lang="en-US" dirty="0" smtClean="0"/>
              <a:t> </a:t>
            </a:r>
            <a:r>
              <a:rPr lang="en-US" dirty="0" err="1" smtClean="0"/>
              <a:t>dandeettaan</a:t>
            </a:r>
            <a:endParaRPr lang="en-US" dirty="0" smtClean="0"/>
          </a:p>
          <a:p>
            <a:r>
              <a:rPr lang="en-US" dirty="0" err="1" smtClean="0"/>
              <a:t>Fakkeennaa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Gibeenga</a:t>
            </a:r>
            <a:r>
              <a:rPr lang="en-US" dirty="0" smtClean="0"/>
              <a:t> 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 smtClean="0"/>
              <a:t>labballi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N. </a:t>
            </a:r>
            <a:r>
              <a:rPr lang="en-US" dirty="0" err="1" smtClean="0"/>
              <a:t>Ochchile</a:t>
            </a:r>
            <a:r>
              <a:rPr lang="en-US" dirty="0" smtClean="0"/>
              <a:t>(irony)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</a:t>
            </a:r>
            <a:br>
              <a:rPr lang="en-US" sz="2400" dirty="0" smtClean="0"/>
            </a:br>
            <a:r>
              <a:rPr lang="en-US" sz="2400" dirty="0" smtClean="0"/>
              <a:t>                        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6700" dirty="0" err="1" smtClean="0"/>
              <a:t>Galatefatannon</a:t>
            </a:r>
            <a:r>
              <a:rPr lang="en-US" sz="2400" dirty="0" smtClean="0"/>
              <a:t> </a:t>
            </a:r>
            <a:endParaRPr lang="en-US" dirty="0"/>
          </a:p>
        </p:txBody>
      </p:sp>
      <p:pic>
        <p:nvPicPr>
          <p:cNvPr id="4" name="Picture 3" descr="C:\Users\Administrator\Desktop\Photyowoch agethebishine\Photo Bule\Copy of appl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Mammasikinna</a:t>
            </a:r>
            <a:r>
              <a:rPr lang="en-US" dirty="0" smtClean="0"/>
              <a:t> </a:t>
            </a:r>
            <a:r>
              <a:rPr lang="en-US" dirty="0" err="1" smtClean="0"/>
              <a:t>butta</a:t>
            </a:r>
            <a:r>
              <a:rPr lang="en-US" dirty="0" smtClean="0"/>
              <a:t> </a:t>
            </a:r>
            <a:r>
              <a:rPr lang="en-US" dirty="0" err="1" smtClean="0"/>
              <a:t>duuchchike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afe’echchon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Kulema’n</a:t>
            </a:r>
            <a:r>
              <a:rPr lang="en-US" dirty="0" smtClean="0"/>
              <a:t> </a:t>
            </a:r>
            <a:r>
              <a:rPr lang="en-US" dirty="0" err="1" smtClean="0"/>
              <a:t>dageeka</a:t>
            </a:r>
            <a:r>
              <a:rPr lang="en-US" dirty="0" smtClean="0"/>
              <a:t> </a:t>
            </a:r>
            <a:r>
              <a:rPr lang="en-US" dirty="0" err="1" smtClean="0"/>
              <a:t>beekkumma</a:t>
            </a:r>
            <a:r>
              <a:rPr lang="en-US" dirty="0" smtClean="0"/>
              <a:t> </a:t>
            </a:r>
            <a:r>
              <a:rPr lang="en-US" dirty="0" err="1" smtClean="0"/>
              <a:t>foossaatika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Borreessilete’n;gencete’n</a:t>
            </a:r>
            <a:r>
              <a:rPr lang="en-US" dirty="0" smtClean="0"/>
              <a:t>; </a:t>
            </a:r>
            <a:r>
              <a:rPr lang="en-US" dirty="0" err="1" smtClean="0"/>
              <a:t>faarote’n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aagat</a:t>
            </a:r>
            <a:r>
              <a:rPr lang="en-US" dirty="0" smtClean="0"/>
              <a:t>  </a:t>
            </a:r>
            <a:r>
              <a:rPr lang="en-US" dirty="0" err="1" smtClean="0"/>
              <a:t>shiqqaaxxa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dancheessaan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Barachchisatika,gorsatika,adde</a:t>
            </a:r>
            <a:r>
              <a:rPr lang="en-US" dirty="0" smtClean="0"/>
              <a:t> </a:t>
            </a:r>
            <a:r>
              <a:rPr lang="en-US" dirty="0" err="1" smtClean="0"/>
              <a:t>jabeessatika,poletika</a:t>
            </a:r>
            <a:r>
              <a:rPr lang="en-US" dirty="0" smtClean="0"/>
              <a:t>  </a:t>
            </a:r>
            <a:r>
              <a:rPr lang="en-US" dirty="0" err="1" smtClean="0"/>
              <a:t>le’misate’e,erga</a:t>
            </a:r>
            <a:r>
              <a:rPr lang="en-US" dirty="0" smtClean="0"/>
              <a:t> </a:t>
            </a:r>
            <a:r>
              <a:rPr lang="en-US" dirty="0" err="1" smtClean="0"/>
              <a:t>sa’isate’e,manjo</a:t>
            </a:r>
            <a:r>
              <a:rPr lang="en-US" dirty="0" smtClean="0"/>
              <a:t> </a:t>
            </a:r>
            <a:r>
              <a:rPr lang="en-US" dirty="0" err="1" smtClean="0"/>
              <a:t>araarsate’e,elobaaxxe</a:t>
            </a:r>
            <a:r>
              <a:rPr lang="en-US" dirty="0" smtClean="0"/>
              <a:t> </a:t>
            </a:r>
            <a:r>
              <a:rPr lang="en-US" dirty="0" err="1" smtClean="0"/>
              <a:t>yaane’naa’n</a:t>
            </a:r>
            <a:r>
              <a:rPr lang="en-US" dirty="0" smtClean="0"/>
              <a:t> </a:t>
            </a:r>
            <a:r>
              <a:rPr lang="en-US" dirty="0" err="1" smtClean="0"/>
              <a:t>hoyyate’e</a:t>
            </a:r>
            <a:r>
              <a:rPr lang="en-US" dirty="0" smtClean="0"/>
              <a:t> …</a:t>
            </a: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dhugatanna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afe’n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Lumoxxe</a:t>
            </a:r>
            <a:r>
              <a:rPr lang="en-US" dirty="0" smtClean="0"/>
              <a:t> </a:t>
            </a:r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affeexxi</a:t>
            </a:r>
            <a:r>
              <a:rPr lang="en-US" dirty="0" smtClean="0"/>
              <a:t> </a:t>
            </a:r>
            <a:r>
              <a:rPr lang="en-US" dirty="0" err="1" smtClean="0"/>
              <a:t>orguwwa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addetixxi</a:t>
            </a:r>
            <a:r>
              <a:rPr lang="en-US" dirty="0" smtClean="0"/>
              <a:t> </a:t>
            </a:r>
            <a:r>
              <a:rPr lang="en-US" dirty="0" err="1" smtClean="0"/>
              <a:t>orguwwa</a:t>
            </a:r>
            <a:r>
              <a:rPr lang="en-US" dirty="0" smtClean="0"/>
              <a:t> </a:t>
            </a:r>
            <a:r>
              <a:rPr lang="en-US" dirty="0" err="1" smtClean="0"/>
              <a:t>mammaasinka</a:t>
            </a:r>
            <a:r>
              <a:rPr lang="en-US" dirty="0" smtClean="0"/>
              <a:t> </a:t>
            </a:r>
            <a:r>
              <a:rPr lang="en-US" dirty="0" err="1" smtClean="0"/>
              <a:t>maxaafa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Fakkeennake’e</a:t>
            </a:r>
            <a:r>
              <a:rPr lang="en-US" dirty="0" smtClean="0"/>
              <a:t> </a:t>
            </a:r>
            <a:r>
              <a:rPr lang="en-US" dirty="0" err="1" smtClean="0"/>
              <a:t>Afirikiink</a:t>
            </a:r>
            <a:r>
              <a:rPr lang="en-US" dirty="0" smtClean="0"/>
              <a:t> </a:t>
            </a:r>
            <a:r>
              <a:rPr lang="en-US" dirty="0" err="1" smtClean="0"/>
              <a:t>Mammaasi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barachchiisatika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dadamasatika,ke’isatika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Eeshiyyi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” </a:t>
            </a:r>
            <a:r>
              <a:rPr lang="en-US" i="1" dirty="0" smtClean="0"/>
              <a:t>A tree in known by its fruit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Mammaassa</a:t>
            </a:r>
            <a:r>
              <a:rPr lang="en-US" dirty="0" smtClean="0"/>
              <a:t> </a:t>
            </a:r>
            <a:r>
              <a:rPr lang="en-US" dirty="0" err="1" smtClean="0"/>
              <a:t>to’ateexxi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b="1" i="1" dirty="0" err="1" smtClean="0"/>
              <a:t>Damiana</a:t>
            </a:r>
            <a:r>
              <a:rPr lang="en-US" b="1" i="1" dirty="0" smtClean="0"/>
              <a:t> L. Eugenio</a:t>
            </a:r>
            <a:r>
              <a:rPr lang="en-US" b="1" dirty="0" smtClean="0"/>
              <a:t> </a:t>
            </a:r>
            <a:r>
              <a:rPr lang="en-US" dirty="0" err="1" smtClean="0"/>
              <a:t>hiyyendaaxxi</a:t>
            </a:r>
            <a:r>
              <a:rPr lang="en-US" dirty="0" smtClean="0"/>
              <a:t> </a:t>
            </a:r>
            <a:r>
              <a:rPr lang="en-US" dirty="0" err="1" smtClean="0"/>
              <a:t>ogeette</a:t>
            </a:r>
            <a:r>
              <a:rPr lang="en-US" dirty="0" smtClean="0"/>
              <a:t> </a:t>
            </a:r>
            <a:r>
              <a:rPr lang="en-US" dirty="0" err="1" smtClean="0"/>
              <a:t>mammaasiinxa</a:t>
            </a:r>
            <a:r>
              <a:rPr lang="en-US" dirty="0" smtClean="0"/>
              <a:t>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b="1" dirty="0" err="1" smtClean="0"/>
              <a:t>jaaneba</a:t>
            </a:r>
            <a:r>
              <a:rPr lang="en-US" dirty="0" smtClean="0"/>
              <a:t> </a:t>
            </a:r>
            <a:r>
              <a:rPr lang="en-US" dirty="0" err="1" smtClean="0"/>
              <a:t>qoodeen</a:t>
            </a:r>
            <a:r>
              <a:rPr lang="en-US" dirty="0" smtClean="0"/>
              <a:t>.</a:t>
            </a:r>
          </a:p>
          <a:p>
            <a:pPr fontAlgn="base"/>
            <a:endParaRPr lang="en-US" dirty="0" smtClean="0"/>
          </a:p>
          <a:p>
            <a:pPr fontAlgn="base">
              <a:buNone/>
            </a:pPr>
            <a:r>
              <a:rPr lang="en-US" dirty="0" err="1" smtClean="0"/>
              <a:t>Insa’nenna</a:t>
            </a:r>
            <a:r>
              <a:rPr lang="en-US" dirty="0" smtClean="0"/>
              <a:t> :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Mammaassa</a:t>
            </a:r>
            <a:r>
              <a:rPr lang="en-US" dirty="0" smtClean="0"/>
              <a:t> </a:t>
            </a:r>
            <a:r>
              <a:rPr lang="en-US" dirty="0" err="1" smtClean="0"/>
              <a:t>hedhotika</a:t>
            </a:r>
            <a:r>
              <a:rPr lang="en-US" dirty="0" smtClean="0"/>
              <a:t> </a:t>
            </a:r>
            <a:r>
              <a:rPr lang="en-US" dirty="0" err="1" smtClean="0"/>
              <a:t>seeranna</a:t>
            </a:r>
            <a:r>
              <a:rPr lang="en-US" dirty="0" smtClean="0"/>
              <a:t> </a:t>
            </a:r>
            <a:r>
              <a:rPr lang="en-US" dirty="0" err="1" smtClean="0"/>
              <a:t>hedho</a:t>
            </a:r>
            <a:r>
              <a:rPr lang="en-US" dirty="0" smtClean="0"/>
              <a:t> </a:t>
            </a:r>
            <a:r>
              <a:rPr lang="en-US" dirty="0" err="1" smtClean="0"/>
              <a:t>akeenkaa</a:t>
            </a:r>
            <a:r>
              <a:rPr lang="en-US" dirty="0" smtClean="0"/>
              <a:t> </a:t>
            </a:r>
            <a:r>
              <a:rPr lang="en-US" dirty="0" err="1" smtClean="0"/>
              <a:t>qico</a:t>
            </a:r>
            <a:r>
              <a:rPr lang="en-US" dirty="0" smtClean="0"/>
              <a:t> </a:t>
            </a:r>
            <a:r>
              <a:rPr lang="en-US" dirty="0" err="1" smtClean="0"/>
              <a:t>ifisaan</a:t>
            </a:r>
            <a:r>
              <a:rPr lang="en-US" dirty="0" smtClean="0"/>
              <a:t>. </a:t>
            </a:r>
            <a:r>
              <a:rPr lang="en-US" i="1" dirty="0" smtClean="0"/>
              <a:t>”Proverbs expressing a general attitude towards life and the laws that govern life.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4.1 </a:t>
            </a:r>
            <a:r>
              <a:rPr lang="en-US" b="1" dirty="0" err="1" smtClean="0"/>
              <a:t>Mammasiinxa</a:t>
            </a:r>
            <a:r>
              <a:rPr lang="en-US" b="1" dirty="0" smtClean="0"/>
              <a:t> </a:t>
            </a:r>
            <a:r>
              <a:rPr lang="en-US" b="1" dirty="0" err="1" smtClean="0"/>
              <a:t>Bifa</a:t>
            </a:r>
            <a:r>
              <a:rPr lang="en-US" b="1" dirty="0" smtClean="0"/>
              <a:t> </a:t>
            </a:r>
            <a:r>
              <a:rPr lang="en-US" b="1" dirty="0" err="1" smtClean="0"/>
              <a:t>yookin</a:t>
            </a:r>
            <a:r>
              <a:rPr lang="en-US" b="1" dirty="0" smtClean="0"/>
              <a:t> </a:t>
            </a:r>
            <a:r>
              <a:rPr lang="en-US" b="1" dirty="0" err="1" smtClean="0"/>
              <a:t>Baalle</a:t>
            </a:r>
            <a:r>
              <a:rPr lang="en-US" b="1" dirty="0" smtClean="0"/>
              <a:t> (classification of proverbs)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fontAlgn="base"/>
            <a:r>
              <a:rPr lang="en-US" dirty="0" smtClean="0"/>
              <a:t>There is no earthly joy that is not watered with tears.</a:t>
            </a:r>
          </a:p>
          <a:p>
            <a:pPr fontAlgn="base"/>
            <a:r>
              <a:rPr lang="en-US" dirty="0" err="1" smtClean="0"/>
              <a:t>Sa’e</a:t>
            </a:r>
            <a:r>
              <a:rPr lang="en-US" dirty="0" smtClean="0"/>
              <a:t> </a:t>
            </a:r>
            <a:r>
              <a:rPr lang="en-US" dirty="0" err="1" smtClean="0"/>
              <a:t>wode’e</a:t>
            </a:r>
            <a:r>
              <a:rPr lang="en-US" dirty="0" smtClean="0"/>
              <a:t> </a:t>
            </a:r>
            <a:r>
              <a:rPr lang="en-US" dirty="0" err="1" smtClean="0"/>
              <a:t>ikkilabaan</a:t>
            </a:r>
            <a:r>
              <a:rPr lang="en-US" dirty="0" smtClean="0"/>
              <a:t>                                   </a:t>
            </a:r>
          </a:p>
          <a:p>
            <a:pPr fontAlgn="base"/>
            <a:r>
              <a:rPr lang="en-US" dirty="0" err="1" smtClean="0"/>
              <a:t>Makko</a:t>
            </a:r>
            <a:r>
              <a:rPr lang="en-US" dirty="0" smtClean="0"/>
              <a:t> </a:t>
            </a:r>
            <a:r>
              <a:rPr lang="en-US" dirty="0" err="1" smtClean="0"/>
              <a:t>daba</a:t>
            </a:r>
            <a:r>
              <a:rPr lang="en-US" dirty="0" smtClean="0"/>
              <a:t> </a:t>
            </a:r>
            <a:r>
              <a:rPr lang="en-US" dirty="0" err="1" smtClean="0"/>
              <a:t>higgabaan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Fakkeennakee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490</TotalTime>
  <Words>2041</Words>
  <Application>Microsoft Office PowerPoint</Application>
  <PresentationFormat>On-screen Show (4:3)</PresentationFormat>
  <Paragraphs>409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Concourse</vt:lpstr>
      <vt:lpstr>Hafuura adhdha shoole </vt:lpstr>
      <vt:lpstr>Mammaassi maachcho?</vt:lpstr>
      <vt:lpstr>Slide 3</vt:lpstr>
      <vt:lpstr>Slide 4</vt:lpstr>
      <vt:lpstr>Mammaasinka adaba</vt:lpstr>
      <vt:lpstr>Slide 6</vt:lpstr>
      <vt:lpstr>Slide 7</vt:lpstr>
      <vt:lpstr>4.1 Mammasiinxa Bifa yookin Baalle (classification of proverbs) </vt:lpstr>
      <vt:lpstr>Fakkeennakee</vt:lpstr>
      <vt:lpstr>Slide 10</vt:lpstr>
      <vt:lpstr>C.Hira mitte yaaneka ifisaake mammaassan                        (expressing a system of value)</vt:lpstr>
      <vt:lpstr>D)  Dhugata,uushshonna manjiinka daduma ifisaake mammaassan(expressing general truths and observations about life and human nature)</vt:lpstr>
      <vt:lpstr> E) Gammachchiisake mammaassa (Humorous proverbs.) </vt:lpstr>
      <vt:lpstr>Gargar darrike mammaassa (Miscellaneous proverbs) </vt:lpstr>
      <vt:lpstr> 4.2  La’o Mammaasinxa (Functions of proverbs) </vt:lpstr>
      <vt:lpstr>Slide 16</vt:lpstr>
      <vt:lpstr>Slide 17</vt:lpstr>
      <vt:lpstr>La’o mammasiinxa  </vt:lpstr>
      <vt:lpstr>a) Qo’nisichcha mammaassa (Reflective proverb) </vt:lpstr>
      <vt:lpstr>Xexxe’achchisaaka mammaassa (caution)</vt:lpstr>
      <vt:lpstr>Slide 21</vt:lpstr>
      <vt:lpstr>Malchile (counsel) </vt:lpstr>
      <vt:lpstr>Beekkachchiisaka (warning)  </vt:lpstr>
      <vt:lpstr>Slide 24</vt:lpstr>
      <vt:lpstr>Danqashaaka mammaasa (consolation)</vt:lpstr>
      <vt:lpstr>Aadichcha (Normative) </vt:lpstr>
      <vt:lpstr>Camallo mammaassa   (Summative proverb)</vt:lpstr>
      <vt:lpstr>Haaso’a danchesaaka yookin kiphaaka haaso’a  (Embellishment) </vt:lpstr>
      <vt:lpstr>Gargarike Bogika Mammaassa</vt:lpstr>
      <vt:lpstr>American proverbs </vt:lpstr>
      <vt:lpstr>Proverb from different countries  </vt:lpstr>
      <vt:lpstr>English proverb </vt:lpstr>
      <vt:lpstr>Boga yookin mine ifika (Motherland) </vt:lpstr>
      <vt:lpstr>Time</vt:lpstr>
      <vt:lpstr>Knowledge </vt:lpstr>
      <vt:lpstr>Beauty </vt:lpstr>
      <vt:lpstr>Health </vt:lpstr>
      <vt:lpstr>Work </vt:lpstr>
      <vt:lpstr> Benchinnon (SNNPR)</vt:lpstr>
      <vt:lpstr>Ifila Mammaasinxa (style of proverbs) </vt:lpstr>
      <vt:lpstr>Slide 41</vt:lpstr>
      <vt:lpstr>A) Borro-leble Isitayile (Alliteration)  </vt:lpstr>
      <vt:lpstr>B) Wirtile  ifila  (Assonance)  </vt:lpstr>
      <vt:lpstr>C) Diqeessitte isitayile (idiophone)  </vt:lpstr>
      <vt:lpstr>D.Gooba-wiritte  (Flashback) </vt:lpstr>
      <vt:lpstr>E) Hiyya-labile (Repetition) </vt:lpstr>
      <vt:lpstr>g) Fakkile (Imagery)  </vt:lpstr>
      <vt:lpstr>h) Tukkile  (Allusion) </vt:lpstr>
      <vt:lpstr> I Wosiilto  (metaphor) </vt:lpstr>
      <vt:lpstr>j) Fokkokke (Simile) </vt:lpstr>
      <vt:lpstr>k) Manjisa (Personification)  </vt:lpstr>
      <vt:lpstr>L. Jajile (Hyperbole) </vt:lpstr>
      <vt:lpstr>M. Gammachile (Humour) </vt:lpstr>
      <vt:lpstr>N. Ochchile(irony)  </vt:lpstr>
      <vt:lpstr>                                                                                                                                                                                                   Galatefatannon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Hafuura adhdha shoole </dc:title>
  <dc:creator>hi</dc:creator>
  <cp:lastModifiedBy>hi</cp:lastModifiedBy>
  <cp:revision>16</cp:revision>
  <dcterms:created xsi:type="dcterms:W3CDTF">2006-08-16T00:00:00Z</dcterms:created>
  <dcterms:modified xsi:type="dcterms:W3CDTF">2020-04-29T18:47:27Z</dcterms:modified>
</cp:coreProperties>
</file>